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wmf" ContentType="image/x-wmf"/>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63.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47.wmf"/><Relationship Id="rId8" Type="http://schemas.openxmlformats.org/officeDocument/2006/relationships/image" Target="../media/image46.wmf"/><Relationship Id="rId7" Type="http://schemas.openxmlformats.org/officeDocument/2006/relationships/image" Target="../media/image45.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9" Type="http://schemas.openxmlformats.org/officeDocument/2006/relationships/image" Target="../media/image56.wmf"/><Relationship Id="rId8" Type="http://schemas.openxmlformats.org/officeDocument/2006/relationships/image" Target="../media/image55.wmf"/><Relationship Id="rId7" Type="http://schemas.openxmlformats.org/officeDocument/2006/relationships/image" Target="../media/image54.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 Id="rId3" Type="http://schemas.openxmlformats.org/officeDocument/2006/relationships/image" Target="../media/image50.wmf"/><Relationship Id="rId2" Type="http://schemas.openxmlformats.org/officeDocument/2006/relationships/image" Target="../media/image49.wmf"/><Relationship Id="rId18" Type="http://schemas.openxmlformats.org/officeDocument/2006/relationships/image" Target="../media/image65.wmf"/><Relationship Id="rId17" Type="http://schemas.openxmlformats.org/officeDocument/2006/relationships/image" Target="../media/image64.wmf"/><Relationship Id="rId16" Type="http://schemas.openxmlformats.org/officeDocument/2006/relationships/image" Target="../media/image63.wmf"/><Relationship Id="rId15" Type="http://schemas.openxmlformats.org/officeDocument/2006/relationships/image" Target="../media/image62.wmf"/><Relationship Id="rId14" Type="http://schemas.openxmlformats.org/officeDocument/2006/relationships/image" Target="../media/image61.wmf"/><Relationship Id="rId13" Type="http://schemas.openxmlformats.org/officeDocument/2006/relationships/image" Target="../media/image60.wmf"/><Relationship Id="rId12" Type="http://schemas.openxmlformats.org/officeDocument/2006/relationships/image" Target="../media/image59.wmf"/><Relationship Id="rId11" Type="http://schemas.openxmlformats.org/officeDocument/2006/relationships/image" Target="../media/image58.wmf"/><Relationship Id="rId10" Type="http://schemas.openxmlformats.org/officeDocument/2006/relationships/image" Target="../media/image57.wmf"/><Relationship Id="rId1" Type="http://schemas.openxmlformats.org/officeDocument/2006/relationships/image" Target="../media/image48.wmf"/></Relationships>
</file>

<file path=ppt/drawings/_rels/vmlDrawing12.vml.rels><?xml version="1.0" encoding="UTF-8" standalone="yes"?>
<Relationships xmlns="http://schemas.openxmlformats.org/package/2006/relationships"><Relationship Id="rId9" Type="http://schemas.openxmlformats.org/officeDocument/2006/relationships/image" Target="../media/image74.wmf"/><Relationship Id="rId8" Type="http://schemas.openxmlformats.org/officeDocument/2006/relationships/image" Target="../media/image73.wmf"/><Relationship Id="rId7" Type="http://schemas.openxmlformats.org/officeDocument/2006/relationships/image" Target="../media/image72.wmf"/><Relationship Id="rId6" Type="http://schemas.openxmlformats.org/officeDocument/2006/relationships/image" Target="../media/image71.wmf"/><Relationship Id="rId5" Type="http://schemas.openxmlformats.org/officeDocument/2006/relationships/image" Target="../media/image70.wmf"/><Relationship Id="rId4" Type="http://schemas.openxmlformats.org/officeDocument/2006/relationships/image" Target="../media/image69.wmf"/><Relationship Id="rId3" Type="http://schemas.openxmlformats.org/officeDocument/2006/relationships/image" Target="../media/image68.wmf"/><Relationship Id="rId2" Type="http://schemas.openxmlformats.org/officeDocument/2006/relationships/image" Target="../media/image67.wmf"/><Relationship Id="rId13" Type="http://schemas.openxmlformats.org/officeDocument/2006/relationships/image" Target="../media/image78.wmf"/><Relationship Id="rId12" Type="http://schemas.openxmlformats.org/officeDocument/2006/relationships/image" Target="../media/image77.wmf"/><Relationship Id="rId11" Type="http://schemas.openxmlformats.org/officeDocument/2006/relationships/image" Target="../media/image76.wmf"/><Relationship Id="rId10" Type="http://schemas.openxmlformats.org/officeDocument/2006/relationships/image" Target="../media/image75.wmf"/><Relationship Id="rId1" Type="http://schemas.openxmlformats.org/officeDocument/2006/relationships/image" Target="../media/image66.wmf"/></Relationships>
</file>

<file path=ppt/drawings/_rels/vmlDrawing13.vml.rels><?xml version="1.0" encoding="UTF-8" standalone="yes"?>
<Relationships xmlns="http://schemas.openxmlformats.org/package/2006/relationships"><Relationship Id="rId5" Type="http://schemas.openxmlformats.org/officeDocument/2006/relationships/image" Target="../media/image83.wmf"/><Relationship Id="rId4" Type="http://schemas.openxmlformats.org/officeDocument/2006/relationships/image" Target="../media/image82.wmf"/><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14.vml.rels><?xml version="1.0" encoding="UTF-8" standalone="yes"?>
<Relationships xmlns="http://schemas.openxmlformats.org/package/2006/relationships"><Relationship Id="rId9" Type="http://schemas.openxmlformats.org/officeDocument/2006/relationships/image" Target="../media/image92.wmf"/><Relationship Id="rId8" Type="http://schemas.openxmlformats.org/officeDocument/2006/relationships/image" Target="../media/image91.wmf"/><Relationship Id="rId7" Type="http://schemas.openxmlformats.org/officeDocument/2006/relationships/image" Target="../media/image90.wmf"/><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7.wmf"/><Relationship Id="rId3" Type="http://schemas.openxmlformats.org/officeDocument/2006/relationships/image" Target="../media/image86.wmf"/><Relationship Id="rId2" Type="http://schemas.openxmlformats.org/officeDocument/2006/relationships/image" Target="../media/image85.wmf"/><Relationship Id="rId16" Type="http://schemas.openxmlformats.org/officeDocument/2006/relationships/image" Target="../media/image99.wmf"/><Relationship Id="rId15" Type="http://schemas.openxmlformats.org/officeDocument/2006/relationships/image" Target="../media/image98.wmf"/><Relationship Id="rId14" Type="http://schemas.openxmlformats.org/officeDocument/2006/relationships/image" Target="../media/image97.wmf"/><Relationship Id="rId13" Type="http://schemas.openxmlformats.org/officeDocument/2006/relationships/image" Target="../media/image96.wmf"/><Relationship Id="rId12" Type="http://schemas.openxmlformats.org/officeDocument/2006/relationships/image" Target="../media/image95.wmf"/><Relationship Id="rId11" Type="http://schemas.openxmlformats.org/officeDocument/2006/relationships/image" Target="../media/image94.wmf"/><Relationship Id="rId10" Type="http://schemas.openxmlformats.org/officeDocument/2006/relationships/image" Target="../media/image93.wmf"/><Relationship Id="rId1" Type="http://schemas.openxmlformats.org/officeDocument/2006/relationships/image" Target="../media/image84.wmf"/></Relationships>
</file>

<file path=ppt/drawings/_rels/vmlDrawing15.vml.rels><?xml version="1.0" encoding="UTF-8" standalone="yes"?>
<Relationships xmlns="http://schemas.openxmlformats.org/package/2006/relationships"><Relationship Id="rId9" Type="http://schemas.openxmlformats.org/officeDocument/2006/relationships/image" Target="../media/image89.wmf"/><Relationship Id="rId8" Type="http://schemas.openxmlformats.org/officeDocument/2006/relationships/image" Target="../media/image88.wmf"/><Relationship Id="rId7" Type="http://schemas.openxmlformats.org/officeDocument/2006/relationships/image" Target="../media/image87.wmf"/><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 Id="rId3" Type="http://schemas.openxmlformats.org/officeDocument/2006/relationships/image" Target="../media/image102.wmf"/><Relationship Id="rId2" Type="http://schemas.openxmlformats.org/officeDocument/2006/relationships/image" Target="../media/image101.wmf"/><Relationship Id="rId14" Type="http://schemas.openxmlformats.org/officeDocument/2006/relationships/image" Target="../media/image106.wmf"/><Relationship Id="rId13" Type="http://schemas.openxmlformats.org/officeDocument/2006/relationships/image" Target="../media/image105.wmf"/><Relationship Id="rId12" Type="http://schemas.openxmlformats.org/officeDocument/2006/relationships/image" Target="../media/image104.wmf"/><Relationship Id="rId11" Type="http://schemas.openxmlformats.org/officeDocument/2006/relationships/image" Target="../media/image103.wmf"/><Relationship Id="rId10" Type="http://schemas.openxmlformats.org/officeDocument/2006/relationships/image" Target="../media/image97.wmf"/><Relationship Id="rId1" Type="http://schemas.openxmlformats.org/officeDocument/2006/relationships/image" Target="../media/image100.wmf"/></Relationships>
</file>

<file path=ppt/drawings/_rels/vmlDrawing16.vml.rels><?xml version="1.0" encoding="UTF-8" standalone="yes"?>
<Relationships xmlns="http://schemas.openxmlformats.org/package/2006/relationships"><Relationship Id="rId9" Type="http://schemas.openxmlformats.org/officeDocument/2006/relationships/image" Target="../media/image104.wmf"/><Relationship Id="rId8" Type="http://schemas.openxmlformats.org/officeDocument/2006/relationships/image" Target="../media/image103.wmf"/><Relationship Id="rId7" Type="http://schemas.openxmlformats.org/officeDocument/2006/relationships/image" Target="../media/image97.wmf"/><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7.wmf"/><Relationship Id="rId3" Type="http://schemas.openxmlformats.org/officeDocument/2006/relationships/image" Target="../media/image86.wmf"/><Relationship Id="rId2" Type="http://schemas.openxmlformats.org/officeDocument/2006/relationships/image" Target="../media/image85.wmf"/><Relationship Id="rId14" Type="http://schemas.openxmlformats.org/officeDocument/2006/relationships/image" Target="../media/image109.wmf"/><Relationship Id="rId13" Type="http://schemas.openxmlformats.org/officeDocument/2006/relationships/image" Target="../media/image108.wmf"/><Relationship Id="rId12" Type="http://schemas.openxmlformats.org/officeDocument/2006/relationships/image" Target="../media/image107.wmf"/><Relationship Id="rId11" Type="http://schemas.openxmlformats.org/officeDocument/2006/relationships/image" Target="../media/image106.wmf"/><Relationship Id="rId10" Type="http://schemas.openxmlformats.org/officeDocument/2006/relationships/image" Target="../media/image105.wmf"/><Relationship Id="rId1" Type="http://schemas.openxmlformats.org/officeDocument/2006/relationships/image" Target="../media/image8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9" Type="http://schemas.openxmlformats.org/officeDocument/2006/relationships/image" Target="../media/image16.wmf"/><Relationship Id="rId8" Type="http://schemas.openxmlformats.org/officeDocument/2006/relationships/image" Target="../media/image15.wmf"/><Relationship Id="rId7" Type="http://schemas.openxmlformats.org/officeDocument/2006/relationships/image" Target="../media/image14.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0" Type="http://schemas.openxmlformats.org/officeDocument/2006/relationships/image" Target="../media/image17.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9" Type="http://schemas.openxmlformats.org/officeDocument/2006/relationships/image" Target="../media/image26.wmf"/><Relationship Id="rId8" Type="http://schemas.openxmlformats.org/officeDocument/2006/relationships/image" Target="../media/image25.wmf"/><Relationship Id="rId7" Type="http://schemas.openxmlformats.org/officeDocument/2006/relationships/image" Target="../media/image24.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 Id="rId3" Type="http://schemas.openxmlformats.org/officeDocument/2006/relationships/image" Target="../media/image20.wmf"/><Relationship Id="rId2" Type="http://schemas.openxmlformats.org/officeDocument/2006/relationships/image" Target="../media/image19.wmf"/><Relationship Id="rId10" Type="http://schemas.openxmlformats.org/officeDocument/2006/relationships/image" Target="../media/image27.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32.bin"/><Relationship Id="rId8" Type="http://schemas.openxmlformats.org/officeDocument/2006/relationships/image" Target="../media/image31.wmf"/><Relationship Id="rId7" Type="http://schemas.openxmlformats.org/officeDocument/2006/relationships/oleObject" Target="../embeddings/oleObject31.bin"/><Relationship Id="rId6" Type="http://schemas.openxmlformats.org/officeDocument/2006/relationships/image" Target="../media/image30.wmf"/><Relationship Id="rId5" Type="http://schemas.openxmlformats.org/officeDocument/2006/relationships/oleObject" Target="../embeddings/oleObject30.bin"/><Relationship Id="rId4" Type="http://schemas.openxmlformats.org/officeDocument/2006/relationships/image" Target="../media/image29.wmf"/><Relationship Id="rId3" Type="http://schemas.openxmlformats.org/officeDocument/2006/relationships/oleObject" Target="../embeddings/oleObject29.bin"/><Relationship Id="rId2" Type="http://schemas.openxmlformats.org/officeDocument/2006/relationships/image" Target="../media/image28.wmf"/><Relationship Id="rId16" Type="http://schemas.openxmlformats.org/officeDocument/2006/relationships/vmlDrawing" Target="../drawings/vmlDrawing5.vml"/><Relationship Id="rId15" Type="http://schemas.openxmlformats.org/officeDocument/2006/relationships/slideLayout" Target="../slideLayouts/slideLayout7.xml"/><Relationship Id="rId14" Type="http://schemas.openxmlformats.org/officeDocument/2006/relationships/oleObject" Target="../embeddings/oleObject35.bin"/><Relationship Id="rId13" Type="http://schemas.openxmlformats.org/officeDocument/2006/relationships/oleObject" Target="../embeddings/oleObject34.bin"/><Relationship Id="rId12" Type="http://schemas.openxmlformats.org/officeDocument/2006/relationships/image" Target="../media/image33.wmf"/><Relationship Id="rId11" Type="http://schemas.openxmlformats.org/officeDocument/2006/relationships/oleObject" Target="../embeddings/oleObject33.bin"/><Relationship Id="rId10" Type="http://schemas.openxmlformats.org/officeDocument/2006/relationships/image" Target="../media/image32.wmf"/><Relationship Id="rId1" Type="http://schemas.openxmlformats.org/officeDocument/2006/relationships/oleObject" Target="../embeddings/oleObject28.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34.wmf"/><Relationship Id="rId1" Type="http://schemas.openxmlformats.org/officeDocument/2006/relationships/oleObject" Target="../embeddings/oleObject36.bin"/></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35.wmf"/><Relationship Id="rId1" Type="http://schemas.openxmlformats.org/officeDocument/2006/relationships/oleObject" Target="../embeddings/oleObject37.bin"/></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36.wmf"/><Relationship Id="rId1" Type="http://schemas.openxmlformats.org/officeDocument/2006/relationships/oleObject" Target="../embeddings/oleObject38.bin"/></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7.xml"/><Relationship Id="rId4" Type="http://schemas.openxmlformats.org/officeDocument/2006/relationships/image" Target="../media/image38.wmf"/><Relationship Id="rId3" Type="http://schemas.openxmlformats.org/officeDocument/2006/relationships/oleObject" Target="../embeddings/oleObject40.bin"/><Relationship Id="rId2" Type="http://schemas.openxmlformats.org/officeDocument/2006/relationships/image" Target="../media/image37.wmf"/><Relationship Id="rId1" Type="http://schemas.openxmlformats.org/officeDocument/2006/relationships/oleObject" Target="../embeddings/oleObject39.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45.bin"/><Relationship Id="rId8" Type="http://schemas.openxmlformats.org/officeDocument/2006/relationships/image" Target="../media/image42.wmf"/><Relationship Id="rId7" Type="http://schemas.openxmlformats.org/officeDocument/2006/relationships/oleObject" Target="../embeddings/oleObject44.bin"/><Relationship Id="rId6" Type="http://schemas.openxmlformats.org/officeDocument/2006/relationships/image" Target="../media/image41.wmf"/><Relationship Id="rId5" Type="http://schemas.openxmlformats.org/officeDocument/2006/relationships/oleObject" Target="../embeddings/oleObject43.bin"/><Relationship Id="rId4" Type="http://schemas.openxmlformats.org/officeDocument/2006/relationships/image" Target="../media/image40.wmf"/><Relationship Id="rId3" Type="http://schemas.openxmlformats.org/officeDocument/2006/relationships/oleObject" Target="../embeddings/oleObject42.bin"/><Relationship Id="rId21" Type="http://schemas.openxmlformats.org/officeDocument/2006/relationships/vmlDrawing" Target="../drawings/vmlDrawing10.vml"/><Relationship Id="rId20" Type="http://schemas.openxmlformats.org/officeDocument/2006/relationships/slideLayout" Target="../slideLayouts/slideLayout7.xml"/><Relationship Id="rId2" Type="http://schemas.openxmlformats.org/officeDocument/2006/relationships/image" Target="../media/image39.wmf"/><Relationship Id="rId19" Type="http://schemas.openxmlformats.org/officeDocument/2006/relationships/audio" Target="../media/audio1.wav"/><Relationship Id="rId18" Type="http://schemas.openxmlformats.org/officeDocument/2006/relationships/image" Target="../media/image47.wmf"/><Relationship Id="rId17" Type="http://schemas.openxmlformats.org/officeDocument/2006/relationships/oleObject" Target="../embeddings/oleObject49.bin"/><Relationship Id="rId16" Type="http://schemas.openxmlformats.org/officeDocument/2006/relationships/image" Target="../media/image46.wmf"/><Relationship Id="rId15" Type="http://schemas.openxmlformats.org/officeDocument/2006/relationships/oleObject" Target="../embeddings/oleObject48.bin"/><Relationship Id="rId14" Type="http://schemas.openxmlformats.org/officeDocument/2006/relationships/image" Target="../media/image45.wmf"/><Relationship Id="rId13" Type="http://schemas.openxmlformats.org/officeDocument/2006/relationships/oleObject" Target="../embeddings/oleObject47.bin"/><Relationship Id="rId12" Type="http://schemas.openxmlformats.org/officeDocument/2006/relationships/image" Target="../media/image44.wmf"/><Relationship Id="rId11" Type="http://schemas.openxmlformats.org/officeDocument/2006/relationships/oleObject" Target="../embeddings/oleObject46.bin"/><Relationship Id="rId10" Type="http://schemas.openxmlformats.org/officeDocument/2006/relationships/image" Target="../media/image43.wmf"/><Relationship Id="rId1" Type="http://schemas.openxmlformats.org/officeDocument/2006/relationships/oleObject" Target="../embeddings/oleObject41.bin"/></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54.bin"/><Relationship Id="rId8" Type="http://schemas.openxmlformats.org/officeDocument/2006/relationships/image" Target="../media/image51.wmf"/><Relationship Id="rId7" Type="http://schemas.openxmlformats.org/officeDocument/2006/relationships/oleObject" Target="../embeddings/oleObject53.bin"/><Relationship Id="rId6" Type="http://schemas.openxmlformats.org/officeDocument/2006/relationships/image" Target="../media/image50.wmf"/><Relationship Id="rId5" Type="http://schemas.openxmlformats.org/officeDocument/2006/relationships/oleObject" Target="../embeddings/oleObject52.bin"/><Relationship Id="rId4" Type="http://schemas.openxmlformats.org/officeDocument/2006/relationships/image" Target="../media/image49.wmf"/><Relationship Id="rId38" Type="http://schemas.openxmlformats.org/officeDocument/2006/relationships/vmlDrawing" Target="../drawings/vmlDrawing11.vml"/><Relationship Id="rId37" Type="http://schemas.openxmlformats.org/officeDocument/2006/relationships/slideLayout" Target="../slideLayouts/slideLayout7.xml"/><Relationship Id="rId36" Type="http://schemas.openxmlformats.org/officeDocument/2006/relationships/image" Target="../media/image65.wmf"/><Relationship Id="rId35" Type="http://schemas.openxmlformats.org/officeDocument/2006/relationships/oleObject" Target="../embeddings/oleObject67.bin"/><Relationship Id="rId34" Type="http://schemas.openxmlformats.org/officeDocument/2006/relationships/image" Target="../media/image64.wmf"/><Relationship Id="rId33" Type="http://schemas.openxmlformats.org/officeDocument/2006/relationships/oleObject" Target="../embeddings/oleObject66.bin"/><Relationship Id="rId32" Type="http://schemas.openxmlformats.org/officeDocument/2006/relationships/image" Target="../media/image63.wmf"/><Relationship Id="rId31" Type="http://schemas.openxmlformats.org/officeDocument/2006/relationships/oleObject" Target="../embeddings/oleObject65.bin"/><Relationship Id="rId30" Type="http://schemas.openxmlformats.org/officeDocument/2006/relationships/image" Target="../media/image62.wmf"/><Relationship Id="rId3" Type="http://schemas.openxmlformats.org/officeDocument/2006/relationships/oleObject" Target="../embeddings/oleObject51.bin"/><Relationship Id="rId29" Type="http://schemas.openxmlformats.org/officeDocument/2006/relationships/oleObject" Target="../embeddings/oleObject64.bin"/><Relationship Id="rId28" Type="http://schemas.openxmlformats.org/officeDocument/2006/relationships/image" Target="../media/image61.wmf"/><Relationship Id="rId27" Type="http://schemas.openxmlformats.org/officeDocument/2006/relationships/oleObject" Target="../embeddings/oleObject63.bin"/><Relationship Id="rId26" Type="http://schemas.openxmlformats.org/officeDocument/2006/relationships/image" Target="../media/image60.wmf"/><Relationship Id="rId25" Type="http://schemas.openxmlformats.org/officeDocument/2006/relationships/oleObject" Target="../embeddings/oleObject62.bin"/><Relationship Id="rId24" Type="http://schemas.openxmlformats.org/officeDocument/2006/relationships/image" Target="../media/image59.wmf"/><Relationship Id="rId23" Type="http://schemas.openxmlformats.org/officeDocument/2006/relationships/oleObject" Target="../embeddings/oleObject61.bin"/><Relationship Id="rId22" Type="http://schemas.openxmlformats.org/officeDocument/2006/relationships/image" Target="../media/image58.wmf"/><Relationship Id="rId21" Type="http://schemas.openxmlformats.org/officeDocument/2006/relationships/oleObject" Target="../embeddings/oleObject60.bin"/><Relationship Id="rId20" Type="http://schemas.openxmlformats.org/officeDocument/2006/relationships/image" Target="../media/image57.wmf"/><Relationship Id="rId2" Type="http://schemas.openxmlformats.org/officeDocument/2006/relationships/image" Target="../media/image48.wmf"/><Relationship Id="rId19" Type="http://schemas.openxmlformats.org/officeDocument/2006/relationships/oleObject" Target="../embeddings/oleObject59.bin"/><Relationship Id="rId18" Type="http://schemas.openxmlformats.org/officeDocument/2006/relationships/image" Target="../media/image56.wmf"/><Relationship Id="rId17" Type="http://schemas.openxmlformats.org/officeDocument/2006/relationships/oleObject" Target="../embeddings/oleObject58.bin"/><Relationship Id="rId16" Type="http://schemas.openxmlformats.org/officeDocument/2006/relationships/image" Target="../media/image55.wmf"/><Relationship Id="rId15" Type="http://schemas.openxmlformats.org/officeDocument/2006/relationships/oleObject" Target="../embeddings/oleObject57.bin"/><Relationship Id="rId14" Type="http://schemas.openxmlformats.org/officeDocument/2006/relationships/image" Target="../media/image54.wmf"/><Relationship Id="rId13" Type="http://schemas.openxmlformats.org/officeDocument/2006/relationships/oleObject" Target="../embeddings/oleObject56.bin"/><Relationship Id="rId12" Type="http://schemas.openxmlformats.org/officeDocument/2006/relationships/image" Target="../media/image53.wmf"/><Relationship Id="rId11" Type="http://schemas.openxmlformats.org/officeDocument/2006/relationships/oleObject" Target="../embeddings/oleObject55.bin"/><Relationship Id="rId10" Type="http://schemas.openxmlformats.org/officeDocument/2006/relationships/image" Target="../media/image52.wmf"/><Relationship Id="rId1" Type="http://schemas.openxmlformats.org/officeDocument/2006/relationships/oleObject" Target="../embeddings/oleObject50.bin"/></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72.bin"/><Relationship Id="rId8" Type="http://schemas.openxmlformats.org/officeDocument/2006/relationships/image" Target="../media/image69.wmf"/><Relationship Id="rId7" Type="http://schemas.openxmlformats.org/officeDocument/2006/relationships/oleObject" Target="../embeddings/oleObject71.bin"/><Relationship Id="rId6" Type="http://schemas.openxmlformats.org/officeDocument/2006/relationships/image" Target="../media/image68.wmf"/><Relationship Id="rId5" Type="http://schemas.openxmlformats.org/officeDocument/2006/relationships/oleObject" Target="../embeddings/oleObject70.bin"/><Relationship Id="rId4" Type="http://schemas.openxmlformats.org/officeDocument/2006/relationships/image" Target="../media/image67.wmf"/><Relationship Id="rId3" Type="http://schemas.openxmlformats.org/officeDocument/2006/relationships/oleObject" Target="../embeddings/oleObject69.bin"/><Relationship Id="rId28" Type="http://schemas.openxmlformats.org/officeDocument/2006/relationships/vmlDrawing" Target="../drawings/vmlDrawing12.vml"/><Relationship Id="rId27" Type="http://schemas.openxmlformats.org/officeDocument/2006/relationships/slideLayout" Target="../slideLayouts/slideLayout7.xml"/><Relationship Id="rId26" Type="http://schemas.openxmlformats.org/officeDocument/2006/relationships/image" Target="../media/image78.wmf"/><Relationship Id="rId25" Type="http://schemas.openxmlformats.org/officeDocument/2006/relationships/oleObject" Target="../embeddings/oleObject80.bin"/><Relationship Id="rId24" Type="http://schemas.openxmlformats.org/officeDocument/2006/relationships/image" Target="../media/image77.wmf"/><Relationship Id="rId23" Type="http://schemas.openxmlformats.org/officeDocument/2006/relationships/oleObject" Target="../embeddings/oleObject79.bin"/><Relationship Id="rId22" Type="http://schemas.openxmlformats.org/officeDocument/2006/relationships/image" Target="../media/image76.wmf"/><Relationship Id="rId21" Type="http://schemas.openxmlformats.org/officeDocument/2006/relationships/oleObject" Target="../embeddings/oleObject78.bin"/><Relationship Id="rId20" Type="http://schemas.openxmlformats.org/officeDocument/2006/relationships/image" Target="../media/image75.wmf"/><Relationship Id="rId2" Type="http://schemas.openxmlformats.org/officeDocument/2006/relationships/image" Target="../media/image66.wmf"/><Relationship Id="rId19" Type="http://schemas.openxmlformats.org/officeDocument/2006/relationships/oleObject" Target="../embeddings/oleObject77.bin"/><Relationship Id="rId18" Type="http://schemas.openxmlformats.org/officeDocument/2006/relationships/image" Target="../media/image74.wmf"/><Relationship Id="rId17" Type="http://schemas.openxmlformats.org/officeDocument/2006/relationships/oleObject" Target="../embeddings/oleObject76.bin"/><Relationship Id="rId16" Type="http://schemas.openxmlformats.org/officeDocument/2006/relationships/image" Target="../media/image73.wmf"/><Relationship Id="rId15" Type="http://schemas.openxmlformats.org/officeDocument/2006/relationships/oleObject" Target="../embeddings/oleObject75.bin"/><Relationship Id="rId14" Type="http://schemas.openxmlformats.org/officeDocument/2006/relationships/image" Target="../media/image72.wmf"/><Relationship Id="rId13" Type="http://schemas.openxmlformats.org/officeDocument/2006/relationships/oleObject" Target="../embeddings/oleObject74.bin"/><Relationship Id="rId12" Type="http://schemas.openxmlformats.org/officeDocument/2006/relationships/image" Target="../media/image71.wmf"/><Relationship Id="rId11" Type="http://schemas.openxmlformats.org/officeDocument/2006/relationships/oleObject" Target="../embeddings/oleObject73.bin"/><Relationship Id="rId10" Type="http://schemas.openxmlformats.org/officeDocument/2006/relationships/image" Target="../media/image70.wmf"/><Relationship Id="rId1" Type="http://schemas.openxmlformats.org/officeDocument/2006/relationships/oleObject" Target="../embeddings/oleObject6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85.bin"/><Relationship Id="rId8" Type="http://schemas.openxmlformats.org/officeDocument/2006/relationships/image" Target="../media/image82.wmf"/><Relationship Id="rId7" Type="http://schemas.openxmlformats.org/officeDocument/2006/relationships/oleObject" Target="../embeddings/oleObject84.bin"/><Relationship Id="rId6" Type="http://schemas.openxmlformats.org/officeDocument/2006/relationships/image" Target="../media/image81.wmf"/><Relationship Id="rId5" Type="http://schemas.openxmlformats.org/officeDocument/2006/relationships/oleObject" Target="../embeddings/oleObject83.bin"/><Relationship Id="rId4" Type="http://schemas.openxmlformats.org/officeDocument/2006/relationships/image" Target="../media/image80.wmf"/><Relationship Id="rId3" Type="http://schemas.openxmlformats.org/officeDocument/2006/relationships/oleObject" Target="../embeddings/oleObject82.bin"/><Relationship Id="rId2" Type="http://schemas.openxmlformats.org/officeDocument/2006/relationships/image" Target="../media/image79.wmf"/><Relationship Id="rId12" Type="http://schemas.openxmlformats.org/officeDocument/2006/relationships/vmlDrawing" Target="../drawings/vmlDrawing13.vml"/><Relationship Id="rId11" Type="http://schemas.openxmlformats.org/officeDocument/2006/relationships/slideLayout" Target="../slideLayouts/slideLayout7.xml"/><Relationship Id="rId10" Type="http://schemas.openxmlformats.org/officeDocument/2006/relationships/image" Target="../media/image83.wmf"/><Relationship Id="rId1" Type="http://schemas.openxmlformats.org/officeDocument/2006/relationships/oleObject" Target="../embeddings/oleObject81.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90.bin"/><Relationship Id="rId8" Type="http://schemas.openxmlformats.org/officeDocument/2006/relationships/image" Target="../media/image87.wmf"/><Relationship Id="rId7" Type="http://schemas.openxmlformats.org/officeDocument/2006/relationships/oleObject" Target="../embeddings/oleObject89.bin"/><Relationship Id="rId6" Type="http://schemas.openxmlformats.org/officeDocument/2006/relationships/image" Target="../media/image86.wmf"/><Relationship Id="rId5" Type="http://schemas.openxmlformats.org/officeDocument/2006/relationships/oleObject" Target="../embeddings/oleObject88.bin"/><Relationship Id="rId4" Type="http://schemas.openxmlformats.org/officeDocument/2006/relationships/image" Target="../media/image85.wmf"/><Relationship Id="rId35" Type="http://schemas.openxmlformats.org/officeDocument/2006/relationships/vmlDrawing" Target="../drawings/vmlDrawing14.vml"/><Relationship Id="rId34" Type="http://schemas.openxmlformats.org/officeDocument/2006/relationships/slideLayout" Target="../slideLayouts/slideLayout7.xml"/><Relationship Id="rId33" Type="http://schemas.openxmlformats.org/officeDocument/2006/relationships/image" Target="../media/image99.wmf"/><Relationship Id="rId32" Type="http://schemas.openxmlformats.org/officeDocument/2006/relationships/oleObject" Target="../embeddings/oleObject102.bin"/><Relationship Id="rId31" Type="http://schemas.openxmlformats.org/officeDocument/2006/relationships/image" Target="../media/image98.wmf"/><Relationship Id="rId30" Type="http://schemas.openxmlformats.org/officeDocument/2006/relationships/oleObject" Target="../embeddings/oleObject101.bin"/><Relationship Id="rId3" Type="http://schemas.openxmlformats.org/officeDocument/2006/relationships/oleObject" Target="../embeddings/oleObject87.bin"/><Relationship Id="rId29" Type="http://schemas.openxmlformats.org/officeDocument/2006/relationships/image" Target="../media/image97.wmf"/><Relationship Id="rId28" Type="http://schemas.openxmlformats.org/officeDocument/2006/relationships/oleObject" Target="../embeddings/oleObject100.bin"/><Relationship Id="rId27" Type="http://schemas.openxmlformats.org/officeDocument/2006/relationships/image" Target="../media/image96.wmf"/><Relationship Id="rId26" Type="http://schemas.openxmlformats.org/officeDocument/2006/relationships/oleObject" Target="../embeddings/oleObject99.bin"/><Relationship Id="rId25" Type="http://schemas.openxmlformats.org/officeDocument/2006/relationships/image" Target="../media/image95.wmf"/><Relationship Id="rId24" Type="http://schemas.openxmlformats.org/officeDocument/2006/relationships/oleObject" Target="../embeddings/oleObject98.bin"/><Relationship Id="rId23" Type="http://schemas.openxmlformats.org/officeDocument/2006/relationships/image" Target="../media/image94.wmf"/><Relationship Id="rId22" Type="http://schemas.openxmlformats.org/officeDocument/2006/relationships/oleObject" Target="../embeddings/oleObject97.bin"/><Relationship Id="rId21" Type="http://schemas.openxmlformats.org/officeDocument/2006/relationships/image" Target="../media/image93.wmf"/><Relationship Id="rId20" Type="http://schemas.openxmlformats.org/officeDocument/2006/relationships/oleObject" Target="../embeddings/oleObject96.bin"/><Relationship Id="rId2" Type="http://schemas.openxmlformats.org/officeDocument/2006/relationships/image" Target="../media/image84.wmf"/><Relationship Id="rId19" Type="http://schemas.openxmlformats.org/officeDocument/2006/relationships/image" Target="../media/image92.wmf"/><Relationship Id="rId18" Type="http://schemas.openxmlformats.org/officeDocument/2006/relationships/oleObject" Target="../embeddings/oleObject95.bin"/><Relationship Id="rId17" Type="http://schemas.openxmlformats.org/officeDocument/2006/relationships/image" Target="../media/image91.wmf"/><Relationship Id="rId16" Type="http://schemas.openxmlformats.org/officeDocument/2006/relationships/oleObject" Target="../embeddings/oleObject94.bin"/><Relationship Id="rId15" Type="http://schemas.openxmlformats.org/officeDocument/2006/relationships/image" Target="../media/image90.wmf"/><Relationship Id="rId14" Type="http://schemas.openxmlformats.org/officeDocument/2006/relationships/oleObject" Target="../embeddings/oleObject93.bin"/><Relationship Id="rId13" Type="http://schemas.openxmlformats.org/officeDocument/2006/relationships/oleObject" Target="../embeddings/oleObject92.bin"/><Relationship Id="rId12" Type="http://schemas.openxmlformats.org/officeDocument/2006/relationships/image" Target="../media/image89.wmf"/><Relationship Id="rId11" Type="http://schemas.openxmlformats.org/officeDocument/2006/relationships/oleObject" Target="../embeddings/oleObject91.bin"/><Relationship Id="rId10" Type="http://schemas.openxmlformats.org/officeDocument/2006/relationships/image" Target="../media/image88.wmf"/><Relationship Id="rId1" Type="http://schemas.openxmlformats.org/officeDocument/2006/relationships/oleObject" Target="../embeddings/oleObject86.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107.bin"/><Relationship Id="rId8" Type="http://schemas.openxmlformats.org/officeDocument/2006/relationships/image" Target="../media/image84.wmf"/><Relationship Id="rId7" Type="http://schemas.openxmlformats.org/officeDocument/2006/relationships/oleObject" Target="../embeddings/oleObject106.bin"/><Relationship Id="rId6" Type="http://schemas.openxmlformats.org/officeDocument/2006/relationships/image" Target="../media/image102.wmf"/><Relationship Id="rId5" Type="http://schemas.openxmlformats.org/officeDocument/2006/relationships/oleObject" Target="../embeddings/oleObject105.bin"/><Relationship Id="rId4" Type="http://schemas.openxmlformats.org/officeDocument/2006/relationships/image" Target="../media/image101.wmf"/><Relationship Id="rId30" Type="http://schemas.openxmlformats.org/officeDocument/2006/relationships/vmlDrawing" Target="../drawings/vmlDrawing15.vml"/><Relationship Id="rId3" Type="http://schemas.openxmlformats.org/officeDocument/2006/relationships/oleObject" Target="../embeddings/oleObject104.bin"/><Relationship Id="rId29" Type="http://schemas.openxmlformats.org/officeDocument/2006/relationships/slideLayout" Target="../slideLayouts/slideLayout7.xml"/><Relationship Id="rId28" Type="http://schemas.openxmlformats.org/officeDocument/2006/relationships/image" Target="../media/image106.wmf"/><Relationship Id="rId27" Type="http://schemas.openxmlformats.org/officeDocument/2006/relationships/oleObject" Target="../embeddings/oleObject116.bin"/><Relationship Id="rId26" Type="http://schemas.openxmlformats.org/officeDocument/2006/relationships/image" Target="../media/image105.wmf"/><Relationship Id="rId25" Type="http://schemas.openxmlformats.org/officeDocument/2006/relationships/oleObject" Target="../embeddings/oleObject115.bin"/><Relationship Id="rId24" Type="http://schemas.openxmlformats.org/officeDocument/2006/relationships/image" Target="../media/image104.wmf"/><Relationship Id="rId23" Type="http://schemas.openxmlformats.org/officeDocument/2006/relationships/oleObject" Target="../embeddings/oleObject114.bin"/><Relationship Id="rId22" Type="http://schemas.openxmlformats.org/officeDocument/2006/relationships/image" Target="../media/image103.wmf"/><Relationship Id="rId21" Type="http://schemas.openxmlformats.org/officeDocument/2006/relationships/oleObject" Target="../embeddings/oleObject113.bin"/><Relationship Id="rId20" Type="http://schemas.openxmlformats.org/officeDocument/2006/relationships/image" Target="../media/image97.wmf"/><Relationship Id="rId2" Type="http://schemas.openxmlformats.org/officeDocument/2006/relationships/image" Target="../media/image100.wmf"/><Relationship Id="rId19" Type="http://schemas.openxmlformats.org/officeDocument/2006/relationships/oleObject" Target="../embeddings/oleObject112.bin"/><Relationship Id="rId18" Type="http://schemas.openxmlformats.org/officeDocument/2006/relationships/image" Target="../media/image89.wmf"/><Relationship Id="rId17" Type="http://schemas.openxmlformats.org/officeDocument/2006/relationships/oleObject" Target="../embeddings/oleObject111.bin"/><Relationship Id="rId16" Type="http://schemas.openxmlformats.org/officeDocument/2006/relationships/image" Target="../media/image88.wmf"/><Relationship Id="rId15" Type="http://schemas.openxmlformats.org/officeDocument/2006/relationships/oleObject" Target="../embeddings/oleObject110.bin"/><Relationship Id="rId14" Type="http://schemas.openxmlformats.org/officeDocument/2006/relationships/image" Target="../media/image87.wmf"/><Relationship Id="rId13" Type="http://schemas.openxmlformats.org/officeDocument/2006/relationships/oleObject" Target="../embeddings/oleObject109.bin"/><Relationship Id="rId12" Type="http://schemas.openxmlformats.org/officeDocument/2006/relationships/image" Target="../media/image86.wmf"/><Relationship Id="rId11" Type="http://schemas.openxmlformats.org/officeDocument/2006/relationships/oleObject" Target="../embeddings/oleObject108.bin"/><Relationship Id="rId10" Type="http://schemas.openxmlformats.org/officeDocument/2006/relationships/image" Target="../media/image85.wmf"/><Relationship Id="rId1" Type="http://schemas.openxmlformats.org/officeDocument/2006/relationships/oleObject" Target="../embeddings/oleObject103.bin"/></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121.bin"/><Relationship Id="rId8" Type="http://schemas.openxmlformats.org/officeDocument/2006/relationships/image" Target="../media/image87.wmf"/><Relationship Id="rId7" Type="http://schemas.openxmlformats.org/officeDocument/2006/relationships/oleObject" Target="../embeddings/oleObject120.bin"/><Relationship Id="rId6" Type="http://schemas.openxmlformats.org/officeDocument/2006/relationships/image" Target="../media/image86.wmf"/><Relationship Id="rId5" Type="http://schemas.openxmlformats.org/officeDocument/2006/relationships/oleObject" Target="../embeddings/oleObject119.bin"/><Relationship Id="rId4" Type="http://schemas.openxmlformats.org/officeDocument/2006/relationships/image" Target="../media/image85.wmf"/><Relationship Id="rId30" Type="http://schemas.openxmlformats.org/officeDocument/2006/relationships/vmlDrawing" Target="../drawings/vmlDrawing16.vml"/><Relationship Id="rId3" Type="http://schemas.openxmlformats.org/officeDocument/2006/relationships/oleObject" Target="../embeddings/oleObject118.bin"/><Relationship Id="rId29" Type="http://schemas.openxmlformats.org/officeDocument/2006/relationships/slideLayout" Target="../slideLayouts/slideLayout7.xml"/><Relationship Id="rId28" Type="http://schemas.openxmlformats.org/officeDocument/2006/relationships/image" Target="../media/image109.wmf"/><Relationship Id="rId27" Type="http://schemas.openxmlformats.org/officeDocument/2006/relationships/oleObject" Target="../embeddings/oleObject130.bin"/><Relationship Id="rId26" Type="http://schemas.openxmlformats.org/officeDocument/2006/relationships/image" Target="../media/image108.wmf"/><Relationship Id="rId25" Type="http://schemas.openxmlformats.org/officeDocument/2006/relationships/oleObject" Target="../embeddings/oleObject129.bin"/><Relationship Id="rId24" Type="http://schemas.openxmlformats.org/officeDocument/2006/relationships/image" Target="../media/image107.wmf"/><Relationship Id="rId23" Type="http://schemas.openxmlformats.org/officeDocument/2006/relationships/oleObject" Target="../embeddings/oleObject128.bin"/><Relationship Id="rId22" Type="http://schemas.openxmlformats.org/officeDocument/2006/relationships/image" Target="../media/image106.wmf"/><Relationship Id="rId21" Type="http://schemas.openxmlformats.org/officeDocument/2006/relationships/oleObject" Target="../embeddings/oleObject127.bin"/><Relationship Id="rId20" Type="http://schemas.openxmlformats.org/officeDocument/2006/relationships/image" Target="../media/image105.wmf"/><Relationship Id="rId2" Type="http://schemas.openxmlformats.org/officeDocument/2006/relationships/image" Target="../media/image84.wmf"/><Relationship Id="rId19" Type="http://schemas.openxmlformats.org/officeDocument/2006/relationships/oleObject" Target="../embeddings/oleObject126.bin"/><Relationship Id="rId18" Type="http://schemas.openxmlformats.org/officeDocument/2006/relationships/image" Target="../media/image104.wmf"/><Relationship Id="rId17" Type="http://schemas.openxmlformats.org/officeDocument/2006/relationships/oleObject" Target="../embeddings/oleObject125.bin"/><Relationship Id="rId16" Type="http://schemas.openxmlformats.org/officeDocument/2006/relationships/image" Target="../media/image103.wmf"/><Relationship Id="rId15" Type="http://schemas.openxmlformats.org/officeDocument/2006/relationships/oleObject" Target="../embeddings/oleObject124.bin"/><Relationship Id="rId14" Type="http://schemas.openxmlformats.org/officeDocument/2006/relationships/image" Target="../media/image97.wmf"/><Relationship Id="rId13" Type="http://schemas.openxmlformats.org/officeDocument/2006/relationships/oleObject" Target="../embeddings/oleObject123.bin"/><Relationship Id="rId12" Type="http://schemas.openxmlformats.org/officeDocument/2006/relationships/image" Target="../media/image89.wmf"/><Relationship Id="rId11" Type="http://schemas.openxmlformats.org/officeDocument/2006/relationships/oleObject" Target="../embeddings/oleObject122.bin"/><Relationship Id="rId10" Type="http://schemas.openxmlformats.org/officeDocument/2006/relationships/image" Target="../media/image88.wmf"/><Relationship Id="rId1" Type="http://schemas.openxmlformats.org/officeDocument/2006/relationships/oleObject" Target="../embeddings/oleObject117.bin"/></Relationships>
</file>

<file path=ppt/slides/_rels/slide3.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7.x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4.wmf"/><Relationship Id="rId1"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GIF"/><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9.bin"/><Relationship Id="rId8" Type="http://schemas.openxmlformats.org/officeDocument/2006/relationships/image" Target="../media/image11.wmf"/><Relationship Id="rId7" Type="http://schemas.openxmlformats.org/officeDocument/2006/relationships/oleObject" Target="../embeddings/oleObject8.bin"/><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 Id="rId3" Type="http://schemas.openxmlformats.org/officeDocument/2006/relationships/oleObject" Target="../embeddings/oleObject6.bin"/><Relationship Id="rId25" Type="http://schemas.openxmlformats.org/officeDocument/2006/relationships/vmlDrawing" Target="../drawings/vmlDrawing3.vml"/><Relationship Id="rId24" Type="http://schemas.openxmlformats.org/officeDocument/2006/relationships/slideLayout" Target="../slideLayouts/slideLayout7.xml"/><Relationship Id="rId23" Type="http://schemas.openxmlformats.org/officeDocument/2006/relationships/image" Target="../media/image17.wmf"/><Relationship Id="rId22" Type="http://schemas.openxmlformats.org/officeDocument/2006/relationships/oleObject" Target="../embeddings/oleObject17.bin"/><Relationship Id="rId21" Type="http://schemas.openxmlformats.org/officeDocument/2006/relationships/image" Target="../media/image16.wmf"/><Relationship Id="rId20" Type="http://schemas.openxmlformats.org/officeDocument/2006/relationships/oleObject" Target="../embeddings/oleObject16.bin"/><Relationship Id="rId2" Type="http://schemas.openxmlformats.org/officeDocument/2006/relationships/image" Target="../media/image8.wmf"/><Relationship Id="rId19" Type="http://schemas.openxmlformats.org/officeDocument/2006/relationships/oleObject" Target="../embeddings/oleObject15.bin"/><Relationship Id="rId18" Type="http://schemas.openxmlformats.org/officeDocument/2006/relationships/oleObject" Target="../embeddings/oleObject14.bin"/><Relationship Id="rId17" Type="http://schemas.openxmlformats.org/officeDocument/2006/relationships/oleObject" Target="../embeddings/oleObject13.bin"/><Relationship Id="rId16" Type="http://schemas.openxmlformats.org/officeDocument/2006/relationships/image" Target="../media/image15.wmf"/><Relationship Id="rId15" Type="http://schemas.openxmlformats.org/officeDocument/2006/relationships/oleObject" Target="../embeddings/oleObject12.bin"/><Relationship Id="rId14" Type="http://schemas.openxmlformats.org/officeDocument/2006/relationships/image" Target="../media/image14.wmf"/><Relationship Id="rId13" Type="http://schemas.openxmlformats.org/officeDocument/2006/relationships/oleObject" Target="../embeddings/oleObject11.bin"/><Relationship Id="rId12" Type="http://schemas.openxmlformats.org/officeDocument/2006/relationships/image" Target="../media/image13.wmf"/><Relationship Id="rId11" Type="http://schemas.openxmlformats.org/officeDocument/2006/relationships/oleObject" Target="../embeddings/oleObject10.bin"/><Relationship Id="rId10" Type="http://schemas.openxmlformats.org/officeDocument/2006/relationships/image" Target="../media/image12.wmf"/><Relationship Id="rId1"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22.bin"/><Relationship Id="rId8" Type="http://schemas.openxmlformats.org/officeDocument/2006/relationships/image" Target="../media/image21.wmf"/><Relationship Id="rId7" Type="http://schemas.openxmlformats.org/officeDocument/2006/relationships/oleObject" Target="../embeddings/oleObject21.bin"/><Relationship Id="rId6" Type="http://schemas.openxmlformats.org/officeDocument/2006/relationships/image" Target="../media/image20.wmf"/><Relationship Id="rId5" Type="http://schemas.openxmlformats.org/officeDocument/2006/relationships/oleObject" Target="../embeddings/oleObject20.bin"/><Relationship Id="rId4" Type="http://schemas.openxmlformats.org/officeDocument/2006/relationships/image" Target="../media/image19.wmf"/><Relationship Id="rId3" Type="http://schemas.openxmlformats.org/officeDocument/2006/relationships/oleObject" Target="../embeddings/oleObject19.bin"/><Relationship Id="rId22" Type="http://schemas.openxmlformats.org/officeDocument/2006/relationships/vmlDrawing" Target="../drawings/vmlDrawing4.vml"/><Relationship Id="rId21" Type="http://schemas.openxmlformats.org/officeDocument/2006/relationships/slideLayout" Target="../slideLayouts/slideLayout7.xml"/><Relationship Id="rId20" Type="http://schemas.openxmlformats.org/officeDocument/2006/relationships/image" Target="../media/image27.wmf"/><Relationship Id="rId2" Type="http://schemas.openxmlformats.org/officeDocument/2006/relationships/image" Target="../media/image18.wmf"/><Relationship Id="rId19" Type="http://schemas.openxmlformats.org/officeDocument/2006/relationships/oleObject" Target="../embeddings/oleObject27.bin"/><Relationship Id="rId18" Type="http://schemas.openxmlformats.org/officeDocument/2006/relationships/image" Target="../media/image26.wmf"/><Relationship Id="rId17" Type="http://schemas.openxmlformats.org/officeDocument/2006/relationships/oleObject" Target="../embeddings/oleObject26.bin"/><Relationship Id="rId16" Type="http://schemas.openxmlformats.org/officeDocument/2006/relationships/image" Target="../media/image25.wmf"/><Relationship Id="rId15" Type="http://schemas.openxmlformats.org/officeDocument/2006/relationships/oleObject" Target="../embeddings/oleObject25.bin"/><Relationship Id="rId14" Type="http://schemas.openxmlformats.org/officeDocument/2006/relationships/image" Target="../media/image24.wmf"/><Relationship Id="rId13" Type="http://schemas.openxmlformats.org/officeDocument/2006/relationships/oleObject" Target="../embeddings/oleObject24.bin"/><Relationship Id="rId12" Type="http://schemas.openxmlformats.org/officeDocument/2006/relationships/image" Target="../media/image23.wmf"/><Relationship Id="rId11" Type="http://schemas.openxmlformats.org/officeDocument/2006/relationships/oleObject" Target="../embeddings/oleObject23.bin"/><Relationship Id="rId10" Type="http://schemas.openxmlformats.org/officeDocument/2006/relationships/image" Target="../media/image22.wmf"/><Relationship Id="rId1" Type="http://schemas.openxmlformats.org/officeDocument/2006/relationships/oleObject" Target="../embeddings/oleObject1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Box 1"/>
          <p:cNvSpPr txBox="1"/>
          <p:nvPr/>
        </p:nvSpPr>
        <p:spPr>
          <a:xfrm>
            <a:off x="3970973" y="357188"/>
            <a:ext cx="4062730" cy="583565"/>
          </a:xfrm>
          <a:prstGeom prst="rect">
            <a:avLst/>
          </a:prstGeom>
          <a:noFill/>
          <a:ln w="9525">
            <a:noFill/>
          </a:ln>
        </p:spPr>
        <p:txBody>
          <a:bodyPr wrap="none" anchor="t" anchorCtr="0">
            <a:spAutoFit/>
          </a:bodyPr>
          <a:p>
            <a:pPr algn="ctr"/>
            <a:r>
              <a:rPr lang="zh-CN" altLang="en-US" sz="3200" b="1" dirty="0">
                <a:solidFill>
                  <a:srgbClr val="C00000"/>
                </a:solidFill>
                <a:latin typeface="楷体" panose="02010609060101010101" pitchFamily="1" charset="-122"/>
                <a:ea typeface="楷体" panose="02010609060101010101" pitchFamily="1" charset="-122"/>
              </a:rPr>
              <a:t>第十章 电荷和静电场</a:t>
            </a:r>
            <a:endParaRPr lang="zh-CN" altLang="en-US" sz="3200" b="1" dirty="0">
              <a:solidFill>
                <a:srgbClr val="C00000"/>
              </a:solidFill>
              <a:latin typeface="楷体" panose="02010609060101010101" pitchFamily="1" charset="-122"/>
              <a:ea typeface="楷体" panose="02010609060101010101" pitchFamily="1" charset="-122"/>
            </a:endParaRPr>
          </a:p>
        </p:txBody>
      </p:sp>
      <p:sp>
        <p:nvSpPr>
          <p:cNvPr id="6147" name="TextBox 2"/>
          <p:cNvSpPr txBox="1"/>
          <p:nvPr/>
        </p:nvSpPr>
        <p:spPr>
          <a:xfrm>
            <a:off x="1738313" y="928688"/>
            <a:ext cx="1970405" cy="521970"/>
          </a:xfrm>
          <a:prstGeom prst="rect">
            <a:avLst/>
          </a:prstGeom>
          <a:noFill/>
          <a:ln w="9525">
            <a:noFill/>
          </a:ln>
        </p:spPr>
        <p:txBody>
          <a:bodyPr wrap="none" anchor="t" anchorCtr="0">
            <a:spAutoFit/>
          </a:bodyPr>
          <a:p>
            <a:r>
              <a:rPr lang="zh-CN" altLang="en-US" sz="2800" b="1" dirty="0">
                <a:solidFill>
                  <a:srgbClr val="FF0000"/>
                </a:solidFill>
                <a:latin typeface="楷体_GB2312" pitchFamily="1" charset="-122"/>
                <a:ea typeface="楷体" panose="02010609060101010101" pitchFamily="1" charset="-122"/>
              </a:rPr>
              <a:t>主要内容：</a:t>
            </a:r>
            <a:endParaRPr lang="zh-CN" altLang="en-US" sz="2800" b="1" dirty="0">
              <a:solidFill>
                <a:srgbClr val="FF0000"/>
              </a:solidFill>
              <a:latin typeface="楷体_GB2312" pitchFamily="1" charset="-122"/>
              <a:ea typeface="楷体" panose="02010609060101010101" pitchFamily="1" charset="-122"/>
            </a:endParaRPr>
          </a:p>
        </p:txBody>
      </p:sp>
      <p:sp>
        <p:nvSpPr>
          <p:cNvPr id="6148" name="TextBox 3"/>
          <p:cNvSpPr txBox="1"/>
          <p:nvPr/>
        </p:nvSpPr>
        <p:spPr>
          <a:xfrm>
            <a:off x="2024063" y="1643063"/>
            <a:ext cx="2096770" cy="398780"/>
          </a:xfrm>
          <a:prstGeom prst="rect">
            <a:avLst/>
          </a:prstGeom>
          <a:noFill/>
          <a:ln w="9525">
            <a:noFill/>
          </a:ln>
        </p:spPr>
        <p:txBody>
          <a:bodyPr wrap="none" anchor="t" anchorCtr="0">
            <a:spAutoFit/>
          </a:bodyPr>
          <a:p>
            <a:r>
              <a:rPr lang="en-US" altLang="zh-CN" sz="2000" b="1" dirty="0">
                <a:latin typeface="Times New Roman" panose="02020603050405020304" pitchFamily="2" charset="0"/>
                <a:ea typeface="楷体_GB2312" pitchFamily="1" charset="-122"/>
              </a:rPr>
              <a:t>1</a:t>
            </a:r>
            <a:r>
              <a:rPr lang="zh-CN" altLang="en-US" sz="2000" b="1" dirty="0">
                <a:latin typeface="Times New Roman" panose="02020603050405020304" pitchFamily="2" charset="0"/>
                <a:ea typeface="楷体_GB2312" pitchFamily="1" charset="-122"/>
              </a:rPr>
              <a:t>、电荷基本性质</a:t>
            </a:r>
            <a:endParaRPr lang="zh-CN" altLang="en-US" sz="2000" b="1" dirty="0">
              <a:latin typeface="Times New Roman" panose="02020603050405020304" pitchFamily="2" charset="0"/>
              <a:ea typeface="楷体_GB2312" pitchFamily="1" charset="-122"/>
            </a:endParaRPr>
          </a:p>
        </p:txBody>
      </p:sp>
      <p:sp>
        <p:nvSpPr>
          <p:cNvPr id="6149" name="TextBox 4"/>
          <p:cNvSpPr txBox="1"/>
          <p:nvPr/>
        </p:nvSpPr>
        <p:spPr>
          <a:xfrm>
            <a:off x="2024063" y="2143125"/>
            <a:ext cx="2607310" cy="398780"/>
          </a:xfrm>
          <a:prstGeom prst="rect">
            <a:avLst/>
          </a:prstGeom>
          <a:noFill/>
          <a:ln w="9525">
            <a:noFill/>
          </a:ln>
        </p:spPr>
        <p:txBody>
          <a:bodyPr wrap="none" anchor="t" anchorCtr="0">
            <a:spAutoFit/>
          </a:bodyPr>
          <a:p>
            <a:r>
              <a:rPr lang="en-US" altLang="zh-CN" sz="2000" b="1" dirty="0">
                <a:solidFill>
                  <a:srgbClr val="CC0000"/>
                </a:solidFill>
                <a:latin typeface="Times New Roman" panose="02020603050405020304" pitchFamily="2" charset="0"/>
                <a:ea typeface="楷体_GB2312" pitchFamily="1" charset="-122"/>
              </a:rPr>
              <a:t>2</a:t>
            </a:r>
            <a:r>
              <a:rPr lang="zh-CN" altLang="en-US" sz="2000" b="1" dirty="0">
                <a:solidFill>
                  <a:srgbClr val="CC0000"/>
                </a:solidFill>
                <a:latin typeface="Times New Roman" panose="02020603050405020304" pitchFamily="2" charset="0"/>
                <a:ea typeface="楷体_GB2312" pitchFamily="1" charset="-122"/>
              </a:rPr>
              <a:t>、库仑定律及其应用</a:t>
            </a:r>
            <a:endParaRPr lang="zh-CN" altLang="en-US" sz="2000" b="1" dirty="0">
              <a:solidFill>
                <a:srgbClr val="CC0000"/>
              </a:solidFill>
              <a:latin typeface="Times New Roman" panose="02020603050405020304" pitchFamily="2" charset="0"/>
              <a:ea typeface="楷体_GB2312" pitchFamily="1" charset="-122"/>
            </a:endParaRPr>
          </a:p>
        </p:txBody>
      </p:sp>
      <p:sp>
        <p:nvSpPr>
          <p:cNvPr id="6150" name="TextBox 5"/>
          <p:cNvSpPr txBox="1"/>
          <p:nvPr/>
        </p:nvSpPr>
        <p:spPr>
          <a:xfrm>
            <a:off x="2024063" y="2643188"/>
            <a:ext cx="2352040" cy="398780"/>
          </a:xfrm>
          <a:prstGeom prst="rect">
            <a:avLst/>
          </a:prstGeom>
          <a:noFill/>
          <a:ln w="9525">
            <a:noFill/>
          </a:ln>
        </p:spPr>
        <p:txBody>
          <a:bodyPr wrap="none" anchor="t" anchorCtr="0">
            <a:spAutoFit/>
          </a:bodyPr>
          <a:p>
            <a:r>
              <a:rPr lang="en-US" altLang="zh-CN" sz="2000" b="1" dirty="0">
                <a:latin typeface="Times New Roman" panose="02020603050405020304" pitchFamily="2" charset="0"/>
                <a:ea typeface="楷体_GB2312" pitchFamily="1" charset="-122"/>
              </a:rPr>
              <a:t>3</a:t>
            </a:r>
            <a:r>
              <a:rPr lang="zh-CN" altLang="en-US" sz="2000" b="1" dirty="0">
                <a:latin typeface="Times New Roman" panose="02020603050405020304" pitchFamily="2" charset="0"/>
                <a:ea typeface="楷体_GB2312" pitchFamily="1" charset="-122"/>
              </a:rPr>
              <a:t>、电场强度的定义</a:t>
            </a:r>
            <a:endParaRPr lang="zh-CN" altLang="en-US" sz="2000" b="1" dirty="0">
              <a:latin typeface="Times New Roman" panose="02020603050405020304" pitchFamily="2" charset="0"/>
              <a:ea typeface="楷体_GB2312" pitchFamily="1" charset="-122"/>
            </a:endParaRPr>
          </a:p>
        </p:txBody>
      </p:sp>
      <p:sp>
        <p:nvSpPr>
          <p:cNvPr id="6151" name="TextBox 6"/>
          <p:cNvSpPr txBox="1"/>
          <p:nvPr/>
        </p:nvSpPr>
        <p:spPr>
          <a:xfrm>
            <a:off x="2024063" y="3214688"/>
            <a:ext cx="4904740" cy="398780"/>
          </a:xfrm>
          <a:prstGeom prst="rect">
            <a:avLst/>
          </a:prstGeom>
          <a:noFill/>
          <a:ln w="9525">
            <a:noFill/>
          </a:ln>
        </p:spPr>
        <p:txBody>
          <a:bodyPr wrap="none" anchor="t" anchorCtr="0">
            <a:spAutoFit/>
          </a:bodyPr>
          <a:p>
            <a:r>
              <a:rPr lang="en-US" altLang="zh-CN" sz="2000" b="1" dirty="0">
                <a:solidFill>
                  <a:srgbClr val="CC0000"/>
                </a:solidFill>
                <a:latin typeface="Times New Roman" panose="02020603050405020304" pitchFamily="2" charset="0"/>
                <a:ea typeface="楷体_GB2312" pitchFamily="1" charset="-122"/>
              </a:rPr>
              <a:t>4</a:t>
            </a:r>
            <a:r>
              <a:rPr lang="zh-CN" altLang="en-US" sz="2000" b="1" dirty="0">
                <a:solidFill>
                  <a:srgbClr val="CC0000"/>
                </a:solidFill>
                <a:latin typeface="Times New Roman" panose="02020603050405020304" pitchFamily="2" charset="0"/>
                <a:ea typeface="楷体_GB2312" pitchFamily="1" charset="-122"/>
              </a:rPr>
              <a:t>、电场强度的计算（定义法、高斯定理）</a:t>
            </a:r>
            <a:endParaRPr lang="zh-CN" altLang="en-US" sz="2000" b="1" dirty="0">
              <a:solidFill>
                <a:srgbClr val="CC0000"/>
              </a:solidFill>
              <a:latin typeface="Times New Roman" panose="02020603050405020304" pitchFamily="2" charset="0"/>
              <a:ea typeface="楷体_GB2312" pitchFamily="1" charset="-122"/>
            </a:endParaRPr>
          </a:p>
        </p:txBody>
      </p:sp>
      <p:sp>
        <p:nvSpPr>
          <p:cNvPr id="6152" name="TextBox 7"/>
          <p:cNvSpPr txBox="1"/>
          <p:nvPr/>
        </p:nvSpPr>
        <p:spPr>
          <a:xfrm>
            <a:off x="2095500" y="3714750"/>
            <a:ext cx="2607310" cy="398780"/>
          </a:xfrm>
          <a:prstGeom prst="rect">
            <a:avLst/>
          </a:prstGeom>
          <a:noFill/>
          <a:ln w="9525">
            <a:noFill/>
          </a:ln>
        </p:spPr>
        <p:txBody>
          <a:bodyPr wrap="none" anchor="t" anchorCtr="0">
            <a:spAutoFit/>
          </a:bodyPr>
          <a:p>
            <a:r>
              <a:rPr lang="en-US" altLang="zh-CN" sz="2000" b="1" dirty="0">
                <a:solidFill>
                  <a:srgbClr val="C00000"/>
                </a:solidFill>
                <a:latin typeface="Times New Roman" panose="02020603050405020304" pitchFamily="2" charset="0"/>
                <a:ea typeface="楷体_GB2312" pitchFamily="1" charset="-122"/>
              </a:rPr>
              <a:t>5</a:t>
            </a:r>
            <a:r>
              <a:rPr lang="zh-CN" altLang="en-US" sz="2000" b="1" dirty="0">
                <a:solidFill>
                  <a:srgbClr val="C00000"/>
                </a:solidFill>
                <a:latin typeface="Times New Roman" panose="02020603050405020304" pitchFamily="2" charset="0"/>
                <a:ea typeface="楷体_GB2312" pitchFamily="1" charset="-122"/>
              </a:rPr>
              <a:t>、电势的定义和计算</a:t>
            </a:r>
            <a:endParaRPr lang="zh-CN" altLang="en-US" sz="2000" b="1" dirty="0">
              <a:solidFill>
                <a:srgbClr val="C00000"/>
              </a:solidFill>
              <a:latin typeface="Times New Roman" panose="02020603050405020304" pitchFamily="2" charset="0"/>
              <a:ea typeface="楷体_GB2312" pitchFamily="1" charset="-122"/>
            </a:endParaRPr>
          </a:p>
        </p:txBody>
      </p:sp>
      <p:sp>
        <p:nvSpPr>
          <p:cNvPr id="6153" name="TextBox 8"/>
          <p:cNvSpPr txBox="1"/>
          <p:nvPr/>
        </p:nvSpPr>
        <p:spPr>
          <a:xfrm>
            <a:off x="2095500" y="4286250"/>
            <a:ext cx="2352040" cy="398780"/>
          </a:xfrm>
          <a:prstGeom prst="rect">
            <a:avLst/>
          </a:prstGeom>
          <a:noFill/>
          <a:ln w="9525">
            <a:noFill/>
          </a:ln>
        </p:spPr>
        <p:txBody>
          <a:bodyPr wrap="none" anchor="t" anchorCtr="0">
            <a:spAutoFit/>
          </a:bodyPr>
          <a:p>
            <a:r>
              <a:rPr lang="en-US" altLang="zh-CN" sz="2000" b="1" dirty="0">
                <a:latin typeface="Times New Roman" panose="02020603050405020304" pitchFamily="2" charset="0"/>
                <a:ea typeface="楷体_GB2312" pitchFamily="1" charset="-122"/>
              </a:rPr>
              <a:t>6</a:t>
            </a:r>
            <a:r>
              <a:rPr lang="zh-CN" altLang="en-US" sz="2000" b="1" dirty="0">
                <a:latin typeface="Times New Roman" panose="02020603050405020304" pitchFamily="2" charset="0"/>
                <a:ea typeface="楷体_GB2312" pitchFamily="1" charset="-122"/>
              </a:rPr>
              <a:t>、导体的静电平衡</a:t>
            </a:r>
            <a:endParaRPr lang="zh-CN" altLang="en-US" sz="2000" b="1" dirty="0">
              <a:latin typeface="Times New Roman" panose="02020603050405020304" pitchFamily="2" charset="0"/>
              <a:ea typeface="楷体_GB2312" pitchFamily="1" charset="-122"/>
            </a:endParaRPr>
          </a:p>
        </p:txBody>
      </p:sp>
      <p:sp>
        <p:nvSpPr>
          <p:cNvPr id="6154" name="TextBox 9"/>
          <p:cNvSpPr txBox="1"/>
          <p:nvPr/>
        </p:nvSpPr>
        <p:spPr>
          <a:xfrm>
            <a:off x="2095500" y="4786313"/>
            <a:ext cx="2607310" cy="398780"/>
          </a:xfrm>
          <a:prstGeom prst="rect">
            <a:avLst/>
          </a:prstGeom>
          <a:noFill/>
          <a:ln w="9525">
            <a:noFill/>
          </a:ln>
        </p:spPr>
        <p:txBody>
          <a:bodyPr wrap="none" anchor="t" anchorCtr="0">
            <a:spAutoFit/>
          </a:bodyPr>
          <a:p>
            <a:r>
              <a:rPr lang="en-US" altLang="zh-CN" sz="2000" b="1" dirty="0">
                <a:latin typeface="Times New Roman" panose="02020603050405020304" pitchFamily="2" charset="0"/>
                <a:ea typeface="楷体_GB2312" pitchFamily="1" charset="-122"/>
              </a:rPr>
              <a:t>7</a:t>
            </a:r>
            <a:r>
              <a:rPr lang="zh-CN" altLang="en-US" sz="2000" b="1" dirty="0">
                <a:latin typeface="Times New Roman" panose="02020603050405020304" pitchFamily="2" charset="0"/>
                <a:ea typeface="楷体_GB2312" pitchFamily="1" charset="-122"/>
              </a:rPr>
              <a:t>、电容器电容的计算</a:t>
            </a:r>
            <a:endParaRPr lang="zh-CN" altLang="en-US" sz="2000" b="1" dirty="0">
              <a:latin typeface="Times New Roman" panose="02020603050405020304" pitchFamily="2" charset="0"/>
              <a:ea typeface="楷体_GB2312" pitchFamily="1" charset="-122"/>
            </a:endParaRPr>
          </a:p>
        </p:txBody>
      </p:sp>
      <p:sp>
        <p:nvSpPr>
          <p:cNvPr id="6155" name="TextBox 10"/>
          <p:cNvSpPr txBox="1"/>
          <p:nvPr/>
        </p:nvSpPr>
        <p:spPr>
          <a:xfrm>
            <a:off x="2095500" y="5357813"/>
            <a:ext cx="4904740" cy="398780"/>
          </a:xfrm>
          <a:prstGeom prst="rect">
            <a:avLst/>
          </a:prstGeom>
          <a:noFill/>
          <a:ln w="9525">
            <a:noFill/>
          </a:ln>
        </p:spPr>
        <p:txBody>
          <a:bodyPr wrap="none" anchor="t" anchorCtr="0">
            <a:spAutoFit/>
          </a:bodyPr>
          <a:p>
            <a:r>
              <a:rPr lang="en-US" altLang="zh-CN" sz="2000" b="1" dirty="0">
                <a:latin typeface="Times New Roman" panose="02020603050405020304" pitchFamily="2" charset="0"/>
                <a:ea typeface="楷体_GB2312" pitchFamily="1" charset="-122"/>
              </a:rPr>
              <a:t>8</a:t>
            </a:r>
            <a:r>
              <a:rPr lang="zh-CN" altLang="en-US" sz="2000" b="1" dirty="0">
                <a:latin typeface="Times New Roman" panose="02020603050405020304" pitchFamily="2" charset="0"/>
                <a:ea typeface="楷体_GB2312" pitchFamily="1" charset="-122"/>
              </a:rPr>
              <a:t>、介质的极化以及</a:t>
            </a:r>
            <a:r>
              <a:rPr lang="zh-CN" altLang="en-US" sz="2000" b="1" dirty="0">
                <a:solidFill>
                  <a:srgbClr val="CC0000"/>
                </a:solidFill>
                <a:latin typeface="Times New Roman" panose="02020603050405020304" pitchFamily="2" charset="0"/>
                <a:ea typeface="楷体_GB2312" pitchFamily="1" charset="-122"/>
              </a:rPr>
              <a:t>介质存在时的高斯定理</a:t>
            </a:r>
            <a:endParaRPr lang="zh-CN" altLang="en-US" sz="2000" b="1" dirty="0">
              <a:solidFill>
                <a:srgbClr val="CC0000"/>
              </a:solidFill>
              <a:latin typeface="Times New Roman" panose="02020603050405020304" pitchFamily="2" charset="0"/>
              <a:ea typeface="楷体_GB2312" pitchFamily="1" charset="-122"/>
            </a:endParaRPr>
          </a:p>
        </p:txBody>
      </p:sp>
      <p:sp>
        <p:nvSpPr>
          <p:cNvPr id="6156" name="TextBox 11"/>
          <p:cNvSpPr txBox="1"/>
          <p:nvPr/>
        </p:nvSpPr>
        <p:spPr>
          <a:xfrm>
            <a:off x="2095500" y="6000750"/>
            <a:ext cx="2607310" cy="398780"/>
          </a:xfrm>
          <a:prstGeom prst="rect">
            <a:avLst/>
          </a:prstGeom>
          <a:noFill/>
          <a:ln w="9525">
            <a:noFill/>
          </a:ln>
        </p:spPr>
        <p:txBody>
          <a:bodyPr wrap="none" anchor="t" anchorCtr="0">
            <a:spAutoFit/>
          </a:bodyPr>
          <a:p>
            <a:r>
              <a:rPr lang="en-US" altLang="zh-CN" sz="2000" b="1" dirty="0">
                <a:latin typeface="Times New Roman" panose="02020603050405020304" pitchFamily="2" charset="0"/>
                <a:ea typeface="楷体_GB2312" pitchFamily="1" charset="-122"/>
              </a:rPr>
              <a:t>9</a:t>
            </a:r>
            <a:r>
              <a:rPr lang="zh-CN" altLang="en-US" sz="2000" b="1" dirty="0">
                <a:latin typeface="Times New Roman" panose="02020603050405020304" pitchFamily="2" charset="0"/>
                <a:ea typeface="楷体_GB2312" pitchFamily="1" charset="-122"/>
              </a:rPr>
              <a:t>、静电场能量的计算</a:t>
            </a:r>
            <a:endParaRPr lang="zh-CN" altLang="en-US" sz="2000" b="1" dirty="0">
              <a:latin typeface="Times New Roman" panose="02020603050405020304" pitchFamily="2" charset="0"/>
              <a:ea typeface="楷体_GB2312" pitchFamily="1" charset="-12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linds(vertical)">
                                      <p:cBhvr>
                                        <p:cTn id="7" dur="10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6147"/>
                                        </p:tgtEl>
                                        <p:attrNameLst>
                                          <p:attrName>style.visibility</p:attrName>
                                        </p:attrNameLst>
                                      </p:cBhvr>
                                      <p:to>
                                        <p:strVal val="visible"/>
                                      </p:to>
                                    </p:set>
                                    <p:anim calcmode="lin" valueType="num">
                                      <p:cBhvr>
                                        <p:cTn id="12" dur="1000" fill="hold"/>
                                        <p:tgtEl>
                                          <p:spTgt spid="6147"/>
                                        </p:tgtEl>
                                        <p:attrNameLst>
                                          <p:attrName>ppt_w</p:attrName>
                                        </p:attrNameLst>
                                      </p:cBhvr>
                                      <p:tavLst>
                                        <p:tav tm="0">
                                          <p:val>
                                            <p:strVal val="#ppt_w*0.70"/>
                                          </p:val>
                                        </p:tav>
                                        <p:tav tm="100000">
                                          <p:val>
                                            <p:strVal val="#ppt_w"/>
                                          </p:val>
                                        </p:tav>
                                      </p:tavLst>
                                    </p:anim>
                                    <p:anim calcmode="lin" valueType="num">
                                      <p:cBhvr>
                                        <p:cTn id="13" dur="1000" fill="hold"/>
                                        <p:tgtEl>
                                          <p:spTgt spid="6147"/>
                                        </p:tgtEl>
                                        <p:attrNameLst>
                                          <p:attrName>ppt_h</p:attrName>
                                        </p:attrNameLst>
                                      </p:cBhvr>
                                      <p:tavLst>
                                        <p:tav tm="0">
                                          <p:val>
                                            <p:strVal val="#ppt_h"/>
                                          </p:val>
                                        </p:tav>
                                        <p:tav tm="100000">
                                          <p:val>
                                            <p:strVal val="#ppt_h"/>
                                          </p:val>
                                        </p:tav>
                                      </p:tavLst>
                                    </p:anim>
                                    <p:animEffect transition="in" filter="fade">
                                      <p:cBhvr>
                                        <p:cTn id="14" dur="1000"/>
                                        <p:tgtEl>
                                          <p:spTgt spid="6147"/>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6148"/>
                                        </p:tgtEl>
                                        <p:attrNameLst>
                                          <p:attrName>style.visibility</p:attrName>
                                        </p:attrNameLst>
                                      </p:cBhvr>
                                      <p:to>
                                        <p:strVal val="visible"/>
                                      </p:to>
                                    </p:set>
                                    <p:animEffect transition="in" filter="dissolve">
                                      <p:cBhvr>
                                        <p:cTn id="19" dur="1000"/>
                                        <p:tgtEl>
                                          <p:spTgt spid="6148"/>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149"/>
                                        </p:tgtEl>
                                        <p:attrNameLst>
                                          <p:attrName>style.visibility</p:attrName>
                                        </p:attrNameLst>
                                      </p:cBhvr>
                                      <p:to>
                                        <p:strVal val="visible"/>
                                      </p:to>
                                    </p:set>
                                    <p:animEffect transition="in" filter="dissolve">
                                      <p:cBhvr>
                                        <p:cTn id="24" dur="1000"/>
                                        <p:tgtEl>
                                          <p:spTgt spid="6149"/>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6150"/>
                                        </p:tgtEl>
                                        <p:attrNameLst>
                                          <p:attrName>style.visibility</p:attrName>
                                        </p:attrNameLst>
                                      </p:cBhvr>
                                      <p:to>
                                        <p:strVal val="visible"/>
                                      </p:to>
                                    </p:set>
                                    <p:animEffect transition="in" filter="dissolve">
                                      <p:cBhvr>
                                        <p:cTn id="29" dur="1000"/>
                                        <p:tgtEl>
                                          <p:spTgt spid="6150"/>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6151"/>
                                        </p:tgtEl>
                                        <p:attrNameLst>
                                          <p:attrName>style.visibility</p:attrName>
                                        </p:attrNameLst>
                                      </p:cBhvr>
                                      <p:to>
                                        <p:strVal val="visible"/>
                                      </p:to>
                                    </p:set>
                                    <p:animEffect transition="in" filter="dissolve">
                                      <p:cBhvr>
                                        <p:cTn id="34" dur="500"/>
                                        <p:tgtEl>
                                          <p:spTgt spid="6151"/>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6152"/>
                                        </p:tgtEl>
                                        <p:attrNameLst>
                                          <p:attrName>style.visibility</p:attrName>
                                        </p:attrNameLst>
                                      </p:cBhvr>
                                      <p:to>
                                        <p:strVal val="visible"/>
                                      </p:to>
                                    </p:set>
                                    <p:animEffect transition="in" filter="dissolve">
                                      <p:cBhvr>
                                        <p:cTn id="39" dur="1000"/>
                                        <p:tgtEl>
                                          <p:spTgt spid="6152"/>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6153"/>
                                        </p:tgtEl>
                                        <p:attrNameLst>
                                          <p:attrName>style.visibility</p:attrName>
                                        </p:attrNameLst>
                                      </p:cBhvr>
                                      <p:to>
                                        <p:strVal val="visible"/>
                                      </p:to>
                                    </p:set>
                                    <p:animEffect transition="in" filter="dissolve">
                                      <p:cBhvr>
                                        <p:cTn id="44" dur="1000"/>
                                        <p:tgtEl>
                                          <p:spTgt spid="6153"/>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6154"/>
                                        </p:tgtEl>
                                        <p:attrNameLst>
                                          <p:attrName>style.visibility</p:attrName>
                                        </p:attrNameLst>
                                      </p:cBhvr>
                                      <p:to>
                                        <p:strVal val="visible"/>
                                      </p:to>
                                    </p:set>
                                    <p:animEffect transition="in" filter="dissolve">
                                      <p:cBhvr>
                                        <p:cTn id="49" dur="1000"/>
                                        <p:tgtEl>
                                          <p:spTgt spid="6154"/>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6155"/>
                                        </p:tgtEl>
                                        <p:attrNameLst>
                                          <p:attrName>style.visibility</p:attrName>
                                        </p:attrNameLst>
                                      </p:cBhvr>
                                      <p:to>
                                        <p:strVal val="visible"/>
                                      </p:to>
                                    </p:set>
                                    <p:animEffect transition="in" filter="dissolve">
                                      <p:cBhvr>
                                        <p:cTn id="54" dur="1000"/>
                                        <p:tgtEl>
                                          <p:spTgt spid="6155"/>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6156"/>
                                        </p:tgtEl>
                                        <p:attrNameLst>
                                          <p:attrName>style.visibility</p:attrName>
                                        </p:attrNameLst>
                                      </p:cBhvr>
                                      <p:to>
                                        <p:strVal val="visible"/>
                                      </p:to>
                                    </p:set>
                                    <p:animEffect transition="in" filter="dissolve">
                                      <p:cBhvr>
                                        <p:cTn id="59" dur="1000"/>
                                        <p:tgtEl>
                                          <p:spTgt spid="6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P spid="6148" grpId="0"/>
      <p:bldP spid="6149" grpId="0"/>
      <p:bldP spid="6150" grpId="0"/>
      <p:bldP spid="6151" grpId="0"/>
      <p:bldP spid="6152" grpId="0"/>
      <p:bldP spid="6153" grpId="0"/>
      <p:bldP spid="6154" grpId="0"/>
      <p:bldP spid="6155" grpId="0"/>
      <p:bldP spid="615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362" name="Group 2"/>
          <p:cNvGrpSpPr/>
          <p:nvPr/>
        </p:nvGrpSpPr>
        <p:grpSpPr>
          <a:xfrm>
            <a:off x="1689100" y="1862138"/>
            <a:ext cx="8855075" cy="2122805"/>
            <a:chOff x="0" y="0"/>
            <a:chExt cx="8855663" cy="2122817"/>
          </a:xfrm>
        </p:grpSpPr>
        <p:sp>
          <p:nvSpPr>
            <p:cNvPr id="2" name="TextBox 1"/>
            <p:cNvSpPr txBox="1"/>
            <p:nvPr/>
          </p:nvSpPr>
          <p:spPr>
            <a:xfrm>
              <a:off x="0" y="0"/>
              <a:ext cx="8855663" cy="2122817"/>
            </a:xfrm>
            <a:prstGeom prst="rect">
              <a:avLst/>
            </a:prstGeom>
            <a:noFill/>
            <a:ln w="9525">
              <a:noFill/>
            </a:ln>
          </p:spPr>
          <p:txBody>
            <a:bodyPr wrap="none" anchor="t" anchorCtr="0">
              <a:spAutoFit/>
            </a:bodyPr>
            <a:p>
              <a:pPr>
                <a:lnSpc>
                  <a:spcPct val="200000"/>
                </a:lnSpc>
              </a:pPr>
              <a:r>
                <a:rPr lang="en-US" altLang="zh-CN" sz="2200" b="1" dirty="0">
                  <a:latin typeface="Times New Roman" panose="02020603050405020304" pitchFamily="2" charset="0"/>
                  <a:ea typeface="楷体_GB2312" pitchFamily="1" charset="-122"/>
                </a:rPr>
                <a:t>Eg:</a:t>
              </a:r>
              <a:r>
                <a:rPr lang="zh-CN" altLang="en-US" sz="2200" b="1" dirty="0">
                  <a:latin typeface="Times New Roman" panose="02020603050405020304" pitchFamily="2" charset="0"/>
                  <a:ea typeface="楷体_GB2312" pitchFamily="1" charset="-122"/>
                </a:rPr>
                <a:t>如图所示，两个质量都是</a:t>
              </a:r>
              <a:r>
                <a:rPr lang="en-US" altLang="zh-CN" sz="2200" b="1" dirty="0">
                  <a:latin typeface="Times New Roman" panose="02020603050405020304" pitchFamily="2" charset="0"/>
                  <a:ea typeface="楷体_GB2312" pitchFamily="1" charset="-122"/>
                </a:rPr>
                <a:t>m</a:t>
              </a:r>
              <a:r>
                <a:rPr lang="zh-CN" altLang="en-US" sz="2200" b="1" dirty="0">
                  <a:latin typeface="Times New Roman" panose="02020603050405020304" pitchFamily="2" charset="0"/>
                  <a:ea typeface="楷体_GB2312" pitchFamily="1" charset="-122"/>
                </a:rPr>
                <a:t>的相同的小球，带等量同号电荷</a:t>
              </a:r>
              <a:r>
                <a:rPr lang="en-US" altLang="zh-CN" sz="2200" b="1" dirty="0">
                  <a:latin typeface="Times New Roman" panose="02020603050405020304" pitchFamily="2" charset="0"/>
                  <a:ea typeface="楷体_GB2312" pitchFamily="1" charset="-122"/>
                </a:rPr>
                <a:t>q</a:t>
              </a:r>
              <a:r>
                <a:rPr lang="zh-CN" altLang="en-US" sz="2200" b="1" dirty="0">
                  <a:latin typeface="Times New Roman" panose="02020603050405020304" pitchFamily="2" charset="0"/>
                  <a:ea typeface="楷体_GB2312" pitchFamily="1" charset="-122"/>
                </a:rPr>
                <a:t>，分</a:t>
              </a:r>
              <a:endParaRPr lang="en-US" altLang="zh-CN" sz="2200" b="1" dirty="0">
                <a:latin typeface="Times New Roman" panose="02020603050405020304" pitchFamily="2" charset="0"/>
                <a:ea typeface="楷体_GB2312" pitchFamily="1" charset="-122"/>
              </a:endParaRPr>
            </a:p>
            <a:p>
              <a:pPr>
                <a:lnSpc>
                  <a:spcPct val="200000"/>
                </a:lnSpc>
              </a:pPr>
              <a:r>
                <a:rPr lang="en-US" altLang="zh-CN" sz="2200" b="1" dirty="0">
                  <a:latin typeface="Times New Roman" panose="02020603050405020304" pitchFamily="2" charset="0"/>
                  <a:ea typeface="楷体_GB2312" pitchFamily="1" charset="-122"/>
                </a:rPr>
                <a:t>      </a:t>
              </a:r>
              <a:r>
                <a:rPr lang="zh-CN" altLang="en-US" sz="2200" b="1" dirty="0">
                  <a:latin typeface="Times New Roman" panose="02020603050405020304" pitchFamily="2" charset="0"/>
                  <a:ea typeface="楷体_GB2312" pitchFamily="1" charset="-122"/>
                </a:rPr>
                <a:t>别用长为</a:t>
              </a:r>
              <a:r>
                <a:rPr lang="en-US" altLang="zh-CN" sz="2200" b="1" dirty="0">
                  <a:latin typeface="Times New Roman" panose="02020603050405020304" pitchFamily="2" charset="0"/>
                  <a:ea typeface="楷体_GB2312" pitchFamily="1" charset="-122"/>
                </a:rPr>
                <a:t>L</a:t>
              </a:r>
              <a:r>
                <a:rPr lang="zh-CN" altLang="en-US" sz="2200" b="1" dirty="0">
                  <a:latin typeface="Times New Roman" panose="02020603050405020304" pitchFamily="2" charset="0"/>
                  <a:ea typeface="楷体_GB2312" pitchFamily="1" charset="-122"/>
                </a:rPr>
                <a:t>的细线悬挂于一点，由于库仑斥力，两悬线间夹角       ，</a:t>
              </a:r>
              <a:endParaRPr lang="en-US" altLang="zh-CN" sz="2200" b="1" dirty="0">
                <a:latin typeface="Times New Roman" panose="02020603050405020304" pitchFamily="2" charset="0"/>
                <a:ea typeface="楷体_GB2312" pitchFamily="1" charset="-122"/>
              </a:endParaRPr>
            </a:p>
            <a:p>
              <a:pPr>
                <a:lnSpc>
                  <a:spcPct val="200000"/>
                </a:lnSpc>
              </a:pPr>
              <a:r>
                <a:rPr lang="en-US" altLang="zh-CN" sz="2200" b="1" dirty="0">
                  <a:latin typeface="Times New Roman" panose="02020603050405020304" pitchFamily="2" charset="0"/>
                  <a:ea typeface="楷体_GB2312" pitchFamily="1" charset="-122"/>
                </a:rPr>
                <a:t>           </a:t>
              </a:r>
              <a:r>
                <a:rPr lang="zh-CN" altLang="en-US" sz="2200" b="1" dirty="0">
                  <a:latin typeface="Times New Roman" panose="02020603050405020304" pitchFamily="2" charset="0"/>
                  <a:ea typeface="楷体_GB2312" pitchFamily="1" charset="-122"/>
                </a:rPr>
                <a:t>很小，求：两球距离</a:t>
              </a:r>
              <a:r>
                <a:rPr lang="en-US" altLang="zh-CN" sz="2200" b="1" dirty="0">
                  <a:latin typeface="Times New Roman" panose="02020603050405020304" pitchFamily="2" charset="0"/>
                  <a:ea typeface="楷体_GB2312" pitchFamily="1" charset="-122"/>
                </a:rPr>
                <a:t>x</a:t>
              </a:r>
              <a:r>
                <a:rPr lang="zh-CN" altLang="en-US" sz="2200" b="1" dirty="0">
                  <a:latin typeface="Times New Roman" panose="02020603050405020304" pitchFamily="2" charset="0"/>
                  <a:ea typeface="楷体_GB2312" pitchFamily="1" charset="-122"/>
                </a:rPr>
                <a:t>与</a:t>
              </a:r>
              <a:r>
                <a:rPr lang="en-US" altLang="zh-CN" sz="2200" b="1" dirty="0">
                  <a:latin typeface="Times New Roman" panose="02020603050405020304" pitchFamily="2" charset="0"/>
                  <a:ea typeface="楷体_GB2312" pitchFamily="1" charset="-122"/>
                </a:rPr>
                <a:t>q</a:t>
              </a:r>
              <a:r>
                <a:rPr lang="zh-CN" altLang="en-US" sz="2200" b="1" dirty="0">
                  <a:latin typeface="Times New Roman" panose="02020603050405020304" pitchFamily="2" charset="0"/>
                  <a:ea typeface="楷体_GB2312" pitchFamily="1" charset="-122"/>
                </a:rPr>
                <a:t>、</a:t>
              </a:r>
              <a:r>
                <a:rPr lang="en-US" altLang="zh-CN" sz="2200" b="1" dirty="0">
                  <a:latin typeface="Times New Roman" panose="02020603050405020304" pitchFamily="2" charset="0"/>
                  <a:ea typeface="楷体_GB2312" pitchFamily="1" charset="-122"/>
                </a:rPr>
                <a:t>L</a:t>
              </a:r>
              <a:r>
                <a:rPr lang="zh-CN" altLang="en-US" sz="2200" b="1" dirty="0">
                  <a:latin typeface="Times New Roman" panose="02020603050405020304" pitchFamily="2" charset="0"/>
                  <a:ea typeface="楷体_GB2312" pitchFamily="1" charset="-122"/>
                </a:rPr>
                <a:t>、</a:t>
              </a:r>
              <a:r>
                <a:rPr lang="en-US" altLang="zh-CN" sz="2200" b="1" dirty="0">
                  <a:latin typeface="Times New Roman" panose="02020603050405020304" pitchFamily="2" charset="0"/>
                  <a:ea typeface="楷体_GB2312" pitchFamily="1" charset="-122"/>
                </a:rPr>
                <a:t>m</a:t>
              </a:r>
              <a:r>
                <a:rPr lang="zh-CN" altLang="en-US" sz="2200" b="1" dirty="0">
                  <a:latin typeface="Times New Roman" panose="02020603050405020304" pitchFamily="2" charset="0"/>
                  <a:ea typeface="楷体_GB2312" pitchFamily="1" charset="-122"/>
                </a:rPr>
                <a:t>的关系。</a:t>
              </a:r>
              <a:endParaRPr lang="zh-CN" altLang="en-US" sz="2200" b="1" dirty="0">
                <a:latin typeface="Times New Roman" panose="02020603050405020304" pitchFamily="2" charset="0"/>
                <a:ea typeface="楷体_GB2312" pitchFamily="1" charset="-122"/>
              </a:endParaRPr>
            </a:p>
          </p:txBody>
        </p:sp>
        <p:graphicFrame>
          <p:nvGraphicFramePr>
            <p:cNvPr id="15363" name="对象 15363"/>
            <p:cNvGraphicFramePr>
              <a:graphicFrameLocks noChangeAspect="1"/>
            </p:cNvGraphicFramePr>
            <p:nvPr/>
          </p:nvGraphicFramePr>
          <p:xfrm>
            <a:off x="8001024" y="857256"/>
            <a:ext cx="357187" cy="447675"/>
          </p:xfrm>
          <a:graphic>
            <a:graphicData uri="http://schemas.openxmlformats.org/presentationml/2006/ole">
              <mc:AlternateContent xmlns:mc="http://schemas.openxmlformats.org/markup-compatibility/2006">
                <mc:Choice xmlns:v="urn:schemas-microsoft-com:vml" Requires="v">
                  <p:oleObj spid="_x0000_s3103" name="" r:id="rId1" imgW="129540" imgH="181610" progId="Equation.3">
                    <p:embed/>
                  </p:oleObj>
                </mc:Choice>
                <mc:Fallback>
                  <p:oleObj name="" r:id="rId1" imgW="129540" imgH="181610" progId="Equation.3">
                    <p:embed/>
                    <p:pic>
                      <p:nvPicPr>
                        <p:cNvPr id="0" name="图片 3102"/>
                        <p:cNvPicPr/>
                        <p:nvPr/>
                      </p:nvPicPr>
                      <p:blipFill>
                        <a:blip r:embed="rId2"/>
                        <a:stretch>
                          <a:fillRect/>
                        </a:stretch>
                      </p:blipFill>
                      <p:spPr>
                        <a:xfrm>
                          <a:off x="8001024" y="857256"/>
                          <a:ext cx="357187" cy="447675"/>
                        </a:xfrm>
                        <a:prstGeom prst="rect">
                          <a:avLst/>
                        </a:prstGeom>
                        <a:noFill/>
                        <a:ln w="38100">
                          <a:noFill/>
                          <a:miter/>
                        </a:ln>
                      </p:spPr>
                    </p:pic>
                  </p:oleObj>
                </mc:Fallback>
              </mc:AlternateContent>
            </a:graphicData>
          </a:graphic>
        </p:graphicFrame>
        <p:graphicFrame>
          <p:nvGraphicFramePr>
            <p:cNvPr id="15364" name="对象 15364"/>
            <p:cNvGraphicFramePr>
              <a:graphicFrameLocks noChangeAspect="1"/>
            </p:cNvGraphicFramePr>
            <p:nvPr/>
          </p:nvGraphicFramePr>
          <p:xfrm>
            <a:off x="500034" y="1571636"/>
            <a:ext cx="357187" cy="447675"/>
          </p:xfrm>
          <a:graphic>
            <a:graphicData uri="http://schemas.openxmlformats.org/presentationml/2006/ole">
              <mc:AlternateContent xmlns:mc="http://schemas.openxmlformats.org/markup-compatibility/2006">
                <mc:Choice xmlns:v="urn:schemas-microsoft-com:vml" Requires="v">
                  <p:oleObj spid="_x0000_s3104" name="" r:id="rId3" imgW="129540" imgH="181610" progId="Equation.3">
                    <p:embed/>
                  </p:oleObj>
                </mc:Choice>
                <mc:Fallback>
                  <p:oleObj name="" r:id="rId3" imgW="129540" imgH="181610" progId="Equation.3">
                    <p:embed/>
                    <p:pic>
                      <p:nvPicPr>
                        <p:cNvPr id="0" name="图片 3103"/>
                        <p:cNvPicPr/>
                        <p:nvPr/>
                      </p:nvPicPr>
                      <p:blipFill>
                        <a:blip r:embed="rId4"/>
                        <a:stretch>
                          <a:fillRect/>
                        </a:stretch>
                      </p:blipFill>
                      <p:spPr>
                        <a:xfrm>
                          <a:off x="500034" y="1571636"/>
                          <a:ext cx="357187" cy="447675"/>
                        </a:xfrm>
                        <a:prstGeom prst="rect">
                          <a:avLst/>
                        </a:prstGeom>
                        <a:noFill/>
                        <a:ln w="38100">
                          <a:noFill/>
                          <a:miter/>
                        </a:ln>
                      </p:spPr>
                    </p:pic>
                  </p:oleObj>
                </mc:Fallback>
              </mc:AlternateContent>
            </a:graphicData>
          </a:graphic>
        </p:graphicFrame>
      </p:grpSp>
      <p:sp>
        <p:nvSpPr>
          <p:cNvPr id="15367" name="TextBox 6"/>
          <p:cNvSpPr txBox="1"/>
          <p:nvPr/>
        </p:nvSpPr>
        <p:spPr>
          <a:xfrm>
            <a:off x="1738313" y="4357688"/>
            <a:ext cx="8677910" cy="1445260"/>
          </a:xfrm>
          <a:prstGeom prst="rect">
            <a:avLst/>
          </a:prstGeom>
          <a:noFill/>
          <a:ln w="9525">
            <a:noFill/>
          </a:ln>
        </p:spPr>
        <p:txBody>
          <a:bodyPr wrap="none" anchor="t" anchorCtr="0">
            <a:spAutoFit/>
          </a:bodyPr>
          <a:p>
            <a:pPr>
              <a:lnSpc>
                <a:spcPct val="200000"/>
              </a:lnSpc>
            </a:pPr>
            <a:r>
              <a:rPr lang="en-US" altLang="zh-CN" sz="2200" b="1" dirty="0">
                <a:latin typeface="Times New Roman" panose="02020603050405020304" pitchFamily="2" charset="0"/>
                <a:ea typeface="楷体_GB2312" pitchFamily="1" charset="-122"/>
              </a:rPr>
              <a:t>Eg:</a:t>
            </a:r>
            <a:r>
              <a:rPr lang="zh-CN" altLang="en-US" sz="2200" b="1" dirty="0">
                <a:latin typeface="Times New Roman" panose="02020603050405020304" pitchFamily="2" charset="0"/>
                <a:ea typeface="楷体_GB2312" pitchFamily="1" charset="-122"/>
              </a:rPr>
              <a:t>两个同号点电荷所带的电量之和为</a:t>
            </a:r>
            <a:r>
              <a:rPr lang="en-US" altLang="zh-CN" sz="2200" b="1" dirty="0">
                <a:latin typeface="Times New Roman" panose="02020603050405020304" pitchFamily="2" charset="0"/>
                <a:ea typeface="楷体_GB2312" pitchFamily="1" charset="-122"/>
              </a:rPr>
              <a:t>Q</a:t>
            </a:r>
            <a:r>
              <a:rPr lang="zh-CN" altLang="en-US" sz="2200" b="1" dirty="0">
                <a:latin typeface="Times New Roman" panose="02020603050405020304" pitchFamily="2" charset="0"/>
                <a:ea typeface="楷体_GB2312" pitchFamily="1" charset="-122"/>
              </a:rPr>
              <a:t>，它们各自电量为多少时相互</a:t>
            </a:r>
            <a:endParaRPr lang="en-US" altLang="zh-CN" sz="2200" b="1" dirty="0">
              <a:latin typeface="Times New Roman" panose="02020603050405020304" pitchFamily="2" charset="0"/>
              <a:ea typeface="楷体_GB2312" pitchFamily="1" charset="-122"/>
            </a:endParaRPr>
          </a:p>
          <a:p>
            <a:pPr>
              <a:lnSpc>
                <a:spcPct val="200000"/>
              </a:lnSpc>
            </a:pPr>
            <a:r>
              <a:rPr lang="en-US" altLang="zh-CN" sz="2200" b="1" dirty="0">
                <a:latin typeface="Times New Roman" panose="02020603050405020304" pitchFamily="2" charset="0"/>
                <a:ea typeface="楷体_GB2312" pitchFamily="1" charset="-122"/>
              </a:rPr>
              <a:t>      </a:t>
            </a:r>
            <a:r>
              <a:rPr lang="zh-CN" altLang="en-US" sz="2200" b="1" dirty="0">
                <a:latin typeface="Times New Roman" panose="02020603050405020304" pitchFamily="2" charset="0"/>
                <a:ea typeface="楷体_GB2312" pitchFamily="1" charset="-122"/>
              </a:rPr>
              <a:t>间作用力最大。</a:t>
            </a:r>
            <a:endParaRPr lang="zh-CN" altLang="en-US" sz="2200" b="1" dirty="0">
              <a:latin typeface="Times New Roman" panose="02020603050405020304" pitchFamily="2" charset="0"/>
              <a:ea typeface="楷体_GB2312" pitchFamily="1" charset="-122"/>
            </a:endParaRPr>
          </a:p>
        </p:txBody>
      </p:sp>
      <p:grpSp>
        <p:nvGrpSpPr>
          <p:cNvPr id="8" name="组合 7"/>
          <p:cNvGrpSpPr/>
          <p:nvPr/>
        </p:nvGrpSpPr>
        <p:grpSpPr>
          <a:xfrm>
            <a:off x="1648778" y="280353"/>
            <a:ext cx="8675687" cy="1107122"/>
            <a:chOff x="337" y="562"/>
            <a:chExt cx="13662" cy="1743"/>
          </a:xfrm>
        </p:grpSpPr>
        <p:sp>
          <p:nvSpPr>
            <p:cNvPr id="3" name="TextBox 5"/>
            <p:cNvSpPr txBox="1"/>
            <p:nvPr/>
          </p:nvSpPr>
          <p:spPr>
            <a:xfrm>
              <a:off x="337" y="562"/>
              <a:ext cx="13662" cy="1743"/>
            </a:xfrm>
            <a:prstGeom prst="rect">
              <a:avLst/>
            </a:prstGeom>
            <a:noFill/>
            <a:ln w="9525">
              <a:noFill/>
            </a:ln>
          </p:spPr>
          <p:txBody>
            <a:bodyPr wrap="none" anchor="t" anchorCtr="0">
              <a:spAutoFit/>
            </a:bodyPr>
            <a:p>
              <a:pPr>
                <a:lnSpc>
                  <a:spcPct val="150000"/>
                </a:lnSpc>
              </a:pPr>
              <a:r>
                <a:rPr lang="en-US" altLang="zh-CN" sz="2200" b="1" dirty="0">
                  <a:latin typeface="Times New Roman" panose="02020603050405020304" pitchFamily="2" charset="0"/>
                  <a:ea typeface="楷体_GB2312" pitchFamily="1" charset="-122"/>
                </a:rPr>
                <a:t>Eg:</a:t>
              </a:r>
              <a:r>
                <a:rPr lang="zh-CN" altLang="en-US" sz="2200" b="1" dirty="0">
                  <a:latin typeface="Times New Roman" panose="02020603050405020304" pitchFamily="2" charset="0"/>
                  <a:ea typeface="楷体_GB2312" pitchFamily="1" charset="-122"/>
                </a:rPr>
                <a:t>有三个点电荷    、   和 </a:t>
              </a:r>
              <a:r>
                <a:rPr lang="en-US" altLang="zh-CN" sz="2200" b="1" dirty="0">
                  <a:latin typeface="Times New Roman" panose="02020603050405020304" pitchFamily="2" charset="0"/>
                  <a:ea typeface="楷体_GB2312" pitchFamily="1" charset="-122"/>
                </a:rPr>
                <a:t>Q</a:t>
              </a:r>
              <a:r>
                <a:rPr lang="zh-CN" altLang="en-US" sz="2200" b="1" dirty="0">
                  <a:latin typeface="Times New Roman" panose="02020603050405020304" pitchFamily="2" charset="0"/>
                  <a:ea typeface="楷体_GB2312" pitchFamily="1" charset="-122"/>
                </a:rPr>
                <a:t>所处的位置如图所示，它们所带的电荷量</a:t>
              </a:r>
              <a:endParaRPr lang="zh-CN" altLang="en-US" sz="2200" b="1" dirty="0">
                <a:latin typeface="Times New Roman" panose="02020603050405020304" pitchFamily="2" charset="0"/>
                <a:ea typeface="楷体_GB2312" pitchFamily="1" charset="-122"/>
              </a:endParaRPr>
            </a:p>
            <a:p>
              <a:pPr>
                <a:lnSpc>
                  <a:spcPct val="150000"/>
                </a:lnSpc>
              </a:pPr>
              <a:r>
                <a:rPr lang="zh-CN" altLang="en-US" sz="2200" b="1" dirty="0">
                  <a:latin typeface="Times New Roman" panose="02020603050405020304" pitchFamily="2" charset="0"/>
                  <a:ea typeface="楷体_GB2312" pitchFamily="1" charset="-122"/>
                </a:rPr>
                <a:t>       分别为                             ，                       求    和    对</a:t>
              </a:r>
              <a:r>
                <a:rPr lang="en-US" altLang="zh-CN" sz="2200" b="1" dirty="0">
                  <a:latin typeface="Times New Roman" panose="02020603050405020304" pitchFamily="2" charset="0"/>
                  <a:ea typeface="楷体_GB2312" pitchFamily="1" charset="-122"/>
                </a:rPr>
                <a:t>Q</a:t>
              </a:r>
              <a:r>
                <a:rPr lang="zh-CN" altLang="en-US" sz="2200" b="1" dirty="0">
                  <a:latin typeface="Times New Roman" panose="02020603050405020304" pitchFamily="2" charset="0"/>
                  <a:ea typeface="楷体_GB2312" pitchFamily="1" charset="-122"/>
                </a:rPr>
                <a:t>的作用力。</a:t>
              </a:r>
              <a:endParaRPr lang="zh-CN" altLang="en-US" sz="2200" b="1" dirty="0">
                <a:latin typeface="Times New Roman" panose="02020603050405020304" pitchFamily="2" charset="0"/>
                <a:ea typeface="楷体_GB2312" pitchFamily="1" charset="-122"/>
              </a:endParaRPr>
            </a:p>
          </p:txBody>
        </p:sp>
        <p:graphicFrame>
          <p:nvGraphicFramePr>
            <p:cNvPr id="15368" name="对象 1">
              <a:hlinkClick r:id="" action="ppaction://ole?verb="/>
            </p:cNvPr>
            <p:cNvGraphicFramePr>
              <a:graphicFrameLocks noChangeAspect="1"/>
            </p:cNvGraphicFramePr>
            <p:nvPr/>
          </p:nvGraphicFramePr>
          <p:xfrm>
            <a:off x="3763" y="754"/>
            <a:ext cx="476" cy="675"/>
          </p:xfrm>
          <a:graphic>
            <a:graphicData uri="http://schemas.openxmlformats.org/presentationml/2006/ole">
              <mc:AlternateContent xmlns:mc="http://schemas.openxmlformats.org/markup-compatibility/2006">
                <mc:Choice xmlns:v="urn:schemas-microsoft-com:vml" Requires="v">
                  <p:oleObj spid="_x0000_s3105" name="" r:id="rId5" imgW="152400" imgH="215900" progId="Equation.KSEE3">
                    <p:embed/>
                  </p:oleObj>
                </mc:Choice>
                <mc:Fallback>
                  <p:oleObj name="" r:id="rId5" imgW="152400" imgH="215900" progId="Equation.KSEE3">
                    <p:embed/>
                    <p:pic>
                      <p:nvPicPr>
                        <p:cNvPr id="0" name="图片 3104"/>
                        <p:cNvPicPr/>
                        <p:nvPr/>
                      </p:nvPicPr>
                      <p:blipFill>
                        <a:blip r:embed="rId6"/>
                        <a:stretch>
                          <a:fillRect/>
                        </a:stretch>
                      </p:blipFill>
                      <p:spPr>
                        <a:xfrm>
                          <a:off x="3763" y="754"/>
                          <a:ext cx="476" cy="675"/>
                        </a:xfrm>
                        <a:prstGeom prst="rect">
                          <a:avLst/>
                        </a:prstGeom>
                        <a:noFill/>
                        <a:ln w="38100">
                          <a:noFill/>
                          <a:miter/>
                        </a:ln>
                      </p:spPr>
                    </p:pic>
                  </p:oleObj>
                </mc:Fallback>
              </mc:AlternateContent>
            </a:graphicData>
          </a:graphic>
        </p:graphicFrame>
        <p:graphicFrame>
          <p:nvGraphicFramePr>
            <p:cNvPr id="15369" name="对象 2">
              <a:hlinkClick r:id="" action="ppaction://ole?verb="/>
            </p:cNvPr>
            <p:cNvGraphicFramePr>
              <a:graphicFrameLocks noChangeAspect="1"/>
            </p:cNvGraphicFramePr>
            <p:nvPr/>
          </p:nvGraphicFramePr>
          <p:xfrm>
            <a:off x="4456" y="754"/>
            <a:ext cx="511" cy="669"/>
          </p:xfrm>
          <a:graphic>
            <a:graphicData uri="http://schemas.openxmlformats.org/presentationml/2006/ole">
              <mc:AlternateContent xmlns:mc="http://schemas.openxmlformats.org/markup-compatibility/2006">
                <mc:Choice xmlns:v="urn:schemas-microsoft-com:vml" Requires="v">
                  <p:oleObj spid="_x0000_s3106" name="" r:id="rId7" imgW="165100" imgH="215900" progId="Equation.KSEE3">
                    <p:embed/>
                  </p:oleObj>
                </mc:Choice>
                <mc:Fallback>
                  <p:oleObj name="" r:id="rId7" imgW="165100" imgH="215900" progId="Equation.KSEE3">
                    <p:embed/>
                    <p:pic>
                      <p:nvPicPr>
                        <p:cNvPr id="0" name="图片 3105"/>
                        <p:cNvPicPr/>
                        <p:nvPr/>
                      </p:nvPicPr>
                      <p:blipFill>
                        <a:blip r:embed="rId8"/>
                        <a:stretch>
                          <a:fillRect/>
                        </a:stretch>
                      </p:blipFill>
                      <p:spPr>
                        <a:xfrm>
                          <a:off x="4456" y="754"/>
                          <a:ext cx="511" cy="669"/>
                        </a:xfrm>
                        <a:prstGeom prst="rect">
                          <a:avLst/>
                        </a:prstGeom>
                        <a:noFill/>
                        <a:ln w="38100">
                          <a:noFill/>
                          <a:miter/>
                        </a:ln>
                      </p:spPr>
                    </p:pic>
                  </p:oleObj>
                </mc:Fallback>
              </mc:AlternateContent>
            </a:graphicData>
          </a:graphic>
        </p:graphicFrame>
        <p:graphicFrame>
          <p:nvGraphicFramePr>
            <p:cNvPr id="15370" name="对象 3">
              <a:hlinkClick r:id="" action="ppaction://ole?verb="/>
            </p:cNvPr>
            <p:cNvGraphicFramePr>
              <a:graphicFrameLocks noChangeAspect="1"/>
            </p:cNvGraphicFramePr>
            <p:nvPr/>
          </p:nvGraphicFramePr>
          <p:xfrm>
            <a:off x="2581" y="1556"/>
            <a:ext cx="3159" cy="625"/>
          </p:xfrm>
          <a:graphic>
            <a:graphicData uri="http://schemas.openxmlformats.org/presentationml/2006/ole">
              <mc:AlternateContent xmlns:mc="http://schemas.openxmlformats.org/markup-compatibility/2006">
                <mc:Choice xmlns:v="urn:schemas-microsoft-com:vml" Requires="v">
                  <p:oleObj spid="_x0000_s3107" name="" r:id="rId9" imgW="1155700" imgH="228600" progId="Equation.KSEE3">
                    <p:embed/>
                  </p:oleObj>
                </mc:Choice>
                <mc:Fallback>
                  <p:oleObj name="" r:id="rId9" imgW="1155700" imgH="228600" progId="Equation.KSEE3">
                    <p:embed/>
                    <p:pic>
                      <p:nvPicPr>
                        <p:cNvPr id="0" name="图片 3106"/>
                        <p:cNvPicPr/>
                        <p:nvPr/>
                      </p:nvPicPr>
                      <p:blipFill>
                        <a:blip r:embed="rId10"/>
                        <a:stretch>
                          <a:fillRect/>
                        </a:stretch>
                      </p:blipFill>
                      <p:spPr>
                        <a:xfrm>
                          <a:off x="2581" y="1556"/>
                          <a:ext cx="3159" cy="625"/>
                        </a:xfrm>
                        <a:prstGeom prst="rect">
                          <a:avLst/>
                        </a:prstGeom>
                        <a:noFill/>
                        <a:ln w="38100">
                          <a:noFill/>
                          <a:miter/>
                        </a:ln>
                      </p:spPr>
                    </p:pic>
                  </p:oleObj>
                </mc:Fallback>
              </mc:AlternateContent>
            </a:graphicData>
          </a:graphic>
        </p:graphicFrame>
        <p:graphicFrame>
          <p:nvGraphicFramePr>
            <p:cNvPr id="15371" name="对象 4">
              <a:hlinkClick r:id="" action="ppaction://ole?verb="/>
            </p:cNvPr>
            <p:cNvGraphicFramePr>
              <a:graphicFrameLocks noChangeAspect="1"/>
            </p:cNvGraphicFramePr>
            <p:nvPr/>
          </p:nvGraphicFramePr>
          <p:xfrm>
            <a:off x="6055" y="1556"/>
            <a:ext cx="2694" cy="625"/>
          </p:xfrm>
          <a:graphic>
            <a:graphicData uri="http://schemas.openxmlformats.org/presentationml/2006/ole">
              <mc:AlternateContent xmlns:mc="http://schemas.openxmlformats.org/markup-compatibility/2006">
                <mc:Choice xmlns:v="urn:schemas-microsoft-com:vml" Requires="v">
                  <p:oleObj spid="_x0000_s3108" name="" r:id="rId11" imgW="838200" imgH="228600" progId="Equation.KSEE3">
                    <p:embed/>
                  </p:oleObj>
                </mc:Choice>
                <mc:Fallback>
                  <p:oleObj name="" r:id="rId11" imgW="838200" imgH="228600" progId="Equation.KSEE3">
                    <p:embed/>
                    <p:pic>
                      <p:nvPicPr>
                        <p:cNvPr id="0" name="图片 3107"/>
                        <p:cNvPicPr/>
                        <p:nvPr/>
                      </p:nvPicPr>
                      <p:blipFill>
                        <a:blip r:embed="rId12"/>
                        <a:stretch>
                          <a:fillRect/>
                        </a:stretch>
                      </p:blipFill>
                      <p:spPr>
                        <a:xfrm>
                          <a:off x="6055" y="1556"/>
                          <a:ext cx="2694" cy="625"/>
                        </a:xfrm>
                        <a:prstGeom prst="rect">
                          <a:avLst/>
                        </a:prstGeom>
                        <a:noFill/>
                        <a:ln w="38100">
                          <a:noFill/>
                          <a:miter/>
                        </a:ln>
                      </p:spPr>
                    </p:pic>
                  </p:oleObj>
                </mc:Fallback>
              </mc:AlternateContent>
            </a:graphicData>
          </a:graphic>
        </p:graphicFrame>
        <p:graphicFrame>
          <p:nvGraphicFramePr>
            <p:cNvPr id="15372" name="对象 5">
              <a:hlinkClick r:id="" action="ppaction://ole?verb="/>
            </p:cNvPr>
            <p:cNvGraphicFramePr>
              <a:graphicFrameLocks noChangeAspect="1"/>
            </p:cNvGraphicFramePr>
            <p:nvPr/>
          </p:nvGraphicFramePr>
          <p:xfrm>
            <a:off x="9191" y="1556"/>
            <a:ext cx="476" cy="675"/>
          </p:xfrm>
          <a:graphic>
            <a:graphicData uri="http://schemas.openxmlformats.org/presentationml/2006/ole">
              <mc:AlternateContent xmlns:mc="http://schemas.openxmlformats.org/markup-compatibility/2006">
                <mc:Choice xmlns:v="urn:schemas-microsoft-com:vml" Requires="v">
                  <p:oleObj spid="_x0000_s3109" name="" r:id="rId13" imgW="152400" imgH="215900" progId="Equation.KSEE3">
                    <p:embed/>
                  </p:oleObj>
                </mc:Choice>
                <mc:Fallback>
                  <p:oleObj name="" r:id="rId13" imgW="152400" imgH="215900" progId="Equation.KSEE3">
                    <p:embed/>
                    <p:pic>
                      <p:nvPicPr>
                        <p:cNvPr id="0" name="图片 3108"/>
                        <p:cNvPicPr/>
                        <p:nvPr/>
                      </p:nvPicPr>
                      <p:blipFill>
                        <a:blip r:embed="rId6"/>
                        <a:stretch>
                          <a:fillRect/>
                        </a:stretch>
                      </p:blipFill>
                      <p:spPr>
                        <a:xfrm>
                          <a:off x="9191" y="1556"/>
                          <a:ext cx="476" cy="675"/>
                        </a:xfrm>
                        <a:prstGeom prst="rect">
                          <a:avLst/>
                        </a:prstGeom>
                        <a:noFill/>
                        <a:ln w="38100">
                          <a:noFill/>
                          <a:miter/>
                        </a:ln>
                      </p:spPr>
                    </p:pic>
                  </p:oleObj>
                </mc:Fallback>
              </mc:AlternateContent>
            </a:graphicData>
          </a:graphic>
        </p:graphicFrame>
        <p:graphicFrame>
          <p:nvGraphicFramePr>
            <p:cNvPr id="15373" name="对象 6">
              <a:hlinkClick r:id="" action="ppaction://ole?verb="/>
            </p:cNvPr>
            <p:cNvGraphicFramePr>
              <a:graphicFrameLocks noChangeAspect="1"/>
            </p:cNvGraphicFramePr>
            <p:nvPr/>
          </p:nvGraphicFramePr>
          <p:xfrm>
            <a:off x="10024" y="1562"/>
            <a:ext cx="511" cy="669"/>
          </p:xfrm>
          <a:graphic>
            <a:graphicData uri="http://schemas.openxmlformats.org/presentationml/2006/ole">
              <mc:AlternateContent xmlns:mc="http://schemas.openxmlformats.org/markup-compatibility/2006">
                <mc:Choice xmlns:v="urn:schemas-microsoft-com:vml" Requires="v">
                  <p:oleObj spid="_x0000_s3110" name="" r:id="rId14" imgW="165100" imgH="215900" progId="Equation.KSEE3">
                    <p:embed/>
                  </p:oleObj>
                </mc:Choice>
                <mc:Fallback>
                  <p:oleObj name="" r:id="rId14" imgW="165100" imgH="215900" progId="Equation.KSEE3">
                    <p:embed/>
                    <p:pic>
                      <p:nvPicPr>
                        <p:cNvPr id="0" name="图片 3109"/>
                        <p:cNvPicPr/>
                        <p:nvPr/>
                      </p:nvPicPr>
                      <p:blipFill>
                        <a:blip r:embed="rId8"/>
                        <a:stretch>
                          <a:fillRect/>
                        </a:stretch>
                      </p:blipFill>
                      <p:spPr>
                        <a:xfrm>
                          <a:off x="10024" y="1562"/>
                          <a:ext cx="511" cy="669"/>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000" fill="hold">
                                          <p:stCondLst>
                                            <p:cond delay="0"/>
                                          </p:stCondLst>
                                        </p:cTn>
                                        <p:tgtEl>
                                          <p:spTgt spid="8"/>
                                        </p:tgtEl>
                                        <p:attrNameLst>
                                          <p:attrName>style.visibility</p:attrName>
                                        </p:attrNameLst>
                                      </p:cBhvr>
                                      <p:to>
                                        <p:strVal val="visible"/>
                                      </p:to>
                                    </p:set>
                                    <p:animEffect transition="in" filter="wipe(up)">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15362"/>
                                        </p:tgtEl>
                                        <p:attrNameLst>
                                          <p:attrName>style.visibility</p:attrName>
                                        </p:attrNameLst>
                                      </p:cBhvr>
                                      <p:to>
                                        <p:strVal val="visible"/>
                                      </p:to>
                                    </p:set>
                                    <p:anim calcmode="lin" valueType="num">
                                      <p:cBhvr>
                                        <p:cTn id="12" dur="1000" fill="hold"/>
                                        <p:tgtEl>
                                          <p:spTgt spid="15362"/>
                                        </p:tgtEl>
                                        <p:attrNameLst>
                                          <p:attrName>ppt_w</p:attrName>
                                        </p:attrNameLst>
                                      </p:cBhvr>
                                      <p:tavLst>
                                        <p:tav tm="0">
                                          <p:val>
                                            <p:strVal val="#ppt_w*0.70"/>
                                          </p:val>
                                        </p:tav>
                                        <p:tav tm="100000">
                                          <p:val>
                                            <p:strVal val="#ppt_w"/>
                                          </p:val>
                                        </p:tav>
                                      </p:tavLst>
                                    </p:anim>
                                    <p:anim calcmode="lin" valueType="num">
                                      <p:cBhvr>
                                        <p:cTn id="13" dur="1000" fill="hold"/>
                                        <p:tgtEl>
                                          <p:spTgt spid="15362"/>
                                        </p:tgtEl>
                                        <p:attrNameLst>
                                          <p:attrName>ppt_h</p:attrName>
                                        </p:attrNameLst>
                                      </p:cBhvr>
                                      <p:tavLst>
                                        <p:tav tm="0">
                                          <p:val>
                                            <p:strVal val="#ppt_h"/>
                                          </p:val>
                                        </p:tav>
                                        <p:tav tm="100000">
                                          <p:val>
                                            <p:strVal val="#ppt_h"/>
                                          </p:val>
                                        </p:tav>
                                      </p:tavLst>
                                    </p:anim>
                                    <p:animEffect transition="in" filter="fade">
                                      <p:cBhvr>
                                        <p:cTn id="14" dur="1000"/>
                                        <p:tgtEl>
                                          <p:spTgt spid="15362"/>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15367"/>
                                        </p:tgtEl>
                                        <p:attrNameLst>
                                          <p:attrName>style.visibility</p:attrName>
                                        </p:attrNameLst>
                                      </p:cBhvr>
                                      <p:to>
                                        <p:strVal val="visible"/>
                                      </p:to>
                                    </p:set>
                                    <p:anim calcmode="lin" valueType="num">
                                      <p:cBhvr>
                                        <p:cTn id="19" dur="1000" fill="hold"/>
                                        <p:tgtEl>
                                          <p:spTgt spid="15367"/>
                                        </p:tgtEl>
                                        <p:attrNameLst>
                                          <p:attrName>ppt_w</p:attrName>
                                        </p:attrNameLst>
                                      </p:cBhvr>
                                      <p:tavLst>
                                        <p:tav tm="0">
                                          <p:val>
                                            <p:strVal val="#ppt_w*0.70"/>
                                          </p:val>
                                        </p:tav>
                                        <p:tav tm="100000">
                                          <p:val>
                                            <p:strVal val="#ppt_w"/>
                                          </p:val>
                                        </p:tav>
                                      </p:tavLst>
                                    </p:anim>
                                    <p:anim calcmode="lin" valueType="num">
                                      <p:cBhvr>
                                        <p:cTn id="20" dur="1000" fill="hold"/>
                                        <p:tgtEl>
                                          <p:spTgt spid="15367"/>
                                        </p:tgtEl>
                                        <p:attrNameLst>
                                          <p:attrName>ppt_h</p:attrName>
                                        </p:attrNameLst>
                                      </p:cBhvr>
                                      <p:tavLst>
                                        <p:tav tm="0">
                                          <p:val>
                                            <p:strVal val="#ppt_h"/>
                                          </p:val>
                                        </p:tav>
                                        <p:tav tm="100000">
                                          <p:val>
                                            <p:strVal val="#ppt_h"/>
                                          </p:val>
                                        </p:tav>
                                      </p:tavLst>
                                    </p:anim>
                                    <p:animEffect transition="in" filter="fade">
                                      <p:cBhvr>
                                        <p:cTn id="21" dur="1000"/>
                                        <p:tgtEl>
                                          <p:spTgt spid="15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ext Box 2"/>
          <p:cNvSpPr txBox="1"/>
          <p:nvPr/>
        </p:nvSpPr>
        <p:spPr>
          <a:xfrm>
            <a:off x="3810000" y="142875"/>
            <a:ext cx="4643438" cy="583565"/>
          </a:xfrm>
          <a:prstGeom prst="rect">
            <a:avLst/>
          </a:prstGeom>
          <a:solidFill>
            <a:schemeClr val="bg1"/>
          </a:solidFill>
          <a:ln w="9525">
            <a:noFill/>
          </a:ln>
        </p:spPr>
        <p:txBody>
          <a:bodyPr anchor="t" anchorCtr="0">
            <a:spAutoFit/>
          </a:bodyPr>
          <a:p>
            <a:pPr defTabSz="762000">
              <a:spcBef>
                <a:spcPct val="50000"/>
              </a:spcBef>
            </a:pPr>
            <a:r>
              <a:rPr lang="en-US" altLang="zh-CN" sz="3200" b="1" dirty="0">
                <a:solidFill>
                  <a:schemeClr val="accent2"/>
                </a:solidFill>
                <a:latin typeface="Times New Roman" panose="02020603050405020304" pitchFamily="2" charset="0"/>
                <a:ea typeface="楷体_GB2312" pitchFamily="1" charset="-122"/>
              </a:rPr>
              <a:t>§10-2    </a:t>
            </a:r>
            <a:r>
              <a:rPr lang="zh-CN" altLang="en-US" sz="3200" b="1" dirty="0">
                <a:solidFill>
                  <a:schemeClr val="accent2"/>
                </a:solidFill>
                <a:latin typeface="楷体" panose="02010609060101010101" pitchFamily="1" charset="-122"/>
                <a:ea typeface="楷体" panose="02010609060101010101" pitchFamily="1" charset="-122"/>
              </a:rPr>
              <a:t>电场 电场强度</a:t>
            </a:r>
            <a:endParaRPr lang="zh-CN" altLang="en-US" sz="3200" b="1" dirty="0">
              <a:solidFill>
                <a:schemeClr val="accent2"/>
              </a:solidFill>
              <a:latin typeface="楷体" panose="02010609060101010101" pitchFamily="1" charset="-122"/>
              <a:ea typeface="楷体" panose="02010609060101010101" pitchFamily="1" charset="-122"/>
            </a:endParaRPr>
          </a:p>
        </p:txBody>
      </p:sp>
      <p:sp>
        <p:nvSpPr>
          <p:cNvPr id="16387" name="Text Box 4"/>
          <p:cNvSpPr txBox="1"/>
          <p:nvPr/>
        </p:nvSpPr>
        <p:spPr>
          <a:xfrm>
            <a:off x="1703388" y="2000250"/>
            <a:ext cx="8964612" cy="2030095"/>
          </a:xfrm>
          <a:prstGeom prst="rect">
            <a:avLst/>
          </a:prstGeom>
          <a:noFill/>
          <a:ln w="9525">
            <a:noFill/>
          </a:ln>
        </p:spPr>
        <p:txBody>
          <a:bodyPr anchor="t" anchorCtr="0">
            <a:spAutoFit/>
          </a:bodyPr>
          <a:p>
            <a:pPr>
              <a:lnSpc>
                <a:spcPct val="150000"/>
              </a:lnSpc>
            </a:pPr>
            <a:r>
              <a:rPr lang="en-US" altLang="zh-CN" sz="2800" b="1" dirty="0">
                <a:latin typeface="Arial" panose="020B0604020202020204" pitchFamily="34" charset="0"/>
                <a:ea typeface="宋体" panose="02010600030101010101" pitchFamily="2" charset="-122"/>
              </a:rPr>
              <a:t>       </a:t>
            </a:r>
            <a:r>
              <a:rPr lang="zh-CN" altLang="en-US" sz="2800" b="1" dirty="0">
                <a:latin typeface="Times New Roman" panose="02020603050405020304" pitchFamily="2" charset="0"/>
                <a:ea typeface="楷体_GB2312" pitchFamily="1" charset="-122"/>
              </a:rPr>
              <a:t>电荷之间的相互作用是通过电场传递的，或者说电荷周围存在有</a:t>
            </a:r>
            <a:r>
              <a:rPr lang="zh-CN" altLang="en-US" sz="2800" b="1" dirty="0">
                <a:solidFill>
                  <a:srgbClr val="FF0000"/>
                </a:solidFill>
                <a:latin typeface="Times New Roman" panose="02020603050405020304" pitchFamily="2" charset="0"/>
                <a:ea typeface="楷体_GB2312" pitchFamily="1" charset="-122"/>
              </a:rPr>
              <a:t>电场</a:t>
            </a:r>
            <a:r>
              <a:rPr lang="zh-CN" altLang="en-US" sz="2800" b="1" dirty="0">
                <a:latin typeface="Times New Roman" panose="02020603050405020304" pitchFamily="2" charset="0"/>
                <a:ea typeface="楷体_GB2312" pitchFamily="1" charset="-122"/>
              </a:rPr>
              <a:t>。在该电场内的任何带电体，都受到电场的作用力 </a:t>
            </a:r>
            <a:r>
              <a:rPr lang="en-US" altLang="zh-CN" sz="2800" b="1" dirty="0">
                <a:latin typeface="Times New Roman" panose="02020603050405020304" pitchFamily="2" charset="0"/>
                <a:ea typeface="楷体_GB2312" pitchFamily="1" charset="-122"/>
              </a:rPr>
              <a:t>(</a:t>
            </a:r>
            <a:r>
              <a:rPr lang="en-US" altLang="zh-CN" sz="2800" b="1" dirty="0">
                <a:solidFill>
                  <a:srgbClr val="FF0000"/>
                </a:solidFill>
                <a:latin typeface="Times New Roman" panose="02020603050405020304" pitchFamily="2" charset="0"/>
                <a:ea typeface="楷体_GB2312" pitchFamily="1" charset="-122"/>
              </a:rPr>
              <a:t>Idea of Michael Faraday</a:t>
            </a:r>
            <a:r>
              <a:rPr lang="en-US" altLang="zh-CN" sz="2800" b="1" dirty="0">
                <a:latin typeface="Times New Roman" panose="02020603050405020304" pitchFamily="2" charset="0"/>
                <a:ea typeface="楷体_GB2312" pitchFamily="1" charset="-122"/>
              </a:rPr>
              <a:t>)</a:t>
            </a:r>
            <a:r>
              <a:rPr lang="zh-CN" altLang="en-US" sz="2800" b="1" dirty="0">
                <a:latin typeface="Times New Roman" panose="02020603050405020304" pitchFamily="2" charset="0"/>
                <a:ea typeface="楷体_GB2312" pitchFamily="1" charset="-122"/>
              </a:rPr>
              <a:t>。</a:t>
            </a:r>
            <a:endParaRPr lang="zh-CN" altLang="en-US" sz="2800" b="1" dirty="0">
              <a:latin typeface="Times New Roman" panose="02020603050405020304" pitchFamily="2" charset="0"/>
              <a:ea typeface="楷体_GB2312" pitchFamily="1" charset="-122"/>
            </a:endParaRPr>
          </a:p>
        </p:txBody>
      </p:sp>
      <p:grpSp>
        <p:nvGrpSpPr>
          <p:cNvPr id="16388" name="Group 4"/>
          <p:cNvGrpSpPr/>
          <p:nvPr/>
        </p:nvGrpSpPr>
        <p:grpSpPr>
          <a:xfrm>
            <a:off x="4810125" y="1428750"/>
            <a:ext cx="5081588" cy="577763"/>
            <a:chOff x="0" y="0"/>
            <a:chExt cx="2468" cy="243"/>
          </a:xfrm>
        </p:grpSpPr>
        <p:sp>
          <p:nvSpPr>
            <p:cNvPr id="2" name="Text Box 10"/>
            <p:cNvSpPr txBox="1"/>
            <p:nvPr/>
          </p:nvSpPr>
          <p:spPr>
            <a:xfrm>
              <a:off x="0" y="0"/>
              <a:ext cx="2468" cy="220"/>
            </a:xfrm>
            <a:prstGeom prst="rect">
              <a:avLst/>
            </a:prstGeom>
            <a:solidFill>
              <a:srgbClr val="FFFFCC"/>
            </a:solidFill>
            <a:ln w="9525">
              <a:noFill/>
            </a:ln>
          </p:spPr>
          <p:txBody>
            <a:bodyPr anchor="t" anchorCtr="0">
              <a:spAutoFit/>
            </a:bodyPr>
            <a:p>
              <a:r>
                <a:rPr lang="zh-CN" altLang="en-US" sz="2800" b="1" dirty="0">
                  <a:latin typeface="Arial" panose="020B0604020202020204" pitchFamily="34" charset="0"/>
                  <a:ea typeface="宋体" panose="02010600030101010101" pitchFamily="2" charset="-122"/>
                </a:rPr>
                <a:t>电荷            电场             电荷</a:t>
              </a:r>
              <a:endParaRPr lang="zh-CN" altLang="en-US" sz="2800" b="1" dirty="0">
                <a:latin typeface="Arial" panose="020B0604020202020204" pitchFamily="34" charset="0"/>
                <a:ea typeface="宋体" panose="02010600030101010101" pitchFamily="2" charset="-122"/>
              </a:endParaRPr>
            </a:p>
          </p:txBody>
        </p:sp>
        <p:sp>
          <p:nvSpPr>
            <p:cNvPr id="16389" name="AutoShape 11"/>
            <p:cNvSpPr/>
            <p:nvPr/>
          </p:nvSpPr>
          <p:spPr>
            <a:xfrm>
              <a:off x="528" y="16"/>
              <a:ext cx="248" cy="227"/>
            </a:xfrm>
            <a:prstGeom prst="leftRightArrow">
              <a:avLst>
                <a:gd name="adj1" fmla="val 50000"/>
                <a:gd name="adj2" fmla="val 60000"/>
              </a:avLst>
            </a:prstGeom>
            <a:solidFill>
              <a:srgbClr val="FFFFCC"/>
            </a:solidFill>
            <a:ln w="12700" cap="flat" cmpd="sng">
              <a:solidFill>
                <a:srgbClr val="FF00FF"/>
              </a:solidFill>
              <a:prstDash val="solid"/>
              <a:miter/>
              <a:headEnd type="none" w="med" len="med"/>
              <a:tailEnd type="none" w="med" len="med"/>
            </a:ln>
          </p:spPr>
          <p:txBody>
            <a:bodyPr wrap="none" lIns="90000" tIns="46800" rIns="90000" bIns="46800" anchor="ctr" anchorCtr="0">
              <a:spAutoFit/>
            </a:bodyPr>
            <a:p>
              <a:endParaRPr lang="zh-CN" altLang="en-US" dirty="0">
                <a:latin typeface="Arial" panose="020B0604020202020204" pitchFamily="34" charset="0"/>
                <a:ea typeface="宋体" panose="02010600030101010101" pitchFamily="2" charset="-122"/>
              </a:endParaRPr>
            </a:p>
          </p:txBody>
        </p:sp>
        <p:sp>
          <p:nvSpPr>
            <p:cNvPr id="16390" name="AutoShape 12"/>
            <p:cNvSpPr/>
            <p:nvPr/>
          </p:nvSpPr>
          <p:spPr>
            <a:xfrm>
              <a:off x="1488" y="16"/>
              <a:ext cx="432" cy="227"/>
            </a:xfrm>
            <a:prstGeom prst="leftRightArrow">
              <a:avLst>
                <a:gd name="adj1" fmla="val 50000"/>
                <a:gd name="adj2" fmla="val 60000"/>
              </a:avLst>
            </a:prstGeom>
            <a:solidFill>
              <a:srgbClr val="FFFFCC"/>
            </a:solidFill>
            <a:ln w="12700" cap="flat" cmpd="sng">
              <a:solidFill>
                <a:srgbClr val="FF00FF"/>
              </a:solidFill>
              <a:prstDash val="solid"/>
              <a:miter/>
              <a:headEnd type="none" w="med" len="med"/>
              <a:tailEnd type="none" w="med" len="med"/>
            </a:ln>
          </p:spPr>
          <p:txBody>
            <a:bodyPr lIns="90000" tIns="46800" rIns="90000" bIns="46800" anchor="ctr" anchorCtr="0">
              <a:spAutoFit/>
            </a:bodyPr>
            <a:p>
              <a:endParaRPr lang="zh-CN" altLang="en-US" dirty="0">
                <a:latin typeface="Arial" panose="020B0604020202020204" pitchFamily="34" charset="0"/>
                <a:ea typeface="宋体" panose="02010600030101010101" pitchFamily="2" charset="-122"/>
              </a:endParaRPr>
            </a:p>
          </p:txBody>
        </p:sp>
      </p:grpSp>
      <p:sp>
        <p:nvSpPr>
          <p:cNvPr id="16392" name="Rectangle 13"/>
          <p:cNvSpPr/>
          <p:nvPr/>
        </p:nvSpPr>
        <p:spPr>
          <a:xfrm>
            <a:off x="1738313" y="785813"/>
            <a:ext cx="1790700" cy="521970"/>
          </a:xfrm>
          <a:prstGeom prst="rect">
            <a:avLst/>
          </a:prstGeom>
          <a:noFill/>
          <a:ln w="9525">
            <a:noFill/>
          </a:ln>
        </p:spPr>
        <p:txBody>
          <a:bodyPr wrap="none" anchor="t" anchorCtr="0">
            <a:spAutoFit/>
          </a:bodyPr>
          <a:p>
            <a:r>
              <a:rPr lang="zh-CN" altLang="en-US" sz="2800" b="1" dirty="0">
                <a:solidFill>
                  <a:srgbClr val="CC0000"/>
                </a:solidFill>
                <a:latin typeface="Times New Roman" panose="02020603050405020304" pitchFamily="2" charset="0"/>
                <a:ea typeface="楷体_GB2312" pitchFamily="1" charset="-122"/>
              </a:rPr>
              <a:t>一</a:t>
            </a:r>
            <a:r>
              <a:rPr lang="en-US" altLang="zh-CN" sz="2800" b="1" dirty="0">
                <a:solidFill>
                  <a:srgbClr val="CC0000"/>
                </a:solidFill>
                <a:latin typeface="Times New Roman" panose="02020603050405020304" pitchFamily="2" charset="0"/>
                <a:ea typeface="楷体_GB2312" pitchFamily="1" charset="-122"/>
              </a:rPr>
              <a:t>. </a:t>
            </a:r>
            <a:r>
              <a:rPr lang="zh-CN" altLang="en-US" sz="2800" b="1" dirty="0">
                <a:solidFill>
                  <a:srgbClr val="CC0000"/>
                </a:solidFill>
                <a:latin typeface="Times New Roman" panose="02020603050405020304" pitchFamily="2" charset="0"/>
                <a:ea typeface="楷体_GB2312" pitchFamily="1" charset="-122"/>
              </a:rPr>
              <a:t>静电场</a:t>
            </a:r>
            <a:endParaRPr lang="zh-CN" altLang="en-US" sz="2800" b="1" dirty="0">
              <a:solidFill>
                <a:srgbClr val="CC0000"/>
              </a:solidFill>
              <a:latin typeface="Times New Roman" panose="02020603050405020304" pitchFamily="2" charset="0"/>
              <a:ea typeface="楷体_GB2312" pitchFamily="1" charset="-122"/>
            </a:endParaRPr>
          </a:p>
        </p:txBody>
      </p:sp>
      <p:sp>
        <p:nvSpPr>
          <p:cNvPr id="16393" name="Rectangle 14"/>
          <p:cNvSpPr/>
          <p:nvPr/>
        </p:nvSpPr>
        <p:spPr>
          <a:xfrm>
            <a:off x="1809750" y="1357313"/>
            <a:ext cx="2449513" cy="521970"/>
          </a:xfrm>
          <a:prstGeom prst="rect">
            <a:avLst/>
          </a:prstGeom>
          <a:solidFill>
            <a:schemeClr val="bg1"/>
          </a:solidFill>
          <a:ln w="9525">
            <a:noFill/>
          </a:ln>
        </p:spPr>
        <p:txBody>
          <a:bodyPr anchor="t" anchorCtr="0">
            <a:spAutoFit/>
          </a:bodyPr>
          <a:p>
            <a:r>
              <a:rPr lang="en-US" altLang="zh-CN" sz="2800" b="1" dirty="0">
                <a:latin typeface="Times New Roman" panose="02020603050405020304" pitchFamily="2" charset="0"/>
                <a:ea typeface="楷体_GB2312" pitchFamily="1" charset="-122"/>
              </a:rPr>
              <a:t>1. </a:t>
            </a:r>
            <a:r>
              <a:rPr lang="zh-CN" altLang="en-US" sz="2800" b="1" dirty="0">
                <a:latin typeface="Times New Roman" panose="02020603050405020304" pitchFamily="2" charset="0"/>
                <a:ea typeface="楷体_GB2312" pitchFamily="1" charset="-122"/>
              </a:rPr>
              <a:t>电场的概念</a:t>
            </a:r>
            <a:endParaRPr lang="zh-CN" altLang="en-US" sz="2800" b="1" dirty="0">
              <a:latin typeface="Times New Roman" panose="02020603050405020304" pitchFamily="2" charset="0"/>
              <a:ea typeface="楷体_GB2312" pitchFamily="1" charset="-122"/>
            </a:endParaRPr>
          </a:p>
        </p:txBody>
      </p:sp>
      <p:sp>
        <p:nvSpPr>
          <p:cNvPr id="16394" name="Rectangle 15"/>
          <p:cNvSpPr/>
          <p:nvPr/>
        </p:nvSpPr>
        <p:spPr>
          <a:xfrm>
            <a:off x="1738313" y="4071938"/>
            <a:ext cx="2736850" cy="521970"/>
          </a:xfrm>
          <a:prstGeom prst="rect">
            <a:avLst/>
          </a:prstGeom>
          <a:solidFill>
            <a:schemeClr val="bg1"/>
          </a:solidFill>
          <a:ln w="9525">
            <a:noFill/>
          </a:ln>
        </p:spPr>
        <p:txBody>
          <a:bodyPr anchor="t" anchorCtr="0">
            <a:spAutoFit/>
          </a:bodyPr>
          <a:p>
            <a:r>
              <a:rPr lang="en-US" altLang="zh-CN" sz="2800" b="1" dirty="0">
                <a:latin typeface="Times New Roman" panose="02020603050405020304" pitchFamily="2" charset="0"/>
                <a:ea typeface="楷体_GB2312" pitchFamily="1" charset="-122"/>
              </a:rPr>
              <a:t>2. </a:t>
            </a:r>
            <a:r>
              <a:rPr lang="zh-CN" altLang="en-US" sz="2800" b="1" dirty="0">
                <a:latin typeface="Times New Roman" panose="02020603050405020304" pitchFamily="2" charset="0"/>
                <a:ea typeface="楷体_GB2312" pitchFamily="1" charset="-122"/>
              </a:rPr>
              <a:t>电场的物质性</a:t>
            </a:r>
            <a:endParaRPr lang="zh-CN" altLang="en-US" sz="2800" b="1" dirty="0">
              <a:latin typeface="Times New Roman" panose="02020603050405020304" pitchFamily="2" charset="0"/>
              <a:ea typeface="楷体_GB2312" pitchFamily="1" charset="-122"/>
            </a:endParaRPr>
          </a:p>
        </p:txBody>
      </p:sp>
      <p:sp>
        <p:nvSpPr>
          <p:cNvPr id="16395" name="Rectangle 16"/>
          <p:cNvSpPr/>
          <p:nvPr/>
        </p:nvSpPr>
        <p:spPr>
          <a:xfrm>
            <a:off x="1524000" y="4500563"/>
            <a:ext cx="8893175" cy="1383665"/>
          </a:xfrm>
          <a:prstGeom prst="rect">
            <a:avLst/>
          </a:prstGeom>
          <a:noFill/>
          <a:ln w="9525">
            <a:noFill/>
          </a:ln>
        </p:spPr>
        <p:txBody>
          <a:bodyPr anchor="t" anchorCtr="0">
            <a:spAutoFit/>
          </a:bodyPr>
          <a:p>
            <a:pPr>
              <a:lnSpc>
                <a:spcPct val="150000"/>
              </a:lnSpc>
            </a:pPr>
            <a:r>
              <a:rPr lang="en-US" altLang="zh-CN" sz="2800" b="1" dirty="0">
                <a:latin typeface="Arial" panose="020B0604020202020204" pitchFamily="34" charset="0"/>
                <a:ea typeface="宋体" panose="02010600030101010101" pitchFamily="2" charset="-122"/>
              </a:rPr>
              <a:t>       </a:t>
            </a:r>
            <a:r>
              <a:rPr lang="zh-CN" altLang="en-US" sz="2800" b="1" dirty="0">
                <a:latin typeface="Times New Roman" panose="02020603050405020304" pitchFamily="2" charset="0"/>
                <a:ea typeface="楷体_GB2312" pitchFamily="1" charset="-122"/>
              </a:rPr>
              <a:t>给电场中的带电体施以</a:t>
            </a:r>
            <a:r>
              <a:rPr lang="zh-CN" altLang="en-US" sz="2800" b="1" dirty="0">
                <a:solidFill>
                  <a:srgbClr val="FF0000"/>
                </a:solidFill>
                <a:latin typeface="Times New Roman" panose="02020603050405020304" pitchFamily="2" charset="0"/>
                <a:ea typeface="楷体_GB2312" pitchFamily="1" charset="-122"/>
              </a:rPr>
              <a:t>力</a:t>
            </a:r>
            <a:r>
              <a:rPr lang="zh-CN" altLang="en-US" sz="2800" b="1" dirty="0">
                <a:latin typeface="Times New Roman" panose="02020603050405020304" pitchFamily="2" charset="0"/>
                <a:ea typeface="楷体_GB2312" pitchFamily="1" charset="-122"/>
              </a:rPr>
              <a:t>的作用。当带电体在电场中移动时，电场力作功，表明电场具有</a:t>
            </a:r>
            <a:r>
              <a:rPr lang="zh-CN" altLang="en-US" sz="2800" b="1" dirty="0">
                <a:solidFill>
                  <a:srgbClr val="FF0000"/>
                </a:solidFill>
                <a:latin typeface="Times New Roman" panose="02020603050405020304" pitchFamily="2" charset="0"/>
                <a:ea typeface="楷体_GB2312" pitchFamily="1" charset="-122"/>
              </a:rPr>
              <a:t>能量</a:t>
            </a:r>
            <a:r>
              <a:rPr lang="zh-CN" altLang="en-US" sz="2800" b="1" dirty="0">
                <a:latin typeface="Times New Roman" panose="02020603050405020304" pitchFamily="2" charset="0"/>
                <a:ea typeface="楷体_GB2312" pitchFamily="1" charset="-122"/>
              </a:rPr>
              <a:t>。</a:t>
            </a:r>
            <a:endParaRPr lang="zh-CN" altLang="en-US" sz="2800" b="1" dirty="0">
              <a:latin typeface="Times New Roman" panose="02020603050405020304" pitchFamily="2" charset="0"/>
              <a:ea typeface="楷体_GB2312" pitchFamily="1" charset="-122"/>
            </a:endParaRPr>
          </a:p>
        </p:txBody>
      </p:sp>
      <p:sp>
        <p:nvSpPr>
          <p:cNvPr id="16396" name="Rectangle 17"/>
          <p:cNvSpPr/>
          <p:nvPr/>
        </p:nvSpPr>
        <p:spPr>
          <a:xfrm>
            <a:off x="1809750" y="5929313"/>
            <a:ext cx="1728788" cy="521970"/>
          </a:xfrm>
          <a:prstGeom prst="rect">
            <a:avLst/>
          </a:prstGeom>
          <a:solidFill>
            <a:schemeClr val="bg1"/>
          </a:solidFill>
          <a:ln w="9525">
            <a:noFill/>
          </a:ln>
        </p:spPr>
        <p:txBody>
          <a:bodyPr anchor="t" anchorCtr="0">
            <a:spAutoFit/>
          </a:bodyPr>
          <a:p>
            <a:r>
              <a:rPr lang="en-US" altLang="zh-CN" sz="2800" b="1" dirty="0">
                <a:latin typeface="Times New Roman" panose="02020603050405020304" pitchFamily="2" charset="0"/>
                <a:ea typeface="楷体_GB2312" pitchFamily="1" charset="-122"/>
              </a:rPr>
              <a:t>3. </a:t>
            </a:r>
            <a:r>
              <a:rPr lang="zh-CN" altLang="en-US" sz="2800" b="1" dirty="0">
                <a:latin typeface="Times New Roman" panose="02020603050405020304" pitchFamily="2" charset="0"/>
                <a:ea typeface="楷体_GB2312" pitchFamily="1" charset="-122"/>
              </a:rPr>
              <a:t>静电场</a:t>
            </a:r>
            <a:endParaRPr lang="zh-CN" altLang="en-US" sz="2800" b="1" dirty="0">
              <a:latin typeface="Times New Roman" panose="02020603050405020304" pitchFamily="2" charset="0"/>
              <a:ea typeface="楷体_GB2312" pitchFamily="1" charset="-122"/>
            </a:endParaRPr>
          </a:p>
        </p:txBody>
      </p:sp>
      <p:sp>
        <p:nvSpPr>
          <p:cNvPr id="16397" name="Rectangle 18"/>
          <p:cNvSpPr/>
          <p:nvPr/>
        </p:nvSpPr>
        <p:spPr>
          <a:xfrm>
            <a:off x="3810000" y="5929313"/>
            <a:ext cx="5187950" cy="521970"/>
          </a:xfrm>
          <a:prstGeom prst="rect">
            <a:avLst/>
          </a:prstGeom>
          <a:noFill/>
          <a:ln w="9525">
            <a:noFill/>
          </a:ln>
        </p:spPr>
        <p:txBody>
          <a:bodyPr wrap="none" anchor="t" anchorCtr="0">
            <a:spAutoFit/>
          </a:bodyPr>
          <a:p>
            <a:r>
              <a:rPr lang="zh-CN" altLang="en-US" sz="2800" b="1" dirty="0">
                <a:latin typeface="Times New Roman" panose="02020603050405020304" pitchFamily="2" charset="0"/>
                <a:ea typeface="楷体_GB2312" pitchFamily="1" charset="-122"/>
              </a:rPr>
              <a:t>静止电荷产生的场叫做</a:t>
            </a:r>
            <a:r>
              <a:rPr lang="zh-CN" altLang="en-US" sz="2800" b="1" dirty="0">
                <a:solidFill>
                  <a:srgbClr val="FF0000"/>
                </a:solidFill>
                <a:latin typeface="Times New Roman" panose="02020603050405020304" pitchFamily="2" charset="0"/>
                <a:ea typeface="楷体_GB2312" pitchFamily="1" charset="-122"/>
              </a:rPr>
              <a:t>静电场。</a:t>
            </a:r>
            <a:endParaRPr lang="zh-CN" altLang="en-US" sz="2800" b="1" dirty="0">
              <a:solidFill>
                <a:srgbClr val="FF0000"/>
              </a:solidFill>
              <a:latin typeface="Times New Roman" panose="02020603050405020304" pitchFamily="2" charset="0"/>
              <a:ea typeface="楷体_GB2312" pitchFamily="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blinds(vertical)">
                                      <p:cBhvr>
                                        <p:cTn id="7" dur="1000"/>
                                        <p:tgtEl>
                                          <p:spTgt spid="163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6392"/>
                                        </p:tgtEl>
                                        <p:attrNameLst>
                                          <p:attrName>style.visibility</p:attrName>
                                        </p:attrNameLst>
                                      </p:cBhvr>
                                      <p:to>
                                        <p:strVal val="visible"/>
                                      </p:to>
                                    </p:set>
                                    <p:animEffect transition="in" filter="blinds(vertical)">
                                      <p:cBhvr>
                                        <p:cTn id="12" dur="1000"/>
                                        <p:tgtEl>
                                          <p:spTgt spid="1639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6393"/>
                                        </p:tgtEl>
                                        <p:attrNameLst>
                                          <p:attrName>style.visibility</p:attrName>
                                        </p:attrNameLst>
                                      </p:cBhvr>
                                      <p:to>
                                        <p:strVal val="visible"/>
                                      </p:to>
                                    </p:set>
                                    <p:animEffect transition="in" filter="blinds(vertical)">
                                      <p:cBhvr>
                                        <p:cTn id="17" dur="1000"/>
                                        <p:tgtEl>
                                          <p:spTgt spid="1639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6387"/>
                                        </p:tgtEl>
                                        <p:attrNameLst>
                                          <p:attrName>style.visibility</p:attrName>
                                        </p:attrNameLst>
                                      </p:cBhvr>
                                      <p:to>
                                        <p:strVal val="visible"/>
                                      </p:to>
                                    </p:set>
                                    <p:animEffect transition="in" filter="dissolve">
                                      <p:cBhvr>
                                        <p:cTn id="22" dur="1000"/>
                                        <p:tgtEl>
                                          <p:spTgt spid="16387"/>
                                        </p:tgtEl>
                                      </p:cBhvr>
                                    </p:animEffect>
                                  </p:childTnLst>
                                </p:cTn>
                              </p:par>
                            </p:childTnLst>
                          </p:cTn>
                        </p:par>
                      </p:childTnLst>
                    </p:cTn>
                  </p:par>
                  <p:par>
                    <p:cTn id="23" fill="hold">
                      <p:stCondLst>
                        <p:cond delay="indefinite"/>
                      </p:stCondLst>
                      <p:childTnLst>
                        <p:par>
                          <p:cTn id="24" fill="hold">
                            <p:stCondLst>
                              <p:cond delay="0"/>
                            </p:stCondLst>
                            <p:childTnLst>
                              <p:par>
                                <p:cTn id="25" presetID="55" presetClass="entr" presetSubtype="0" fill="hold" nodeType="clickEffect">
                                  <p:stCondLst>
                                    <p:cond delay="0"/>
                                  </p:stCondLst>
                                  <p:childTnLst>
                                    <p:set>
                                      <p:cBhvr>
                                        <p:cTn id="26" dur="1" fill="hold">
                                          <p:stCondLst>
                                            <p:cond delay="0"/>
                                          </p:stCondLst>
                                        </p:cTn>
                                        <p:tgtEl>
                                          <p:spTgt spid="16388"/>
                                        </p:tgtEl>
                                        <p:attrNameLst>
                                          <p:attrName>style.visibility</p:attrName>
                                        </p:attrNameLst>
                                      </p:cBhvr>
                                      <p:to>
                                        <p:strVal val="visible"/>
                                      </p:to>
                                    </p:set>
                                    <p:anim calcmode="lin" valueType="num">
                                      <p:cBhvr>
                                        <p:cTn id="27" dur="1000" fill="hold"/>
                                        <p:tgtEl>
                                          <p:spTgt spid="16388"/>
                                        </p:tgtEl>
                                        <p:attrNameLst>
                                          <p:attrName>ppt_w</p:attrName>
                                        </p:attrNameLst>
                                      </p:cBhvr>
                                      <p:tavLst>
                                        <p:tav tm="0">
                                          <p:val>
                                            <p:strVal val="#ppt_w*0.70"/>
                                          </p:val>
                                        </p:tav>
                                        <p:tav tm="100000">
                                          <p:val>
                                            <p:strVal val="#ppt_w"/>
                                          </p:val>
                                        </p:tav>
                                      </p:tavLst>
                                    </p:anim>
                                    <p:anim calcmode="lin" valueType="num">
                                      <p:cBhvr>
                                        <p:cTn id="28" dur="1000" fill="hold"/>
                                        <p:tgtEl>
                                          <p:spTgt spid="16388"/>
                                        </p:tgtEl>
                                        <p:attrNameLst>
                                          <p:attrName>ppt_h</p:attrName>
                                        </p:attrNameLst>
                                      </p:cBhvr>
                                      <p:tavLst>
                                        <p:tav tm="0">
                                          <p:val>
                                            <p:strVal val="#ppt_h"/>
                                          </p:val>
                                        </p:tav>
                                        <p:tav tm="100000">
                                          <p:val>
                                            <p:strVal val="#ppt_h"/>
                                          </p:val>
                                        </p:tav>
                                      </p:tavLst>
                                    </p:anim>
                                    <p:animEffect transition="in" filter="fade">
                                      <p:cBhvr>
                                        <p:cTn id="29" dur="1000"/>
                                        <p:tgtEl>
                                          <p:spTgt spid="16388"/>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5" fill="hold" grpId="0" nodeType="clickEffect">
                                  <p:stCondLst>
                                    <p:cond delay="0"/>
                                  </p:stCondLst>
                                  <p:childTnLst>
                                    <p:set>
                                      <p:cBhvr>
                                        <p:cTn id="33" dur="1" fill="hold">
                                          <p:stCondLst>
                                            <p:cond delay="0"/>
                                          </p:stCondLst>
                                        </p:cTn>
                                        <p:tgtEl>
                                          <p:spTgt spid="16394"/>
                                        </p:tgtEl>
                                        <p:attrNameLst>
                                          <p:attrName>style.visibility</p:attrName>
                                        </p:attrNameLst>
                                      </p:cBhvr>
                                      <p:to>
                                        <p:strVal val="visible"/>
                                      </p:to>
                                    </p:set>
                                    <p:animEffect transition="in" filter="blinds(vertical)">
                                      <p:cBhvr>
                                        <p:cTn id="34" dur="1000"/>
                                        <p:tgtEl>
                                          <p:spTgt spid="16394"/>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6395"/>
                                        </p:tgtEl>
                                        <p:attrNameLst>
                                          <p:attrName>style.visibility</p:attrName>
                                        </p:attrNameLst>
                                      </p:cBhvr>
                                      <p:to>
                                        <p:strVal val="visible"/>
                                      </p:to>
                                    </p:set>
                                    <p:animEffect transition="in" filter="dissolve">
                                      <p:cBhvr>
                                        <p:cTn id="39" dur="1000"/>
                                        <p:tgtEl>
                                          <p:spTgt spid="16395"/>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5" fill="hold" grpId="0" nodeType="clickEffect">
                                  <p:stCondLst>
                                    <p:cond delay="0"/>
                                  </p:stCondLst>
                                  <p:childTnLst>
                                    <p:set>
                                      <p:cBhvr>
                                        <p:cTn id="43" dur="1" fill="hold">
                                          <p:stCondLst>
                                            <p:cond delay="0"/>
                                          </p:stCondLst>
                                        </p:cTn>
                                        <p:tgtEl>
                                          <p:spTgt spid="16396"/>
                                        </p:tgtEl>
                                        <p:attrNameLst>
                                          <p:attrName>style.visibility</p:attrName>
                                        </p:attrNameLst>
                                      </p:cBhvr>
                                      <p:to>
                                        <p:strVal val="visible"/>
                                      </p:to>
                                    </p:set>
                                    <p:animEffect transition="in" filter="blinds(vertical)">
                                      <p:cBhvr>
                                        <p:cTn id="44" dur="1000"/>
                                        <p:tgtEl>
                                          <p:spTgt spid="16396"/>
                                        </p:tgtEl>
                                      </p:cBhvr>
                                    </p:animEffect>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16397"/>
                                        </p:tgtEl>
                                        <p:attrNameLst>
                                          <p:attrName>style.visibility</p:attrName>
                                        </p:attrNameLst>
                                      </p:cBhvr>
                                      <p:to>
                                        <p:strVal val="visible"/>
                                      </p:to>
                                    </p:set>
                                    <p:anim calcmode="lin" valueType="num">
                                      <p:cBhvr>
                                        <p:cTn id="49" dur="1000" fill="hold"/>
                                        <p:tgtEl>
                                          <p:spTgt spid="16397"/>
                                        </p:tgtEl>
                                        <p:attrNameLst>
                                          <p:attrName>ppt_w</p:attrName>
                                        </p:attrNameLst>
                                      </p:cBhvr>
                                      <p:tavLst>
                                        <p:tav tm="0">
                                          <p:val>
                                            <p:strVal val="#ppt_w*0.70"/>
                                          </p:val>
                                        </p:tav>
                                        <p:tav tm="100000">
                                          <p:val>
                                            <p:strVal val="#ppt_w"/>
                                          </p:val>
                                        </p:tav>
                                      </p:tavLst>
                                    </p:anim>
                                    <p:anim calcmode="lin" valueType="num">
                                      <p:cBhvr>
                                        <p:cTn id="50" dur="1000" fill="hold"/>
                                        <p:tgtEl>
                                          <p:spTgt spid="16397"/>
                                        </p:tgtEl>
                                        <p:attrNameLst>
                                          <p:attrName>ppt_h</p:attrName>
                                        </p:attrNameLst>
                                      </p:cBhvr>
                                      <p:tavLst>
                                        <p:tav tm="0">
                                          <p:val>
                                            <p:strVal val="#ppt_h"/>
                                          </p:val>
                                        </p:tav>
                                        <p:tav tm="100000">
                                          <p:val>
                                            <p:strVal val="#ppt_h"/>
                                          </p:val>
                                        </p:tav>
                                      </p:tavLst>
                                    </p:anim>
                                    <p:animEffect transition="in" filter="fade">
                                      <p:cBhvr>
                                        <p:cTn id="51" dur="1000"/>
                                        <p:tgtEl>
                                          <p:spTgt spid="16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p:bldP spid="16387" grpId="0"/>
      <p:bldP spid="16392" grpId="0"/>
      <p:bldP spid="16393" grpId="0" bldLvl="0" animBg="1"/>
      <p:bldP spid="16394" grpId="0" bldLvl="0" animBg="1"/>
      <p:bldP spid="16395" grpId="0"/>
      <p:bldP spid="16396" grpId="0" bldLvl="0" animBg="1"/>
      <p:bldP spid="1639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ext Box 3"/>
          <p:cNvSpPr txBox="1"/>
          <p:nvPr/>
        </p:nvSpPr>
        <p:spPr>
          <a:xfrm>
            <a:off x="1738313" y="3071813"/>
            <a:ext cx="8569325" cy="1337945"/>
          </a:xfrm>
          <a:prstGeom prst="rect">
            <a:avLst/>
          </a:prstGeom>
          <a:noFill/>
          <a:ln w="9525">
            <a:noFill/>
          </a:ln>
        </p:spPr>
        <p:txBody>
          <a:bodyPr anchor="t" anchorCtr="0">
            <a:spAutoFit/>
          </a:bodyPr>
          <a:p>
            <a:pPr>
              <a:lnSpc>
                <a:spcPct val="150000"/>
              </a:lnSpc>
            </a:pPr>
            <a:r>
              <a:rPr lang="en-US" altLang="zh-CN" sz="2800" b="1" dirty="0">
                <a:latin typeface="Arial" panose="020B0604020202020204" pitchFamily="34" charset="0"/>
                <a:ea typeface="宋体" panose="02010600030101010101" pitchFamily="2" charset="-122"/>
              </a:rPr>
              <a:t>        </a:t>
            </a:r>
            <a:r>
              <a:rPr lang="zh-CN" altLang="en-US" sz="2600" b="1" dirty="0">
                <a:latin typeface="Times New Roman" panose="02020603050405020304" pitchFamily="2" charset="0"/>
                <a:ea typeface="楷体_GB2312" pitchFamily="1" charset="-122"/>
              </a:rPr>
              <a:t>在静止的电荷</a:t>
            </a:r>
            <a:r>
              <a:rPr lang="en-US" altLang="zh-CN" sz="2600" b="1" dirty="0">
                <a:latin typeface="Times New Roman" panose="02020603050405020304" pitchFamily="2" charset="0"/>
                <a:ea typeface="楷体_GB2312" pitchFamily="1" charset="-122"/>
              </a:rPr>
              <a:t>Q</a:t>
            </a:r>
            <a:r>
              <a:rPr lang="zh-CN" altLang="en-US" sz="2600" b="1" dirty="0">
                <a:latin typeface="Times New Roman" panose="02020603050405020304" pitchFamily="2" charset="0"/>
                <a:ea typeface="楷体_GB2312" pitchFamily="1" charset="-122"/>
              </a:rPr>
              <a:t>周围的静电场中，放入试验电荷</a:t>
            </a:r>
            <a:r>
              <a:rPr lang="en-US" altLang="zh-CN" sz="2600" b="1" dirty="0">
                <a:latin typeface="Times New Roman" panose="02020603050405020304" pitchFamily="2" charset="0"/>
                <a:ea typeface="楷体_GB2312" pitchFamily="1" charset="-122"/>
              </a:rPr>
              <a:t>q</a:t>
            </a:r>
            <a:r>
              <a:rPr lang="en-US" altLang="zh-CN" sz="2600" b="1" baseline="-25000" dirty="0">
                <a:latin typeface="Times New Roman" panose="02020603050405020304" pitchFamily="2" charset="0"/>
                <a:ea typeface="楷体_GB2312" pitchFamily="1" charset="-122"/>
              </a:rPr>
              <a:t>0</a:t>
            </a:r>
            <a:r>
              <a:rPr lang="zh-CN" altLang="en-US" sz="2600" b="1" dirty="0">
                <a:latin typeface="Times New Roman" panose="02020603050405020304" pitchFamily="2" charset="0"/>
                <a:ea typeface="楷体_GB2312" pitchFamily="1" charset="-122"/>
              </a:rPr>
              <a:t>，试验电荷</a:t>
            </a:r>
            <a:r>
              <a:rPr lang="en-US" altLang="zh-CN" sz="2600" b="1" dirty="0">
                <a:latin typeface="Times New Roman" panose="02020603050405020304" pitchFamily="2" charset="0"/>
                <a:ea typeface="楷体_GB2312" pitchFamily="1" charset="-122"/>
              </a:rPr>
              <a:t>q</a:t>
            </a:r>
            <a:r>
              <a:rPr lang="en-US" altLang="zh-CN" sz="2600" b="1" baseline="-25000" dirty="0">
                <a:latin typeface="Times New Roman" panose="02020603050405020304" pitchFamily="2" charset="0"/>
                <a:ea typeface="楷体_GB2312" pitchFamily="1" charset="-122"/>
              </a:rPr>
              <a:t>0</a:t>
            </a:r>
            <a:r>
              <a:rPr lang="en-US" altLang="zh-CN" sz="2600" b="1" dirty="0">
                <a:latin typeface="Times New Roman" panose="02020603050405020304" pitchFamily="2" charset="0"/>
                <a:ea typeface="楷体_GB2312" pitchFamily="1" charset="-122"/>
              </a:rPr>
              <a:t> </a:t>
            </a:r>
            <a:r>
              <a:rPr lang="zh-CN" altLang="en-US" sz="2600" b="1" dirty="0">
                <a:latin typeface="Times New Roman" panose="02020603050405020304" pitchFamily="2" charset="0"/>
                <a:ea typeface="楷体_GB2312" pitchFamily="1" charset="-122"/>
              </a:rPr>
              <a:t>受力为：</a:t>
            </a:r>
            <a:endParaRPr lang="zh-CN" altLang="en-US" sz="2600" b="1" dirty="0">
              <a:latin typeface="Times New Roman" panose="02020603050405020304" pitchFamily="2" charset="0"/>
              <a:ea typeface="楷体_GB2312" pitchFamily="1" charset="-122"/>
            </a:endParaRPr>
          </a:p>
        </p:txBody>
      </p:sp>
      <p:graphicFrame>
        <p:nvGraphicFramePr>
          <p:cNvPr id="17411" name="对象 17410"/>
          <p:cNvGraphicFramePr>
            <a:graphicFrameLocks noChangeAspect="1"/>
          </p:cNvGraphicFramePr>
          <p:nvPr/>
        </p:nvGraphicFramePr>
        <p:xfrm>
          <a:off x="4667250" y="4429125"/>
          <a:ext cx="2209800" cy="1120775"/>
        </p:xfrm>
        <a:graphic>
          <a:graphicData uri="http://schemas.openxmlformats.org/presentationml/2006/ole">
            <mc:AlternateContent xmlns:mc="http://schemas.openxmlformats.org/markup-compatibility/2006">
              <mc:Choice xmlns:v="urn:schemas-microsoft-com:vml" Requires="v">
                <p:oleObj spid="_x0000_s3080" name="" r:id="rId1" imgW="20421600" imgH="10363200" progId="Equation.3">
                  <p:embed/>
                </p:oleObj>
              </mc:Choice>
              <mc:Fallback>
                <p:oleObj name="" r:id="rId1" imgW="20421600" imgH="10363200" progId="Equation.3">
                  <p:embed/>
                  <p:pic>
                    <p:nvPicPr>
                      <p:cNvPr id="0" name="图片 3079"/>
                      <p:cNvPicPr/>
                      <p:nvPr/>
                    </p:nvPicPr>
                    <p:blipFill>
                      <a:blip r:embed="rId2"/>
                      <a:stretch>
                        <a:fillRect/>
                      </a:stretch>
                    </p:blipFill>
                    <p:spPr>
                      <a:xfrm>
                        <a:off x="4667250" y="4429125"/>
                        <a:ext cx="2209800" cy="1120775"/>
                      </a:xfrm>
                      <a:prstGeom prst="rect">
                        <a:avLst/>
                      </a:prstGeom>
                      <a:solidFill>
                        <a:srgbClr val="FFFF99"/>
                      </a:solidFill>
                      <a:ln w="28575" cap="flat" cmpd="sng">
                        <a:solidFill>
                          <a:srgbClr val="FF9900"/>
                        </a:solidFill>
                        <a:prstDash val="solid"/>
                        <a:miter/>
                        <a:headEnd type="none" w="med" len="med"/>
                        <a:tailEnd type="none" w="med" len="med"/>
                      </a:ln>
                    </p:spPr>
                  </p:pic>
                </p:oleObj>
              </mc:Fallback>
            </mc:AlternateContent>
          </a:graphicData>
        </a:graphic>
      </p:graphicFrame>
      <p:sp>
        <p:nvSpPr>
          <p:cNvPr id="17412" name="Rectangle 7"/>
          <p:cNvSpPr/>
          <p:nvPr/>
        </p:nvSpPr>
        <p:spPr>
          <a:xfrm>
            <a:off x="1666875" y="142875"/>
            <a:ext cx="3033713" cy="583565"/>
          </a:xfrm>
          <a:prstGeom prst="rect">
            <a:avLst/>
          </a:prstGeom>
          <a:noFill/>
          <a:ln w="9525">
            <a:noFill/>
          </a:ln>
        </p:spPr>
        <p:txBody>
          <a:bodyPr anchor="t" anchorCtr="0">
            <a:spAutoFit/>
          </a:bodyPr>
          <a:p>
            <a:r>
              <a:rPr lang="zh-CN" altLang="en-US" sz="3200" b="1" dirty="0">
                <a:solidFill>
                  <a:srgbClr val="CC0000"/>
                </a:solidFill>
                <a:latin typeface="楷体" panose="02010609060101010101" pitchFamily="1" charset="-122"/>
                <a:ea typeface="楷体" panose="02010609060101010101" pitchFamily="1" charset="-122"/>
              </a:rPr>
              <a:t>二</a:t>
            </a:r>
            <a:r>
              <a:rPr lang="en-US" altLang="zh-CN" sz="3200" b="1" dirty="0">
                <a:solidFill>
                  <a:srgbClr val="CC0000"/>
                </a:solidFill>
                <a:latin typeface="楷体" panose="02010609060101010101" pitchFamily="1" charset="-122"/>
                <a:ea typeface="楷体" panose="02010609060101010101" pitchFamily="1" charset="-122"/>
              </a:rPr>
              <a:t>. </a:t>
            </a:r>
            <a:r>
              <a:rPr lang="zh-CN" altLang="en-US" sz="3200" b="1" dirty="0">
                <a:solidFill>
                  <a:srgbClr val="CC0000"/>
                </a:solidFill>
                <a:latin typeface="楷体" panose="02010609060101010101" pitchFamily="1" charset="-122"/>
                <a:ea typeface="楷体" panose="02010609060101010101" pitchFamily="1" charset="-122"/>
              </a:rPr>
              <a:t>电场强度</a:t>
            </a:r>
            <a:endParaRPr lang="zh-CN" altLang="en-US" sz="3200" b="1" dirty="0">
              <a:solidFill>
                <a:srgbClr val="CC0000"/>
              </a:solidFill>
              <a:latin typeface="楷体" panose="02010609060101010101" pitchFamily="1" charset="-122"/>
              <a:ea typeface="楷体" panose="02010609060101010101" pitchFamily="1" charset="-122"/>
            </a:endParaRPr>
          </a:p>
        </p:txBody>
      </p:sp>
      <p:sp>
        <p:nvSpPr>
          <p:cNvPr id="17413" name="Rectangle 8"/>
          <p:cNvSpPr/>
          <p:nvPr/>
        </p:nvSpPr>
        <p:spPr>
          <a:xfrm>
            <a:off x="1919288" y="765175"/>
            <a:ext cx="2160587" cy="521970"/>
          </a:xfrm>
          <a:prstGeom prst="rect">
            <a:avLst/>
          </a:prstGeom>
          <a:noFill/>
          <a:ln w="9525">
            <a:noFill/>
          </a:ln>
        </p:spPr>
        <p:txBody>
          <a:bodyPr anchor="t" anchorCtr="0">
            <a:spAutoFit/>
          </a:bodyPr>
          <a:p>
            <a:r>
              <a:rPr lang="en-US" altLang="zh-CN" sz="2800" b="1" dirty="0">
                <a:latin typeface="Times New Roman" panose="02020603050405020304" pitchFamily="2" charset="0"/>
                <a:ea typeface="楷体_GB2312" pitchFamily="1" charset="-122"/>
              </a:rPr>
              <a:t>1. </a:t>
            </a:r>
            <a:r>
              <a:rPr lang="zh-CN" altLang="en-US" sz="2800" b="1" dirty="0">
                <a:latin typeface="Times New Roman" panose="02020603050405020304" pitchFamily="2" charset="0"/>
                <a:ea typeface="楷体_GB2312" pitchFamily="1" charset="-122"/>
              </a:rPr>
              <a:t>试验电荷</a:t>
            </a:r>
            <a:endParaRPr lang="zh-CN" altLang="en-US" sz="2800" b="1" dirty="0">
              <a:latin typeface="Times New Roman" panose="02020603050405020304" pitchFamily="2" charset="0"/>
              <a:ea typeface="楷体_GB2312" pitchFamily="1" charset="-122"/>
            </a:endParaRPr>
          </a:p>
        </p:txBody>
      </p:sp>
      <p:sp>
        <p:nvSpPr>
          <p:cNvPr id="17414" name="Rectangle 9"/>
          <p:cNvSpPr/>
          <p:nvPr/>
        </p:nvSpPr>
        <p:spPr>
          <a:xfrm>
            <a:off x="1847850" y="1341438"/>
            <a:ext cx="8712200" cy="1337945"/>
          </a:xfrm>
          <a:prstGeom prst="rect">
            <a:avLst/>
          </a:prstGeom>
          <a:noFill/>
          <a:ln w="9525">
            <a:noFill/>
          </a:ln>
        </p:spPr>
        <p:txBody>
          <a:bodyPr anchor="t" anchorCtr="0">
            <a:spAutoFit/>
          </a:bodyPr>
          <a:p>
            <a:pPr>
              <a:lnSpc>
                <a:spcPct val="150000"/>
              </a:lnSpc>
            </a:pPr>
            <a:r>
              <a:rPr lang="en-US" altLang="zh-CN" sz="2800" b="1" dirty="0">
                <a:latin typeface="Arial" panose="020B0604020202020204" pitchFamily="34" charset="0"/>
                <a:ea typeface="宋体" panose="02010600030101010101" pitchFamily="2" charset="-122"/>
              </a:rPr>
              <a:t>        </a:t>
            </a:r>
            <a:r>
              <a:rPr lang="zh-CN" altLang="en-US" sz="2600" b="1" dirty="0">
                <a:latin typeface="Times New Roman" panose="02020603050405020304" pitchFamily="2" charset="0"/>
                <a:ea typeface="楷体_GB2312" pitchFamily="1" charset="-122"/>
              </a:rPr>
              <a:t>线度足够小，可以看成点电荷；电量足够小，小到把它放入电场中后，原来的电场几乎没有什么变化。</a:t>
            </a:r>
            <a:endParaRPr lang="zh-CN" altLang="en-US" sz="2600" b="1" dirty="0">
              <a:latin typeface="Times New Roman" panose="02020603050405020304" pitchFamily="2" charset="0"/>
              <a:ea typeface="楷体_GB2312" pitchFamily="1" charset="-122"/>
            </a:endParaRPr>
          </a:p>
        </p:txBody>
      </p:sp>
      <p:sp>
        <p:nvSpPr>
          <p:cNvPr id="17415" name="Rectangle 10"/>
          <p:cNvSpPr/>
          <p:nvPr/>
        </p:nvSpPr>
        <p:spPr>
          <a:xfrm>
            <a:off x="1809750" y="2643188"/>
            <a:ext cx="2160588" cy="521970"/>
          </a:xfrm>
          <a:prstGeom prst="rect">
            <a:avLst/>
          </a:prstGeom>
          <a:noFill/>
          <a:ln w="9525">
            <a:noFill/>
          </a:ln>
        </p:spPr>
        <p:txBody>
          <a:bodyPr anchor="t" anchorCtr="0">
            <a:spAutoFit/>
          </a:bodyPr>
          <a:p>
            <a:r>
              <a:rPr lang="en-US" altLang="zh-CN" sz="2800" b="1" dirty="0">
                <a:latin typeface="Times New Roman" panose="02020603050405020304" pitchFamily="2" charset="0"/>
                <a:ea typeface="楷体_GB2312" pitchFamily="1" charset="-122"/>
              </a:rPr>
              <a:t>2. </a:t>
            </a:r>
            <a:r>
              <a:rPr lang="zh-CN" altLang="en-US" sz="2800" b="1" dirty="0">
                <a:latin typeface="Times New Roman" panose="02020603050405020304" pitchFamily="2" charset="0"/>
                <a:ea typeface="楷体_GB2312" pitchFamily="1" charset="-122"/>
              </a:rPr>
              <a:t>假想实验</a:t>
            </a:r>
            <a:endParaRPr lang="zh-CN" altLang="en-US" sz="2800" b="1" dirty="0">
              <a:latin typeface="Times New Roman" panose="02020603050405020304" pitchFamily="2" charset="0"/>
              <a:ea typeface="楷体_GB2312" pitchFamily="1" charset="-122"/>
            </a:endParaRPr>
          </a:p>
        </p:txBody>
      </p:sp>
      <p:sp>
        <p:nvSpPr>
          <p:cNvPr id="17416" name="Rectangle 11"/>
          <p:cNvSpPr/>
          <p:nvPr/>
        </p:nvSpPr>
        <p:spPr>
          <a:xfrm>
            <a:off x="2524125" y="5857875"/>
            <a:ext cx="7126605" cy="521970"/>
          </a:xfrm>
          <a:prstGeom prst="rect">
            <a:avLst/>
          </a:prstGeom>
          <a:solidFill>
            <a:srgbClr val="FFFF99"/>
          </a:solidFill>
          <a:ln w="9525">
            <a:noFill/>
          </a:ln>
        </p:spPr>
        <p:txBody>
          <a:bodyPr wrap="none" anchor="t" anchorCtr="0">
            <a:spAutoFit/>
          </a:bodyPr>
          <a:p>
            <a:pPr>
              <a:spcBef>
                <a:spcPct val="20000"/>
              </a:spcBef>
            </a:pPr>
            <a:r>
              <a:rPr lang="en-US" altLang="zh-CN" sz="2800" b="1" dirty="0">
                <a:solidFill>
                  <a:srgbClr val="C00000"/>
                </a:solidFill>
                <a:latin typeface="Times New Roman" panose="02020603050405020304" pitchFamily="2" charset="0"/>
                <a:ea typeface="楷体_GB2312" pitchFamily="1" charset="-122"/>
              </a:rPr>
              <a:t>F</a:t>
            </a:r>
            <a:r>
              <a:rPr lang="zh-CN" altLang="en-US" sz="2800" b="1" dirty="0">
                <a:solidFill>
                  <a:srgbClr val="C00000"/>
                </a:solidFill>
                <a:latin typeface="Times New Roman" panose="02020603050405020304" pitchFamily="2" charset="0"/>
                <a:ea typeface="楷体_GB2312" pitchFamily="1" charset="-122"/>
              </a:rPr>
              <a:t>大小</a:t>
            </a:r>
            <a:r>
              <a:rPr lang="zh-CN" altLang="en-US" sz="2800" b="1" dirty="0">
                <a:latin typeface="Times New Roman" panose="02020603050405020304" pitchFamily="2" charset="0"/>
                <a:ea typeface="楷体_GB2312" pitchFamily="1" charset="-122"/>
              </a:rPr>
              <a:t>与</a:t>
            </a:r>
            <a:r>
              <a:rPr lang="en-US" altLang="zh-CN" sz="2800" b="1" dirty="0">
                <a:solidFill>
                  <a:srgbClr val="FF0000"/>
                </a:solidFill>
                <a:latin typeface="Times New Roman" panose="02020603050405020304" pitchFamily="2" charset="0"/>
                <a:ea typeface="楷体_GB2312" pitchFamily="1" charset="-122"/>
              </a:rPr>
              <a:t>r</a:t>
            </a:r>
            <a:r>
              <a:rPr lang="en-US" altLang="zh-CN" sz="2800" b="1" dirty="0">
                <a:latin typeface="Times New Roman" panose="02020603050405020304" pitchFamily="2" charset="0"/>
                <a:ea typeface="楷体_GB2312" pitchFamily="1" charset="-122"/>
              </a:rPr>
              <a:t> </a:t>
            </a:r>
            <a:r>
              <a:rPr lang="zh-CN" altLang="en-US" sz="2800" b="1" dirty="0">
                <a:latin typeface="Times New Roman" panose="02020603050405020304" pitchFamily="2" charset="0"/>
                <a:ea typeface="楷体_GB2312" pitchFamily="1" charset="-122"/>
              </a:rPr>
              <a:t>有关，而且还与试验电荷 </a:t>
            </a:r>
            <a:r>
              <a:rPr lang="en-US" altLang="zh-CN" sz="2800" b="1" dirty="0">
                <a:solidFill>
                  <a:srgbClr val="FF0000"/>
                </a:solidFill>
                <a:latin typeface="Times New Roman" panose="02020603050405020304" pitchFamily="2" charset="0"/>
                <a:ea typeface="楷体_GB2312" pitchFamily="1" charset="-122"/>
              </a:rPr>
              <a:t>q</a:t>
            </a:r>
            <a:r>
              <a:rPr lang="en-US" altLang="zh-CN" sz="2800" b="1" baseline="-25000" dirty="0">
                <a:solidFill>
                  <a:srgbClr val="FF0000"/>
                </a:solidFill>
                <a:latin typeface="Times New Roman" panose="02020603050405020304" pitchFamily="2" charset="0"/>
                <a:ea typeface="楷体_GB2312" pitchFamily="1" charset="-122"/>
              </a:rPr>
              <a:t>0</a:t>
            </a:r>
            <a:r>
              <a:rPr lang="zh-CN" altLang="en-US" sz="2800" b="1" dirty="0">
                <a:latin typeface="Times New Roman" panose="02020603050405020304" pitchFamily="2" charset="0"/>
                <a:ea typeface="楷体_GB2312" pitchFamily="1" charset="-122"/>
              </a:rPr>
              <a:t>有关。</a:t>
            </a:r>
            <a:endParaRPr lang="zh-CN" altLang="en-US" sz="2800" b="1" dirty="0">
              <a:latin typeface="Times New Roman" panose="02020603050405020304" pitchFamily="2" charset="0"/>
              <a:ea typeface="楷体_GB2312" pitchFamily="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diamond(in)">
                                      <p:cBhvr>
                                        <p:cTn id="7" dur="1000"/>
                                        <p:tgtEl>
                                          <p:spTgt spid="174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7413"/>
                                        </p:tgtEl>
                                        <p:attrNameLst>
                                          <p:attrName>style.visibility</p:attrName>
                                        </p:attrNameLst>
                                      </p:cBhvr>
                                      <p:to>
                                        <p:strVal val="visible"/>
                                      </p:to>
                                    </p:set>
                                    <p:animEffect transition="in" filter="blinds(vertical)">
                                      <p:cBhvr>
                                        <p:cTn id="12" dur="1000"/>
                                        <p:tgtEl>
                                          <p:spTgt spid="17413"/>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grpId="0" nodeType="clickEffect">
                                  <p:stCondLst>
                                    <p:cond delay="0"/>
                                  </p:stCondLst>
                                  <p:childTnLst>
                                    <p:set>
                                      <p:cBhvr>
                                        <p:cTn id="16" dur="1" fill="hold">
                                          <p:stCondLst>
                                            <p:cond delay="0"/>
                                          </p:stCondLst>
                                        </p:cTn>
                                        <p:tgtEl>
                                          <p:spTgt spid="17414"/>
                                        </p:tgtEl>
                                        <p:attrNameLst>
                                          <p:attrName>style.visibility</p:attrName>
                                        </p:attrNameLst>
                                      </p:cBhvr>
                                      <p:to>
                                        <p:strVal val="visible"/>
                                      </p:to>
                                    </p:set>
                                    <p:anim calcmode="lin" valueType="num">
                                      <p:cBhvr>
                                        <p:cTn id="17" dur="1000" fill="hold"/>
                                        <p:tgtEl>
                                          <p:spTgt spid="17414"/>
                                        </p:tgtEl>
                                        <p:attrNameLst>
                                          <p:attrName>ppt_w</p:attrName>
                                        </p:attrNameLst>
                                      </p:cBhvr>
                                      <p:tavLst>
                                        <p:tav tm="0">
                                          <p:val>
                                            <p:strVal val="#ppt_w*0.70"/>
                                          </p:val>
                                        </p:tav>
                                        <p:tav tm="100000">
                                          <p:val>
                                            <p:strVal val="#ppt_w"/>
                                          </p:val>
                                        </p:tav>
                                      </p:tavLst>
                                    </p:anim>
                                    <p:anim calcmode="lin" valueType="num">
                                      <p:cBhvr>
                                        <p:cTn id="18" dur="1000" fill="hold"/>
                                        <p:tgtEl>
                                          <p:spTgt spid="17414"/>
                                        </p:tgtEl>
                                        <p:attrNameLst>
                                          <p:attrName>ppt_h</p:attrName>
                                        </p:attrNameLst>
                                      </p:cBhvr>
                                      <p:tavLst>
                                        <p:tav tm="0">
                                          <p:val>
                                            <p:strVal val="#ppt_h"/>
                                          </p:val>
                                        </p:tav>
                                        <p:tav tm="100000">
                                          <p:val>
                                            <p:strVal val="#ppt_h"/>
                                          </p:val>
                                        </p:tav>
                                      </p:tavLst>
                                    </p:anim>
                                    <p:animEffect transition="in" filter="fade">
                                      <p:cBhvr>
                                        <p:cTn id="19" dur="1000"/>
                                        <p:tgtEl>
                                          <p:spTgt spid="1741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5" fill="hold" grpId="0" nodeType="clickEffect">
                                  <p:stCondLst>
                                    <p:cond delay="0"/>
                                  </p:stCondLst>
                                  <p:childTnLst>
                                    <p:set>
                                      <p:cBhvr>
                                        <p:cTn id="23" dur="1" fill="hold">
                                          <p:stCondLst>
                                            <p:cond delay="0"/>
                                          </p:stCondLst>
                                        </p:cTn>
                                        <p:tgtEl>
                                          <p:spTgt spid="17415"/>
                                        </p:tgtEl>
                                        <p:attrNameLst>
                                          <p:attrName>style.visibility</p:attrName>
                                        </p:attrNameLst>
                                      </p:cBhvr>
                                      <p:to>
                                        <p:strVal val="visible"/>
                                      </p:to>
                                    </p:set>
                                    <p:animEffect transition="in" filter="blinds(vertical)">
                                      <p:cBhvr>
                                        <p:cTn id="24" dur="1000"/>
                                        <p:tgtEl>
                                          <p:spTgt spid="17415"/>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17410"/>
                                        </p:tgtEl>
                                        <p:attrNameLst>
                                          <p:attrName>style.visibility</p:attrName>
                                        </p:attrNameLst>
                                      </p:cBhvr>
                                      <p:to>
                                        <p:strVal val="visible"/>
                                      </p:to>
                                    </p:set>
                                    <p:anim calcmode="lin" valueType="num">
                                      <p:cBhvr>
                                        <p:cTn id="29" dur="1000" fill="hold"/>
                                        <p:tgtEl>
                                          <p:spTgt spid="17410"/>
                                        </p:tgtEl>
                                        <p:attrNameLst>
                                          <p:attrName>ppt_w</p:attrName>
                                        </p:attrNameLst>
                                      </p:cBhvr>
                                      <p:tavLst>
                                        <p:tav tm="0">
                                          <p:val>
                                            <p:strVal val="#ppt_w*0.70"/>
                                          </p:val>
                                        </p:tav>
                                        <p:tav tm="100000">
                                          <p:val>
                                            <p:strVal val="#ppt_w"/>
                                          </p:val>
                                        </p:tav>
                                      </p:tavLst>
                                    </p:anim>
                                    <p:anim calcmode="lin" valueType="num">
                                      <p:cBhvr>
                                        <p:cTn id="30" dur="1000" fill="hold"/>
                                        <p:tgtEl>
                                          <p:spTgt spid="17410"/>
                                        </p:tgtEl>
                                        <p:attrNameLst>
                                          <p:attrName>ppt_h</p:attrName>
                                        </p:attrNameLst>
                                      </p:cBhvr>
                                      <p:tavLst>
                                        <p:tav tm="0">
                                          <p:val>
                                            <p:strVal val="#ppt_h"/>
                                          </p:val>
                                        </p:tav>
                                        <p:tav tm="100000">
                                          <p:val>
                                            <p:strVal val="#ppt_h"/>
                                          </p:val>
                                        </p:tav>
                                      </p:tavLst>
                                    </p:anim>
                                    <p:animEffect transition="in" filter="fade">
                                      <p:cBhvr>
                                        <p:cTn id="31" dur="1000"/>
                                        <p:tgtEl>
                                          <p:spTgt spid="17410"/>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7411"/>
                                        </p:tgtEl>
                                        <p:attrNameLst>
                                          <p:attrName>style.visibility</p:attrName>
                                        </p:attrNameLst>
                                      </p:cBhvr>
                                      <p:to>
                                        <p:strVal val="visible"/>
                                      </p:to>
                                    </p:set>
                                    <p:animEffect transition="in" filter="dissolve">
                                      <p:cBhvr>
                                        <p:cTn id="36" dur="1000"/>
                                        <p:tgtEl>
                                          <p:spTgt spid="17411"/>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17416"/>
                                        </p:tgtEl>
                                        <p:attrNameLst>
                                          <p:attrName>style.visibility</p:attrName>
                                        </p:attrNameLst>
                                      </p:cBhvr>
                                      <p:to>
                                        <p:strVal val="visible"/>
                                      </p:to>
                                    </p:set>
                                    <p:animEffect transition="in" filter="checkerboard(across)">
                                      <p:cBhvr>
                                        <p:cTn id="41" dur="1000"/>
                                        <p:tgtEl>
                                          <p:spTgt spid="17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P spid="17412" grpId="0"/>
      <p:bldP spid="17413" grpId="0"/>
      <p:bldP spid="17414" grpId="0"/>
      <p:bldP spid="17415" grpId="0"/>
      <p:bldP spid="17416"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ext Box 2"/>
          <p:cNvSpPr txBox="1"/>
          <p:nvPr/>
        </p:nvSpPr>
        <p:spPr>
          <a:xfrm>
            <a:off x="1524000" y="4824413"/>
            <a:ext cx="8856663" cy="2031365"/>
          </a:xfrm>
          <a:prstGeom prst="rect">
            <a:avLst/>
          </a:prstGeom>
          <a:noFill/>
          <a:ln w="9525">
            <a:noFill/>
          </a:ln>
        </p:spPr>
        <p:txBody>
          <a:bodyPr lIns="90000" tIns="46800" rIns="90000" bIns="46800" anchor="t" anchorCtr="0">
            <a:spAutoFit/>
          </a:bodyPr>
          <a:p>
            <a:pPr>
              <a:lnSpc>
                <a:spcPct val="150000"/>
              </a:lnSpc>
            </a:pPr>
            <a:r>
              <a:rPr lang="en-US" altLang="zh-CN" sz="2800" b="1" dirty="0">
                <a:latin typeface="Arial" panose="020B0604020202020204" pitchFamily="34" charset="0"/>
                <a:ea typeface="宋体" panose="02010600030101010101" pitchFamily="2" charset="-122"/>
              </a:rPr>
              <a:t>       </a:t>
            </a:r>
            <a:r>
              <a:rPr lang="zh-CN" altLang="en-US" sz="2800" b="1" dirty="0">
                <a:latin typeface="Times New Roman" panose="02020603050405020304" pitchFamily="2" charset="0"/>
                <a:ea typeface="楷体_GB2312" pitchFamily="1" charset="-122"/>
              </a:rPr>
              <a:t>电场强度是电场的属性，与试验电荷的存在与否无关，并不因无试验电荷而不存在，但可由试验电荷受到的力来反映。</a:t>
            </a:r>
            <a:endParaRPr lang="zh-CN" altLang="en-US" sz="2800" b="1" dirty="0">
              <a:latin typeface="Times New Roman" panose="02020603050405020304" pitchFamily="2" charset="0"/>
              <a:ea typeface="楷体_GB2312" pitchFamily="1" charset="-122"/>
            </a:endParaRPr>
          </a:p>
        </p:txBody>
      </p:sp>
      <p:graphicFrame>
        <p:nvGraphicFramePr>
          <p:cNvPr id="18435" name="对象 18434"/>
          <p:cNvGraphicFramePr>
            <a:graphicFrameLocks noChangeAspect="1"/>
          </p:cNvGraphicFramePr>
          <p:nvPr/>
        </p:nvGraphicFramePr>
        <p:xfrm>
          <a:off x="3595688" y="2500313"/>
          <a:ext cx="1038225" cy="1014412"/>
        </p:xfrm>
        <a:graphic>
          <a:graphicData uri="http://schemas.openxmlformats.org/presentationml/2006/ole">
            <mc:AlternateContent xmlns:mc="http://schemas.openxmlformats.org/markup-compatibility/2006">
              <mc:Choice xmlns:v="urn:schemas-microsoft-com:vml" Requires="v">
                <p:oleObj spid="_x0000_s3081" name="" r:id="rId1" imgW="474980" imgH="462280" progId="Equation.3">
                  <p:embed/>
                </p:oleObj>
              </mc:Choice>
              <mc:Fallback>
                <p:oleObj name="" r:id="rId1" imgW="474980" imgH="462280" progId="Equation.3">
                  <p:embed/>
                  <p:pic>
                    <p:nvPicPr>
                      <p:cNvPr id="0" name="图片 3080"/>
                      <p:cNvPicPr/>
                      <p:nvPr/>
                    </p:nvPicPr>
                    <p:blipFill>
                      <a:blip r:embed="rId2"/>
                      <a:stretch>
                        <a:fillRect/>
                      </a:stretch>
                    </p:blipFill>
                    <p:spPr>
                      <a:xfrm>
                        <a:off x="3595688" y="2500313"/>
                        <a:ext cx="1038225" cy="1014412"/>
                      </a:xfrm>
                      <a:prstGeom prst="rect">
                        <a:avLst/>
                      </a:prstGeom>
                      <a:solidFill>
                        <a:srgbClr val="FFFF00"/>
                      </a:solidFill>
                      <a:ln w="38100">
                        <a:noFill/>
                        <a:miter/>
                      </a:ln>
                    </p:spPr>
                  </p:pic>
                </p:oleObj>
              </mc:Fallback>
            </mc:AlternateContent>
          </a:graphicData>
        </a:graphic>
      </p:graphicFrame>
      <p:sp>
        <p:nvSpPr>
          <p:cNvPr id="18436" name="Text Box 5"/>
          <p:cNvSpPr txBox="1"/>
          <p:nvPr/>
        </p:nvSpPr>
        <p:spPr>
          <a:xfrm>
            <a:off x="5310188" y="2928938"/>
            <a:ext cx="3455987" cy="492760"/>
          </a:xfrm>
          <a:prstGeom prst="rect">
            <a:avLst/>
          </a:prstGeom>
          <a:noFill/>
          <a:ln w="9525">
            <a:noFill/>
          </a:ln>
        </p:spPr>
        <p:txBody>
          <a:bodyPr lIns="90000" tIns="46800" rIns="90000" bIns="46800" anchor="t" anchorCtr="0">
            <a:spAutoFit/>
          </a:bodyPr>
          <a:p>
            <a:r>
              <a:rPr lang="zh-CN" altLang="en-US" sz="2600" b="1" dirty="0">
                <a:latin typeface="Times New Roman" panose="02020603050405020304" pitchFamily="2" charset="0"/>
                <a:ea typeface="楷体_GB2312" pitchFamily="1" charset="-122"/>
              </a:rPr>
              <a:t>单位：</a:t>
            </a:r>
            <a:r>
              <a:rPr lang="en-US" altLang="zh-CN" sz="2600" b="1" dirty="0">
                <a:solidFill>
                  <a:srgbClr val="FF0000"/>
                </a:solidFill>
                <a:latin typeface="Times New Roman" panose="02020603050405020304" pitchFamily="2" charset="0"/>
                <a:ea typeface="楷体_GB2312" pitchFamily="1" charset="-122"/>
              </a:rPr>
              <a:t>N.C</a:t>
            </a:r>
            <a:r>
              <a:rPr lang="en-US" altLang="zh-CN" sz="2600" b="1" baseline="30000" dirty="0">
                <a:solidFill>
                  <a:srgbClr val="FF0000"/>
                </a:solidFill>
                <a:latin typeface="Times New Roman" panose="02020603050405020304" pitchFamily="2" charset="0"/>
                <a:ea typeface="楷体_GB2312" pitchFamily="1" charset="-122"/>
              </a:rPr>
              <a:t>-1</a:t>
            </a:r>
            <a:r>
              <a:rPr lang="zh-CN" altLang="en-US" sz="2600" b="1" dirty="0">
                <a:latin typeface="Times New Roman" panose="02020603050405020304" pitchFamily="2" charset="0"/>
                <a:ea typeface="楷体_GB2312" pitchFamily="1" charset="-122"/>
              </a:rPr>
              <a:t>或</a:t>
            </a:r>
            <a:r>
              <a:rPr lang="en-US" altLang="zh-CN" sz="2600" b="1" dirty="0">
                <a:solidFill>
                  <a:srgbClr val="FF0000"/>
                </a:solidFill>
                <a:latin typeface="Times New Roman" panose="02020603050405020304" pitchFamily="2" charset="0"/>
                <a:ea typeface="楷体_GB2312" pitchFamily="1" charset="-122"/>
              </a:rPr>
              <a:t>V.m</a:t>
            </a:r>
            <a:r>
              <a:rPr lang="en-US" altLang="zh-CN" sz="2600" b="1" baseline="30000" dirty="0">
                <a:solidFill>
                  <a:srgbClr val="FF0000"/>
                </a:solidFill>
                <a:latin typeface="Times New Roman" panose="02020603050405020304" pitchFamily="2" charset="0"/>
                <a:ea typeface="楷体_GB2312" pitchFamily="1" charset="-122"/>
              </a:rPr>
              <a:t>-1</a:t>
            </a:r>
            <a:endParaRPr lang="en-US" altLang="zh-CN" sz="2600" b="1" dirty="0">
              <a:solidFill>
                <a:srgbClr val="FF0000"/>
              </a:solidFill>
              <a:latin typeface="Times New Roman" panose="02020603050405020304" pitchFamily="2" charset="0"/>
              <a:ea typeface="楷体_GB2312" pitchFamily="1" charset="-122"/>
            </a:endParaRPr>
          </a:p>
        </p:txBody>
      </p:sp>
      <p:sp>
        <p:nvSpPr>
          <p:cNvPr id="18437" name="Rectangle 12"/>
          <p:cNvSpPr/>
          <p:nvPr/>
        </p:nvSpPr>
        <p:spPr>
          <a:xfrm>
            <a:off x="1774825" y="188913"/>
            <a:ext cx="3535363" cy="583565"/>
          </a:xfrm>
          <a:prstGeom prst="rect">
            <a:avLst/>
          </a:prstGeom>
          <a:noFill/>
          <a:ln w="9525">
            <a:noFill/>
          </a:ln>
        </p:spPr>
        <p:txBody>
          <a:bodyPr anchor="t" anchorCtr="0">
            <a:spAutoFit/>
          </a:bodyPr>
          <a:p>
            <a:r>
              <a:rPr lang="en-US" altLang="zh-CN" sz="3200" b="1" dirty="0">
                <a:solidFill>
                  <a:srgbClr val="CC0000"/>
                </a:solidFill>
                <a:latin typeface="楷体" panose="02010609060101010101" pitchFamily="1" charset="-122"/>
                <a:ea typeface="楷体" panose="02010609060101010101" pitchFamily="1" charset="-122"/>
              </a:rPr>
              <a:t>3. </a:t>
            </a:r>
            <a:r>
              <a:rPr lang="zh-CN" altLang="en-US" sz="3200" b="1" dirty="0">
                <a:solidFill>
                  <a:srgbClr val="CC0000"/>
                </a:solidFill>
                <a:latin typeface="楷体" panose="02010609060101010101" pitchFamily="1" charset="-122"/>
                <a:ea typeface="楷体" panose="02010609060101010101" pitchFamily="1" charset="-122"/>
              </a:rPr>
              <a:t>电场强度</a:t>
            </a:r>
            <a:endParaRPr lang="zh-CN" altLang="en-US" sz="3200" b="1" dirty="0">
              <a:solidFill>
                <a:srgbClr val="CC0000"/>
              </a:solidFill>
              <a:latin typeface="楷体" panose="02010609060101010101" pitchFamily="1" charset="-122"/>
              <a:ea typeface="楷体" panose="02010609060101010101" pitchFamily="1" charset="-122"/>
            </a:endParaRPr>
          </a:p>
        </p:txBody>
      </p:sp>
      <p:sp>
        <p:nvSpPr>
          <p:cNvPr id="18438" name="Rectangle 13"/>
          <p:cNvSpPr/>
          <p:nvPr/>
        </p:nvSpPr>
        <p:spPr>
          <a:xfrm>
            <a:off x="1524000" y="642938"/>
            <a:ext cx="8785225" cy="2030095"/>
          </a:xfrm>
          <a:prstGeom prst="rect">
            <a:avLst/>
          </a:prstGeom>
          <a:noFill/>
          <a:ln w="9525">
            <a:noFill/>
          </a:ln>
        </p:spPr>
        <p:txBody>
          <a:bodyPr anchor="t" anchorCtr="0">
            <a:spAutoFit/>
          </a:bodyPr>
          <a:p>
            <a:pPr>
              <a:lnSpc>
                <a:spcPct val="150000"/>
              </a:lnSpc>
            </a:pPr>
            <a:r>
              <a:rPr lang="en-US" altLang="zh-CN" sz="2800" b="1" dirty="0">
                <a:latin typeface="Arial" panose="020B0604020202020204" pitchFamily="34" charset="0"/>
                <a:ea typeface="宋体" panose="02010600030101010101" pitchFamily="2" charset="-122"/>
              </a:rPr>
              <a:t>      </a:t>
            </a:r>
            <a:r>
              <a:rPr lang="zh-CN" altLang="en-US" sz="2800" b="1" dirty="0">
                <a:latin typeface="Times New Roman" panose="02020603050405020304" pitchFamily="2" charset="0"/>
                <a:ea typeface="楷体_GB2312" pitchFamily="1" charset="-122"/>
              </a:rPr>
              <a:t>试验电荷受到源电荷的作用力与试验电荷电量的比值</a:t>
            </a:r>
            <a:r>
              <a:rPr lang="en-US" altLang="zh-CN" sz="2800" b="1" dirty="0">
                <a:latin typeface="Times New Roman" panose="02020603050405020304" pitchFamily="2" charset="0"/>
                <a:ea typeface="楷体_GB2312" pitchFamily="1" charset="-122"/>
              </a:rPr>
              <a:t>F/q</a:t>
            </a:r>
            <a:r>
              <a:rPr lang="en-US" altLang="zh-CN" sz="2800" b="1" baseline="-25000" dirty="0">
                <a:latin typeface="Times New Roman" panose="02020603050405020304" pitchFamily="2" charset="0"/>
                <a:ea typeface="楷体_GB2312" pitchFamily="1" charset="-122"/>
              </a:rPr>
              <a:t>0</a:t>
            </a:r>
            <a:r>
              <a:rPr lang="en-US" altLang="zh-CN" sz="2800" b="1" dirty="0">
                <a:latin typeface="Times New Roman" panose="02020603050405020304" pitchFamily="2" charset="0"/>
                <a:ea typeface="楷体_GB2312" pitchFamily="1" charset="-122"/>
              </a:rPr>
              <a:t> </a:t>
            </a:r>
            <a:r>
              <a:rPr lang="zh-CN" altLang="en-US" sz="2800" b="1" dirty="0">
                <a:latin typeface="Times New Roman" panose="02020603050405020304" pitchFamily="2" charset="0"/>
                <a:ea typeface="楷体_GB2312" pitchFamily="1" charset="-122"/>
              </a:rPr>
              <a:t>则与试验电荷无关，反映了电场本身的性质，用这个物理量作为描写电场的场量，称为</a:t>
            </a:r>
            <a:r>
              <a:rPr lang="zh-CN" altLang="en-US" sz="2800" b="1" dirty="0">
                <a:solidFill>
                  <a:srgbClr val="FF3300"/>
                </a:solidFill>
                <a:latin typeface="Times New Roman" panose="02020603050405020304" pitchFamily="2" charset="0"/>
                <a:ea typeface="楷体_GB2312" pitchFamily="1" charset="-122"/>
              </a:rPr>
              <a:t>电场强度</a:t>
            </a:r>
            <a:r>
              <a:rPr lang="zh-CN" altLang="en-US" sz="2800" b="1" dirty="0">
                <a:latin typeface="Times New Roman" panose="02020603050405020304" pitchFamily="2" charset="0"/>
                <a:ea typeface="楷体_GB2312" pitchFamily="1" charset="-122"/>
              </a:rPr>
              <a:t>。</a:t>
            </a:r>
            <a:endParaRPr lang="zh-CN" altLang="en-US" sz="2800" b="1" dirty="0">
              <a:latin typeface="Times New Roman" panose="02020603050405020304" pitchFamily="2" charset="0"/>
              <a:ea typeface="楷体_GB2312" pitchFamily="1" charset="-122"/>
            </a:endParaRPr>
          </a:p>
        </p:txBody>
      </p:sp>
      <p:sp>
        <p:nvSpPr>
          <p:cNvPr id="18439" name="Rectangle 14"/>
          <p:cNvSpPr/>
          <p:nvPr/>
        </p:nvSpPr>
        <p:spPr>
          <a:xfrm>
            <a:off x="1524000" y="3571875"/>
            <a:ext cx="8785225" cy="1337945"/>
          </a:xfrm>
          <a:prstGeom prst="rect">
            <a:avLst/>
          </a:prstGeom>
          <a:solidFill>
            <a:srgbClr val="FFFF99"/>
          </a:solidFill>
          <a:ln w="9525">
            <a:noFill/>
          </a:ln>
        </p:spPr>
        <p:txBody>
          <a:bodyPr anchor="t" anchorCtr="0">
            <a:spAutoFit/>
          </a:bodyPr>
          <a:p>
            <a:pPr>
              <a:lnSpc>
                <a:spcPct val="150000"/>
              </a:lnSpc>
            </a:pPr>
            <a:r>
              <a:rPr lang="en-US" altLang="zh-CN" sz="2800" b="1" dirty="0">
                <a:solidFill>
                  <a:srgbClr val="0000FF"/>
                </a:solidFill>
                <a:latin typeface="Arial" panose="020B0604020202020204" pitchFamily="34" charset="0"/>
                <a:ea typeface="宋体" panose="02010600030101010101" pitchFamily="2" charset="-122"/>
              </a:rPr>
              <a:t>       </a:t>
            </a:r>
            <a:r>
              <a:rPr lang="zh-CN" altLang="en-US" sz="2600" b="1" dirty="0">
                <a:latin typeface="Times New Roman" panose="02020603050405020304" pitchFamily="2" charset="0"/>
                <a:ea typeface="楷体_GB2312" pitchFamily="1" charset="-122"/>
              </a:rPr>
              <a:t>电场中某点的电场强度在数值上等于位于该点的单位正试验电荷所受的电场力。</a:t>
            </a:r>
            <a:endParaRPr lang="zh-CN" altLang="en-US" sz="2600" b="1" dirty="0">
              <a:latin typeface="Times New Roman" panose="02020603050405020304" pitchFamily="2" charset="0"/>
              <a:ea typeface="楷体_GB2312" pitchFamily="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8437"/>
                                        </p:tgtEl>
                                        <p:attrNameLst>
                                          <p:attrName>style.visibility</p:attrName>
                                        </p:attrNameLst>
                                      </p:cBhvr>
                                      <p:to>
                                        <p:strVal val="visible"/>
                                      </p:to>
                                    </p:set>
                                    <p:animEffect transition="in" filter="blinds(vertical)">
                                      <p:cBhvr>
                                        <p:cTn id="7" dur="1000"/>
                                        <p:tgtEl>
                                          <p:spTgt spid="1843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438"/>
                                        </p:tgtEl>
                                        <p:attrNameLst>
                                          <p:attrName>style.visibility</p:attrName>
                                        </p:attrNameLst>
                                      </p:cBhvr>
                                      <p:to>
                                        <p:strVal val="visible"/>
                                      </p:to>
                                    </p:set>
                                    <p:animEffect transition="in" filter="dissolve">
                                      <p:cBhvr>
                                        <p:cTn id="12" dur="1000"/>
                                        <p:tgtEl>
                                          <p:spTgt spid="18438"/>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18435"/>
                                        </p:tgtEl>
                                        <p:attrNameLst>
                                          <p:attrName>style.visibility</p:attrName>
                                        </p:attrNameLst>
                                      </p:cBhvr>
                                      <p:to>
                                        <p:strVal val="visible"/>
                                      </p:to>
                                    </p:set>
                                    <p:anim calcmode="lin" valueType="num">
                                      <p:cBhvr>
                                        <p:cTn id="17" dur="1000" fill="hold"/>
                                        <p:tgtEl>
                                          <p:spTgt spid="18435"/>
                                        </p:tgtEl>
                                        <p:attrNameLst>
                                          <p:attrName>ppt_w</p:attrName>
                                        </p:attrNameLst>
                                      </p:cBhvr>
                                      <p:tavLst>
                                        <p:tav tm="0">
                                          <p:val>
                                            <p:strVal val="#ppt_w*0.70"/>
                                          </p:val>
                                        </p:tav>
                                        <p:tav tm="100000">
                                          <p:val>
                                            <p:strVal val="#ppt_w"/>
                                          </p:val>
                                        </p:tav>
                                      </p:tavLst>
                                    </p:anim>
                                    <p:anim calcmode="lin" valueType="num">
                                      <p:cBhvr>
                                        <p:cTn id="18" dur="1000" fill="hold"/>
                                        <p:tgtEl>
                                          <p:spTgt spid="18435"/>
                                        </p:tgtEl>
                                        <p:attrNameLst>
                                          <p:attrName>ppt_h</p:attrName>
                                        </p:attrNameLst>
                                      </p:cBhvr>
                                      <p:tavLst>
                                        <p:tav tm="0">
                                          <p:val>
                                            <p:strVal val="#ppt_h"/>
                                          </p:val>
                                        </p:tav>
                                        <p:tav tm="100000">
                                          <p:val>
                                            <p:strVal val="#ppt_h"/>
                                          </p:val>
                                        </p:tav>
                                      </p:tavLst>
                                    </p:anim>
                                    <p:animEffect transition="in" filter="fade">
                                      <p:cBhvr>
                                        <p:cTn id="19" dur="1000"/>
                                        <p:tgtEl>
                                          <p:spTgt spid="18435"/>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5" fill="hold" grpId="0" nodeType="clickEffect">
                                  <p:stCondLst>
                                    <p:cond delay="0"/>
                                  </p:stCondLst>
                                  <p:childTnLst>
                                    <p:set>
                                      <p:cBhvr>
                                        <p:cTn id="23" dur="1" fill="hold">
                                          <p:stCondLst>
                                            <p:cond delay="0"/>
                                          </p:stCondLst>
                                        </p:cTn>
                                        <p:tgtEl>
                                          <p:spTgt spid="18436"/>
                                        </p:tgtEl>
                                        <p:attrNameLst>
                                          <p:attrName>style.visibility</p:attrName>
                                        </p:attrNameLst>
                                      </p:cBhvr>
                                      <p:to>
                                        <p:strVal val="visible"/>
                                      </p:to>
                                    </p:set>
                                    <p:animEffect transition="in" filter="blinds(vertical)">
                                      <p:cBhvr>
                                        <p:cTn id="24" dur="1000"/>
                                        <p:tgtEl>
                                          <p:spTgt spid="18436"/>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8439"/>
                                        </p:tgtEl>
                                        <p:attrNameLst>
                                          <p:attrName>style.visibility</p:attrName>
                                        </p:attrNameLst>
                                      </p:cBhvr>
                                      <p:to>
                                        <p:strVal val="visible"/>
                                      </p:to>
                                    </p:set>
                                    <p:animEffect transition="in" filter="circle(in)">
                                      <p:cBhvr>
                                        <p:cTn id="29" dur="2000"/>
                                        <p:tgtEl>
                                          <p:spTgt spid="18439"/>
                                        </p:tgtEl>
                                      </p:cBhvr>
                                    </p:animEffect>
                                  </p:childTnLst>
                                </p:cTn>
                              </p:par>
                            </p:childTnLst>
                          </p:cTn>
                        </p:par>
                      </p:childTnLst>
                    </p:cTn>
                  </p:par>
                  <p:par>
                    <p:cTn id="30" fill="hold">
                      <p:stCondLst>
                        <p:cond delay="indefinite"/>
                      </p:stCondLst>
                      <p:childTnLst>
                        <p:par>
                          <p:cTn id="31" fill="hold">
                            <p:stCondLst>
                              <p:cond delay="0"/>
                            </p:stCondLst>
                            <p:childTnLst>
                              <p:par>
                                <p:cTn id="32" presetID="55" presetClass="entr" presetSubtype="0" fill="hold" grpId="0" nodeType="clickEffect">
                                  <p:stCondLst>
                                    <p:cond delay="0"/>
                                  </p:stCondLst>
                                  <p:childTnLst>
                                    <p:set>
                                      <p:cBhvr>
                                        <p:cTn id="33" dur="1" fill="hold">
                                          <p:stCondLst>
                                            <p:cond delay="0"/>
                                          </p:stCondLst>
                                        </p:cTn>
                                        <p:tgtEl>
                                          <p:spTgt spid="18434"/>
                                        </p:tgtEl>
                                        <p:attrNameLst>
                                          <p:attrName>style.visibility</p:attrName>
                                        </p:attrNameLst>
                                      </p:cBhvr>
                                      <p:to>
                                        <p:strVal val="visible"/>
                                      </p:to>
                                    </p:set>
                                    <p:anim calcmode="lin" valueType="num">
                                      <p:cBhvr>
                                        <p:cTn id="34" dur="1000" fill="hold"/>
                                        <p:tgtEl>
                                          <p:spTgt spid="18434"/>
                                        </p:tgtEl>
                                        <p:attrNameLst>
                                          <p:attrName>ppt_w</p:attrName>
                                        </p:attrNameLst>
                                      </p:cBhvr>
                                      <p:tavLst>
                                        <p:tav tm="0">
                                          <p:val>
                                            <p:strVal val="#ppt_w*0.70"/>
                                          </p:val>
                                        </p:tav>
                                        <p:tav tm="100000">
                                          <p:val>
                                            <p:strVal val="#ppt_w"/>
                                          </p:val>
                                        </p:tav>
                                      </p:tavLst>
                                    </p:anim>
                                    <p:anim calcmode="lin" valueType="num">
                                      <p:cBhvr>
                                        <p:cTn id="35" dur="1000" fill="hold"/>
                                        <p:tgtEl>
                                          <p:spTgt spid="18434"/>
                                        </p:tgtEl>
                                        <p:attrNameLst>
                                          <p:attrName>ppt_h</p:attrName>
                                        </p:attrNameLst>
                                      </p:cBhvr>
                                      <p:tavLst>
                                        <p:tav tm="0">
                                          <p:val>
                                            <p:strVal val="#ppt_h"/>
                                          </p:val>
                                        </p:tav>
                                        <p:tav tm="100000">
                                          <p:val>
                                            <p:strVal val="#ppt_h"/>
                                          </p:val>
                                        </p:tav>
                                      </p:tavLst>
                                    </p:anim>
                                    <p:animEffect transition="in" filter="fade">
                                      <p:cBhvr>
                                        <p:cTn id="36" dur="10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36" grpId="0" animBg="1"/>
      <p:bldP spid="18437" grpId="0"/>
      <p:bldP spid="18438" grpId="0"/>
      <p:bldP spid="18439"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458" name="Group 2"/>
          <p:cNvGrpSpPr/>
          <p:nvPr/>
        </p:nvGrpSpPr>
        <p:grpSpPr>
          <a:xfrm>
            <a:off x="2166938" y="1928813"/>
            <a:ext cx="7813675" cy="2085340"/>
            <a:chOff x="0" y="0"/>
            <a:chExt cx="7813705" cy="2085096"/>
          </a:xfrm>
        </p:grpSpPr>
        <p:sp>
          <p:nvSpPr>
            <p:cNvPr id="2" name="Text Box 8"/>
            <p:cNvSpPr txBox="1"/>
            <p:nvPr/>
          </p:nvSpPr>
          <p:spPr>
            <a:xfrm>
              <a:off x="0" y="0"/>
              <a:ext cx="7813705" cy="2085096"/>
            </a:xfrm>
            <a:prstGeom prst="rect">
              <a:avLst/>
            </a:prstGeom>
            <a:noFill/>
            <a:ln w="9525">
              <a:noFill/>
            </a:ln>
          </p:spPr>
          <p:txBody>
            <a:bodyPr lIns="90000" tIns="46800" rIns="90000" bIns="46800" anchor="t" anchorCtr="0">
              <a:spAutoFit/>
            </a:bodyPr>
            <a:p>
              <a:pPr>
                <a:lnSpc>
                  <a:spcPct val="135000"/>
                </a:lnSpc>
                <a:spcBef>
                  <a:spcPct val="20000"/>
                </a:spcBef>
              </a:pPr>
              <a:r>
                <a:rPr lang="zh-CN" altLang="en-US" sz="3200" b="1" dirty="0">
                  <a:latin typeface="Times New Roman" panose="02020603050405020304" pitchFamily="2" charset="0"/>
                  <a:ea typeface="楷体_GB2312" pitchFamily="1" charset="-122"/>
                </a:rPr>
                <a:t>电荷</a:t>
              </a:r>
              <a:r>
                <a:rPr lang="en-US" altLang="zh-CN" sz="3200" b="1" dirty="0">
                  <a:latin typeface="Times New Roman" panose="02020603050405020304" pitchFamily="2" charset="0"/>
                  <a:ea typeface="楷体_GB2312" pitchFamily="1" charset="-122"/>
                </a:rPr>
                <a:t>q</a:t>
              </a:r>
              <a:r>
                <a:rPr lang="zh-CN" altLang="en-US" sz="3200" b="1" dirty="0">
                  <a:latin typeface="Times New Roman" panose="02020603050405020304" pitchFamily="2" charset="0"/>
                  <a:ea typeface="楷体_GB2312" pitchFamily="1" charset="-122"/>
                </a:rPr>
                <a:t>在电场</a:t>
              </a:r>
              <a:r>
                <a:rPr lang="en-US" altLang="zh-CN" sz="3200" b="1" dirty="0">
                  <a:latin typeface="Times New Roman" panose="02020603050405020304" pitchFamily="2" charset="0"/>
                  <a:ea typeface="楷体_GB2312" pitchFamily="1" charset="-122"/>
                </a:rPr>
                <a:t>E</a:t>
              </a:r>
              <a:r>
                <a:rPr lang="zh-CN" altLang="en-US" sz="3200" b="1" dirty="0">
                  <a:latin typeface="Times New Roman" panose="02020603050405020304" pitchFamily="2" charset="0"/>
                  <a:ea typeface="楷体_GB2312" pitchFamily="1" charset="-122"/>
                </a:rPr>
                <a:t>中的电场力：</a:t>
              </a:r>
              <a:endParaRPr lang="zh-CN" altLang="en-US" sz="3200" b="1" dirty="0">
                <a:latin typeface="Times New Roman" panose="02020603050405020304" pitchFamily="2" charset="0"/>
                <a:ea typeface="楷体_GB2312" pitchFamily="1" charset="-122"/>
              </a:endParaRPr>
            </a:p>
            <a:p>
              <a:pPr>
                <a:lnSpc>
                  <a:spcPct val="135000"/>
                </a:lnSpc>
              </a:pPr>
              <a:r>
                <a:rPr lang="en-US" altLang="zh-CN" sz="3200" b="1" dirty="0">
                  <a:latin typeface="Times New Roman" panose="02020603050405020304" pitchFamily="2" charset="0"/>
                  <a:ea typeface="楷体_GB2312" pitchFamily="1" charset="-122"/>
                </a:rPr>
                <a:t>q&gt;0</a:t>
              </a:r>
              <a:r>
                <a:rPr lang="zh-CN" altLang="en-US" sz="3200" b="1" dirty="0">
                  <a:latin typeface="Times New Roman" panose="02020603050405020304" pitchFamily="2" charset="0"/>
                  <a:ea typeface="楷体_GB2312" pitchFamily="1" charset="-122"/>
                </a:rPr>
                <a:t>时，电场力方向与电场强度方向相同； </a:t>
              </a:r>
              <a:endParaRPr lang="zh-CN" altLang="en-US" sz="3200" b="1" dirty="0">
                <a:latin typeface="Times New Roman" panose="02020603050405020304" pitchFamily="2" charset="0"/>
                <a:ea typeface="楷体_GB2312" pitchFamily="1" charset="-122"/>
              </a:endParaRPr>
            </a:p>
            <a:p>
              <a:pPr>
                <a:lnSpc>
                  <a:spcPct val="135000"/>
                </a:lnSpc>
              </a:pPr>
              <a:r>
                <a:rPr lang="en-US" altLang="zh-CN" sz="3200" b="1" dirty="0">
                  <a:latin typeface="Times New Roman" panose="02020603050405020304" pitchFamily="2" charset="0"/>
                  <a:ea typeface="楷体_GB2312" pitchFamily="1" charset="-122"/>
                </a:rPr>
                <a:t>q&lt;0</a:t>
              </a:r>
              <a:r>
                <a:rPr lang="zh-CN" altLang="en-US" sz="3200" b="1" dirty="0">
                  <a:latin typeface="Times New Roman" panose="02020603050405020304" pitchFamily="2" charset="0"/>
                  <a:ea typeface="楷体_GB2312" pitchFamily="1" charset="-122"/>
                </a:rPr>
                <a:t>时，电场力方向与电场强度方向相反。</a:t>
              </a:r>
              <a:endParaRPr lang="zh-CN" altLang="en-US" sz="3200" b="1" dirty="0">
                <a:solidFill>
                  <a:srgbClr val="FF3300"/>
                </a:solidFill>
                <a:latin typeface="Times New Roman" panose="02020603050405020304" pitchFamily="2" charset="0"/>
                <a:ea typeface="楷体_GB2312" pitchFamily="1" charset="-122"/>
              </a:endParaRPr>
            </a:p>
          </p:txBody>
        </p:sp>
        <p:graphicFrame>
          <p:nvGraphicFramePr>
            <p:cNvPr id="19459" name="对象 19459"/>
            <p:cNvGraphicFramePr>
              <a:graphicFrameLocks noChangeAspect="1"/>
            </p:cNvGraphicFramePr>
            <p:nvPr/>
          </p:nvGraphicFramePr>
          <p:xfrm>
            <a:off x="4929222" y="71438"/>
            <a:ext cx="1152525" cy="533400"/>
          </p:xfrm>
          <a:graphic>
            <a:graphicData uri="http://schemas.openxmlformats.org/presentationml/2006/ole">
              <mc:AlternateContent xmlns:mc="http://schemas.openxmlformats.org/markup-compatibility/2006">
                <mc:Choice xmlns:v="urn:schemas-microsoft-com:vml" Requires="v">
                  <p:oleObj spid="_x0000_s3082" name="" r:id="rId1" imgW="497840" imgH="229870" progId="Equation.3">
                    <p:embed/>
                  </p:oleObj>
                </mc:Choice>
                <mc:Fallback>
                  <p:oleObj name="" r:id="rId1" imgW="497840" imgH="229870" progId="Equation.3">
                    <p:embed/>
                    <p:pic>
                      <p:nvPicPr>
                        <p:cNvPr id="0" name="图片 3081"/>
                        <p:cNvPicPr/>
                        <p:nvPr/>
                      </p:nvPicPr>
                      <p:blipFill>
                        <a:blip r:embed="rId2"/>
                        <a:stretch>
                          <a:fillRect/>
                        </a:stretch>
                      </p:blipFill>
                      <p:spPr>
                        <a:xfrm>
                          <a:off x="4929222" y="71438"/>
                          <a:ext cx="1152525" cy="533400"/>
                        </a:xfrm>
                        <a:prstGeom prst="rect">
                          <a:avLst/>
                        </a:prstGeom>
                        <a:solidFill>
                          <a:srgbClr val="FFFF66"/>
                        </a:solidFill>
                        <a:ln w="9525" cap="flat" cmpd="sng">
                          <a:solidFill>
                            <a:srgbClr val="FF00FF"/>
                          </a:solidFill>
                          <a:prstDash val="solid"/>
                          <a:miter/>
                          <a:headEnd type="none" w="med" len="med"/>
                          <a:tailEnd type="none" w="med" len="med"/>
                        </a:ln>
                      </p:spPr>
                    </p:pic>
                  </p:oleObj>
                </mc:Fallback>
              </mc:AlternateContent>
            </a:graphicData>
          </a:graphic>
        </p:graphicFrame>
      </p:grpSp>
      <p:sp>
        <p:nvSpPr>
          <p:cNvPr id="19461" name="Rectangle 10"/>
          <p:cNvSpPr/>
          <p:nvPr/>
        </p:nvSpPr>
        <p:spPr>
          <a:xfrm>
            <a:off x="1952625" y="785813"/>
            <a:ext cx="2251710" cy="838835"/>
          </a:xfrm>
          <a:prstGeom prst="rect">
            <a:avLst/>
          </a:prstGeom>
          <a:noFill/>
          <a:ln w="9525">
            <a:noFill/>
          </a:ln>
        </p:spPr>
        <p:txBody>
          <a:bodyPr wrap="none" anchor="t" anchorCtr="0">
            <a:spAutoFit/>
          </a:bodyPr>
          <a:p>
            <a:pPr>
              <a:lnSpc>
                <a:spcPct val="135000"/>
              </a:lnSpc>
              <a:spcBef>
                <a:spcPct val="20000"/>
              </a:spcBef>
            </a:pPr>
            <a:r>
              <a:rPr lang="en-US" altLang="zh-CN" sz="3600" b="1" dirty="0">
                <a:solidFill>
                  <a:srgbClr val="CC0000"/>
                </a:solidFill>
                <a:latin typeface="楷体" panose="02010609060101010101" pitchFamily="1" charset="-122"/>
                <a:ea typeface="楷体" panose="02010609060101010101" pitchFamily="1" charset="-122"/>
              </a:rPr>
              <a:t>4. </a:t>
            </a:r>
            <a:r>
              <a:rPr lang="zh-CN" altLang="en-US" sz="3600" b="1" dirty="0">
                <a:solidFill>
                  <a:srgbClr val="CC0000"/>
                </a:solidFill>
                <a:latin typeface="楷体" panose="02010609060101010101" pitchFamily="1" charset="-122"/>
                <a:ea typeface="楷体" panose="02010609060101010101" pitchFamily="1" charset="-122"/>
              </a:rPr>
              <a:t>电场力</a:t>
            </a:r>
            <a:endParaRPr lang="zh-CN" altLang="en-US" sz="3600" b="1" dirty="0">
              <a:solidFill>
                <a:srgbClr val="CC0000"/>
              </a:solidFill>
              <a:latin typeface="楷体" panose="02010609060101010101" pitchFamily="1" charset="-122"/>
              <a:ea typeface="楷体" panose="02010609060101010101" pitchFamily="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checkerboard(across)">
                                      <p:cBhvr>
                                        <p:cTn id="7" dur="1000"/>
                                        <p:tgtEl>
                                          <p:spTgt spid="19461"/>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9458"/>
                                        </p:tgtEl>
                                        <p:attrNameLst>
                                          <p:attrName>style.visibility</p:attrName>
                                        </p:attrNameLst>
                                      </p:cBhvr>
                                      <p:to>
                                        <p:strVal val="visible"/>
                                      </p:to>
                                    </p:set>
                                    <p:animEffect transition="in" filter="diamond(in)">
                                      <p:cBhvr>
                                        <p:cTn id="12" dur="20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ext Box 3"/>
          <p:cNvSpPr txBox="1"/>
          <p:nvPr/>
        </p:nvSpPr>
        <p:spPr>
          <a:xfrm>
            <a:off x="2166938" y="5214938"/>
            <a:ext cx="5399087" cy="1384935"/>
          </a:xfrm>
          <a:prstGeom prst="rect">
            <a:avLst/>
          </a:prstGeom>
          <a:solidFill>
            <a:srgbClr val="FFFF99"/>
          </a:solidFill>
          <a:ln w="9525">
            <a:noFill/>
          </a:ln>
        </p:spPr>
        <p:txBody>
          <a:bodyPr lIns="90000" tIns="46800" rIns="90000" bIns="46800" anchor="t" anchorCtr="0">
            <a:spAutoFit/>
          </a:bodyPr>
          <a:p>
            <a:r>
              <a:rPr lang="zh-CN" altLang="en-US" sz="2800" b="1" dirty="0">
                <a:solidFill>
                  <a:srgbClr val="FF0000"/>
                </a:solidFill>
                <a:latin typeface="Times New Roman" panose="02020603050405020304" pitchFamily="2" charset="0"/>
                <a:ea typeface="楷体_GB2312" pitchFamily="1" charset="-122"/>
              </a:rPr>
              <a:t>说明：</a:t>
            </a:r>
            <a:endParaRPr lang="zh-CN" altLang="en-US" sz="2800" b="1" dirty="0">
              <a:solidFill>
                <a:srgbClr val="FF0000"/>
              </a:solidFill>
              <a:latin typeface="Times New Roman" panose="02020603050405020304" pitchFamily="2" charset="0"/>
              <a:ea typeface="楷体_GB2312" pitchFamily="1" charset="-122"/>
            </a:endParaRPr>
          </a:p>
          <a:p>
            <a:pPr lvl="1" indent="0" eaLnBrk="1" hangingPunct="1"/>
            <a:r>
              <a:rPr lang="zh-CN" altLang="en-US" sz="2800" b="1" dirty="0">
                <a:latin typeface="Times New Roman" panose="02020603050405020304" pitchFamily="2" charset="0"/>
                <a:ea typeface="楷体_GB2312" pitchFamily="1" charset="-122"/>
              </a:rPr>
              <a:t>   </a:t>
            </a:r>
            <a:r>
              <a:rPr lang="en-US" altLang="zh-CN" sz="2800" b="1" dirty="0">
                <a:latin typeface="Times New Roman" panose="02020603050405020304" pitchFamily="2" charset="0"/>
                <a:ea typeface="楷体_GB2312" pitchFamily="1" charset="-122"/>
              </a:rPr>
              <a:t>(1)</a:t>
            </a:r>
            <a:r>
              <a:rPr lang="zh-CN" altLang="en-US" sz="2800" b="1" dirty="0">
                <a:latin typeface="Times New Roman" panose="02020603050405020304" pitchFamily="2" charset="0"/>
                <a:ea typeface="楷体_GB2312" pitchFamily="1" charset="-122"/>
              </a:rPr>
              <a:t>点电荷电场是</a:t>
            </a:r>
            <a:r>
              <a:rPr lang="zh-CN" altLang="en-US" sz="2800" b="1" dirty="0">
                <a:solidFill>
                  <a:srgbClr val="CC0000"/>
                </a:solidFill>
                <a:latin typeface="Times New Roman" panose="02020603050405020304" pitchFamily="2" charset="0"/>
                <a:ea typeface="楷体_GB2312" pitchFamily="1" charset="-122"/>
              </a:rPr>
              <a:t>非均匀</a:t>
            </a:r>
            <a:r>
              <a:rPr lang="zh-CN" altLang="en-US" sz="2800" b="1" dirty="0">
                <a:latin typeface="Times New Roman" panose="02020603050405020304" pitchFamily="2" charset="0"/>
                <a:ea typeface="楷体_GB2312" pitchFamily="1" charset="-122"/>
              </a:rPr>
              <a:t>电场</a:t>
            </a:r>
            <a:r>
              <a:rPr lang="en-US" altLang="zh-CN" sz="2800" b="1" dirty="0">
                <a:latin typeface="Times New Roman" panose="02020603050405020304" pitchFamily="2" charset="0"/>
                <a:ea typeface="楷体_GB2312" pitchFamily="1" charset="-122"/>
              </a:rPr>
              <a:t>;</a:t>
            </a:r>
            <a:endParaRPr lang="en-US" altLang="zh-CN" sz="2800" b="1" dirty="0">
              <a:latin typeface="Times New Roman" panose="02020603050405020304" pitchFamily="2" charset="0"/>
              <a:ea typeface="楷体_GB2312" pitchFamily="1" charset="-122"/>
            </a:endParaRPr>
          </a:p>
          <a:p>
            <a:pPr lvl="1" indent="0" eaLnBrk="1" hangingPunct="1"/>
            <a:r>
              <a:rPr lang="en-US" altLang="zh-CN" sz="2800" b="1" dirty="0">
                <a:latin typeface="Times New Roman" panose="02020603050405020304" pitchFamily="2" charset="0"/>
                <a:ea typeface="楷体_GB2312" pitchFamily="1" charset="-122"/>
              </a:rPr>
              <a:t>   (2)</a:t>
            </a:r>
            <a:r>
              <a:rPr lang="zh-CN" altLang="en-US" sz="2800" b="1" dirty="0">
                <a:latin typeface="Times New Roman" panose="02020603050405020304" pitchFamily="2" charset="0"/>
                <a:ea typeface="楷体_GB2312" pitchFamily="1" charset="-122"/>
              </a:rPr>
              <a:t>点电荷电场具有</a:t>
            </a:r>
            <a:r>
              <a:rPr lang="zh-CN" altLang="en-US" sz="2800" b="1" dirty="0">
                <a:solidFill>
                  <a:srgbClr val="CC0000"/>
                </a:solidFill>
                <a:latin typeface="Times New Roman" panose="02020603050405020304" pitchFamily="2" charset="0"/>
                <a:ea typeface="楷体_GB2312" pitchFamily="1" charset="-122"/>
              </a:rPr>
              <a:t>球对称性</a:t>
            </a:r>
            <a:r>
              <a:rPr lang="en-US" altLang="zh-CN" sz="2800" b="1" dirty="0">
                <a:latin typeface="Times New Roman" panose="02020603050405020304" pitchFamily="2" charset="0"/>
                <a:ea typeface="楷体_GB2312" pitchFamily="1" charset="-122"/>
              </a:rPr>
              <a:t>.</a:t>
            </a:r>
            <a:endParaRPr lang="en-US" altLang="zh-CN" sz="2800" b="1" dirty="0">
              <a:latin typeface="Times New Roman" panose="02020603050405020304" pitchFamily="2" charset="0"/>
              <a:ea typeface="楷体_GB2312" pitchFamily="1" charset="-122"/>
            </a:endParaRPr>
          </a:p>
        </p:txBody>
      </p:sp>
      <p:graphicFrame>
        <p:nvGraphicFramePr>
          <p:cNvPr id="20483" name="对象 20482"/>
          <p:cNvGraphicFramePr>
            <a:graphicFrameLocks noChangeAspect="1"/>
          </p:cNvGraphicFramePr>
          <p:nvPr/>
        </p:nvGraphicFramePr>
        <p:xfrm>
          <a:off x="2024063" y="2428875"/>
          <a:ext cx="2303462" cy="1112838"/>
        </p:xfrm>
        <a:graphic>
          <a:graphicData uri="http://schemas.openxmlformats.org/presentationml/2006/ole">
            <mc:AlternateContent xmlns:mc="http://schemas.openxmlformats.org/markup-compatibility/2006">
              <mc:Choice xmlns:v="urn:schemas-microsoft-com:vml" Requires="v">
                <p:oleObj spid="_x0000_s3083" name="" r:id="rId1" imgW="893445" imgH="434340" progId="Equation.3">
                  <p:embed/>
                </p:oleObj>
              </mc:Choice>
              <mc:Fallback>
                <p:oleObj name="" r:id="rId1" imgW="893445" imgH="434340" progId="Equation.3">
                  <p:embed/>
                  <p:pic>
                    <p:nvPicPr>
                      <p:cNvPr id="0" name="图片 3082"/>
                      <p:cNvPicPr/>
                      <p:nvPr/>
                    </p:nvPicPr>
                    <p:blipFill>
                      <a:blip r:embed="rId2"/>
                      <a:stretch>
                        <a:fillRect/>
                      </a:stretch>
                    </p:blipFill>
                    <p:spPr>
                      <a:xfrm>
                        <a:off x="2024063" y="2428875"/>
                        <a:ext cx="2303462" cy="1112838"/>
                      </a:xfrm>
                      <a:prstGeom prst="rect">
                        <a:avLst/>
                      </a:prstGeom>
                      <a:noFill/>
                      <a:ln w="38100">
                        <a:noFill/>
                        <a:miter/>
                      </a:ln>
                    </p:spPr>
                  </p:pic>
                </p:oleObj>
              </mc:Fallback>
            </mc:AlternateContent>
          </a:graphicData>
        </a:graphic>
      </p:graphicFrame>
      <p:graphicFrame>
        <p:nvGraphicFramePr>
          <p:cNvPr id="20484" name="对象 20483"/>
          <p:cNvGraphicFramePr>
            <a:graphicFrameLocks noChangeAspect="1"/>
          </p:cNvGraphicFramePr>
          <p:nvPr/>
        </p:nvGraphicFramePr>
        <p:xfrm>
          <a:off x="4524375" y="2714625"/>
          <a:ext cx="3024188" cy="1057275"/>
        </p:xfrm>
        <a:graphic>
          <a:graphicData uri="http://schemas.openxmlformats.org/presentationml/2006/ole">
            <mc:AlternateContent xmlns:mc="http://schemas.openxmlformats.org/markup-compatibility/2006">
              <mc:Choice xmlns:v="urn:schemas-microsoft-com:vml" Requires="v">
                <p:oleObj spid="_x0000_s3084" name="" r:id="rId3" imgW="1226185" imgH="459740" progId="Equation.3">
                  <p:embed/>
                </p:oleObj>
              </mc:Choice>
              <mc:Fallback>
                <p:oleObj name="" r:id="rId3" imgW="1226185" imgH="459740" progId="Equation.3">
                  <p:embed/>
                  <p:pic>
                    <p:nvPicPr>
                      <p:cNvPr id="0" name="图片 3083"/>
                      <p:cNvPicPr/>
                      <p:nvPr/>
                    </p:nvPicPr>
                    <p:blipFill>
                      <a:blip r:embed="rId4"/>
                      <a:stretch>
                        <a:fillRect/>
                      </a:stretch>
                    </p:blipFill>
                    <p:spPr>
                      <a:xfrm>
                        <a:off x="4524375" y="2714625"/>
                        <a:ext cx="3024188" cy="1057275"/>
                      </a:xfrm>
                      <a:prstGeom prst="rect">
                        <a:avLst/>
                      </a:prstGeom>
                      <a:solidFill>
                        <a:srgbClr val="FFFF00"/>
                      </a:solidFill>
                      <a:ln w="28575" cap="flat" cmpd="sng">
                        <a:solidFill>
                          <a:srgbClr val="FFCC00"/>
                        </a:solidFill>
                        <a:prstDash val="solid"/>
                        <a:miter/>
                        <a:headEnd type="none" w="med" len="med"/>
                        <a:tailEnd type="none" w="med" len="med"/>
                      </a:ln>
                    </p:spPr>
                  </p:pic>
                </p:oleObj>
              </mc:Fallback>
            </mc:AlternateContent>
          </a:graphicData>
        </a:graphic>
      </p:graphicFrame>
      <p:grpSp>
        <p:nvGrpSpPr>
          <p:cNvPr id="20485" name="Group 5"/>
          <p:cNvGrpSpPr/>
          <p:nvPr/>
        </p:nvGrpSpPr>
        <p:grpSpPr>
          <a:xfrm>
            <a:off x="7810500" y="2357438"/>
            <a:ext cx="2232025" cy="2016125"/>
            <a:chOff x="0" y="0"/>
            <a:chExt cx="1536" cy="1488"/>
          </a:xfrm>
        </p:grpSpPr>
        <p:sp>
          <p:nvSpPr>
            <p:cNvPr id="2" name="Oval 10"/>
            <p:cNvSpPr/>
            <p:nvPr/>
          </p:nvSpPr>
          <p:spPr>
            <a:xfrm>
              <a:off x="480" y="456"/>
              <a:ext cx="578" cy="667"/>
            </a:xfrm>
            <a:prstGeom prst="ellipse">
              <a:avLst/>
            </a:prstGeom>
            <a:solidFill>
              <a:srgbClr val="FFFF66"/>
            </a:solidFill>
            <a:ln w="9525" cap="flat" cmpd="sng">
              <a:solidFill>
                <a:srgbClr val="FF00FF"/>
              </a:solidFill>
              <a:prstDash val="solid"/>
              <a:round/>
              <a:headEnd type="none" w="med" len="med"/>
              <a:tailEnd type="none" w="med" len="med"/>
            </a:ln>
          </p:spPr>
          <p:txBody>
            <a:bodyPr lIns="90000" tIns="46800" rIns="90000" bIns="46800" anchor="ctr" anchorCtr="0">
              <a:spAutoFit/>
            </a:bodyPr>
            <a:p>
              <a:pPr algn="ctr">
                <a:spcBef>
                  <a:spcPct val="20000"/>
                </a:spcBef>
              </a:pPr>
              <a:r>
                <a:rPr lang="en-US" altLang="zh-CN" sz="3600" b="1" dirty="0">
                  <a:solidFill>
                    <a:srgbClr val="FF3300"/>
                  </a:solidFill>
                  <a:latin typeface="Arial" panose="020B0604020202020204" pitchFamily="34" charset="0"/>
                  <a:ea typeface="楷体_GB2312" pitchFamily="1" charset="-122"/>
                </a:rPr>
                <a:t>+</a:t>
              </a:r>
              <a:endParaRPr lang="en-US" altLang="zh-CN" sz="3600" b="1" dirty="0">
                <a:solidFill>
                  <a:srgbClr val="FF3300"/>
                </a:solidFill>
                <a:latin typeface="Arial" panose="020B0604020202020204" pitchFamily="34" charset="0"/>
                <a:ea typeface="楷体_GB2312" pitchFamily="1" charset="-122"/>
              </a:endParaRPr>
            </a:p>
          </p:txBody>
        </p:sp>
        <p:sp>
          <p:nvSpPr>
            <p:cNvPr id="20486" name="Line 11"/>
            <p:cNvSpPr/>
            <p:nvPr/>
          </p:nvSpPr>
          <p:spPr>
            <a:xfrm>
              <a:off x="768" y="1056"/>
              <a:ext cx="0" cy="432"/>
            </a:xfrm>
            <a:prstGeom prst="line">
              <a:avLst/>
            </a:prstGeom>
            <a:ln w="38100" cap="flat" cmpd="sng">
              <a:solidFill>
                <a:srgbClr val="FF0000"/>
              </a:solidFill>
              <a:prstDash val="solid"/>
              <a:round/>
              <a:headEnd type="none" w="med" len="med"/>
              <a:tailEnd type="triangle" w="med" len="med"/>
            </a:ln>
          </p:spPr>
        </p:sp>
        <p:sp>
          <p:nvSpPr>
            <p:cNvPr id="20487" name="Line 12"/>
            <p:cNvSpPr/>
            <p:nvPr/>
          </p:nvSpPr>
          <p:spPr>
            <a:xfrm flipV="1">
              <a:off x="768" y="0"/>
              <a:ext cx="0" cy="528"/>
            </a:xfrm>
            <a:prstGeom prst="line">
              <a:avLst/>
            </a:prstGeom>
            <a:ln w="38100" cap="flat" cmpd="sng">
              <a:solidFill>
                <a:srgbClr val="FF0000"/>
              </a:solidFill>
              <a:prstDash val="solid"/>
              <a:round/>
              <a:headEnd type="none" w="med" len="med"/>
              <a:tailEnd type="triangle" w="med" len="med"/>
            </a:ln>
          </p:spPr>
        </p:sp>
        <p:sp>
          <p:nvSpPr>
            <p:cNvPr id="20488" name="Line 13"/>
            <p:cNvSpPr/>
            <p:nvPr/>
          </p:nvSpPr>
          <p:spPr>
            <a:xfrm>
              <a:off x="1056" y="768"/>
              <a:ext cx="480" cy="0"/>
            </a:xfrm>
            <a:prstGeom prst="line">
              <a:avLst/>
            </a:prstGeom>
            <a:ln w="38100" cap="flat" cmpd="sng">
              <a:solidFill>
                <a:srgbClr val="FF0000"/>
              </a:solidFill>
              <a:prstDash val="solid"/>
              <a:round/>
              <a:headEnd type="none" w="med" len="med"/>
              <a:tailEnd type="triangle" w="med" len="med"/>
            </a:ln>
          </p:spPr>
        </p:sp>
        <p:sp>
          <p:nvSpPr>
            <p:cNvPr id="20489" name="Line 14"/>
            <p:cNvSpPr/>
            <p:nvPr/>
          </p:nvSpPr>
          <p:spPr>
            <a:xfrm flipH="1">
              <a:off x="0" y="816"/>
              <a:ext cx="480" cy="0"/>
            </a:xfrm>
            <a:prstGeom prst="line">
              <a:avLst/>
            </a:prstGeom>
            <a:ln w="38100" cap="flat" cmpd="sng">
              <a:solidFill>
                <a:srgbClr val="FF0000"/>
              </a:solidFill>
              <a:prstDash val="solid"/>
              <a:round/>
              <a:headEnd type="none" w="med" len="med"/>
              <a:tailEnd type="triangle" w="med" len="med"/>
            </a:ln>
          </p:spPr>
        </p:sp>
        <p:sp>
          <p:nvSpPr>
            <p:cNvPr id="20490" name="Line 15"/>
            <p:cNvSpPr/>
            <p:nvPr/>
          </p:nvSpPr>
          <p:spPr>
            <a:xfrm>
              <a:off x="960" y="1008"/>
              <a:ext cx="288" cy="288"/>
            </a:xfrm>
            <a:prstGeom prst="line">
              <a:avLst/>
            </a:prstGeom>
            <a:ln w="38100" cap="flat" cmpd="sng">
              <a:solidFill>
                <a:srgbClr val="FF0000"/>
              </a:solidFill>
              <a:prstDash val="solid"/>
              <a:round/>
              <a:headEnd type="none" w="med" len="med"/>
              <a:tailEnd type="triangle" w="med" len="med"/>
            </a:ln>
          </p:spPr>
        </p:sp>
        <p:sp>
          <p:nvSpPr>
            <p:cNvPr id="20491" name="Line 16"/>
            <p:cNvSpPr/>
            <p:nvPr/>
          </p:nvSpPr>
          <p:spPr>
            <a:xfrm flipH="1">
              <a:off x="240" y="1008"/>
              <a:ext cx="336" cy="336"/>
            </a:xfrm>
            <a:prstGeom prst="line">
              <a:avLst/>
            </a:prstGeom>
            <a:ln w="38100" cap="flat" cmpd="sng">
              <a:solidFill>
                <a:srgbClr val="FF0000"/>
              </a:solidFill>
              <a:prstDash val="solid"/>
              <a:round/>
              <a:headEnd type="none" w="med" len="med"/>
              <a:tailEnd type="triangle" w="med" len="med"/>
            </a:ln>
          </p:spPr>
        </p:sp>
        <p:sp>
          <p:nvSpPr>
            <p:cNvPr id="20492" name="Line 17"/>
            <p:cNvSpPr/>
            <p:nvPr/>
          </p:nvSpPr>
          <p:spPr>
            <a:xfrm flipH="1" flipV="1">
              <a:off x="288" y="288"/>
              <a:ext cx="288" cy="288"/>
            </a:xfrm>
            <a:prstGeom prst="line">
              <a:avLst/>
            </a:prstGeom>
            <a:ln w="38100" cap="flat" cmpd="sng">
              <a:solidFill>
                <a:srgbClr val="FF0000"/>
              </a:solidFill>
              <a:prstDash val="solid"/>
              <a:round/>
              <a:headEnd type="none" w="med" len="med"/>
              <a:tailEnd type="triangle" w="med" len="med"/>
            </a:ln>
          </p:spPr>
        </p:sp>
        <p:sp>
          <p:nvSpPr>
            <p:cNvPr id="20493" name="Line 18"/>
            <p:cNvSpPr/>
            <p:nvPr/>
          </p:nvSpPr>
          <p:spPr>
            <a:xfrm flipV="1">
              <a:off x="960" y="288"/>
              <a:ext cx="288" cy="288"/>
            </a:xfrm>
            <a:prstGeom prst="line">
              <a:avLst/>
            </a:prstGeom>
            <a:ln w="38100" cap="flat" cmpd="sng">
              <a:solidFill>
                <a:srgbClr val="FF0000"/>
              </a:solidFill>
              <a:prstDash val="solid"/>
              <a:round/>
              <a:headEnd type="none" w="med" len="med"/>
              <a:tailEnd type="triangle" w="med" len="med"/>
            </a:ln>
          </p:spPr>
        </p:sp>
      </p:grpSp>
      <p:grpSp>
        <p:nvGrpSpPr>
          <p:cNvPr id="20495" name="Group 15"/>
          <p:cNvGrpSpPr/>
          <p:nvPr/>
        </p:nvGrpSpPr>
        <p:grpSpPr>
          <a:xfrm>
            <a:off x="7810500" y="4643438"/>
            <a:ext cx="2232025" cy="1944687"/>
            <a:chOff x="0" y="0"/>
            <a:chExt cx="1536" cy="1488"/>
          </a:xfrm>
        </p:grpSpPr>
        <p:sp>
          <p:nvSpPr>
            <p:cNvPr id="3" name="Oval 20"/>
            <p:cNvSpPr/>
            <p:nvPr/>
          </p:nvSpPr>
          <p:spPr>
            <a:xfrm>
              <a:off x="480" y="444"/>
              <a:ext cx="578" cy="691"/>
            </a:xfrm>
            <a:prstGeom prst="ellipse">
              <a:avLst/>
            </a:prstGeom>
            <a:solidFill>
              <a:srgbClr val="FFFF66"/>
            </a:solidFill>
            <a:ln w="9525" cap="flat" cmpd="sng">
              <a:solidFill>
                <a:srgbClr val="FF00FF"/>
              </a:solidFill>
              <a:prstDash val="solid"/>
              <a:round/>
              <a:headEnd type="none" w="med" len="med"/>
              <a:tailEnd type="none" w="med" len="med"/>
            </a:ln>
          </p:spPr>
          <p:txBody>
            <a:bodyPr lIns="90000" tIns="46800" rIns="90000" bIns="46800" anchor="ctr" anchorCtr="0">
              <a:spAutoFit/>
            </a:bodyPr>
            <a:p>
              <a:pPr algn="ctr">
                <a:spcBef>
                  <a:spcPct val="20000"/>
                </a:spcBef>
              </a:pPr>
              <a:r>
                <a:rPr lang="en-US" altLang="zh-CN" sz="3600" b="1" dirty="0">
                  <a:solidFill>
                    <a:srgbClr val="FF3300"/>
                  </a:solidFill>
                  <a:latin typeface="Arial" panose="020B0604020202020204" pitchFamily="34" charset="0"/>
                  <a:ea typeface="楷体_GB2312" pitchFamily="1" charset="-122"/>
                </a:rPr>
                <a:t>-</a:t>
              </a:r>
              <a:endParaRPr lang="en-US" altLang="zh-CN" sz="3600" b="1" dirty="0">
                <a:solidFill>
                  <a:srgbClr val="FF3300"/>
                </a:solidFill>
                <a:latin typeface="Arial" panose="020B0604020202020204" pitchFamily="34" charset="0"/>
                <a:ea typeface="楷体_GB2312" pitchFamily="1" charset="-122"/>
              </a:endParaRPr>
            </a:p>
          </p:txBody>
        </p:sp>
        <p:sp>
          <p:nvSpPr>
            <p:cNvPr id="20496" name="Line 21"/>
            <p:cNvSpPr/>
            <p:nvPr/>
          </p:nvSpPr>
          <p:spPr>
            <a:xfrm>
              <a:off x="768" y="1056"/>
              <a:ext cx="0" cy="432"/>
            </a:xfrm>
            <a:prstGeom prst="line">
              <a:avLst/>
            </a:prstGeom>
            <a:ln w="38100" cap="flat" cmpd="sng">
              <a:solidFill>
                <a:srgbClr val="FF0000"/>
              </a:solidFill>
              <a:prstDash val="solid"/>
              <a:round/>
              <a:headEnd type="triangle" w="med" len="med"/>
              <a:tailEnd type="none" w="med" len="med"/>
            </a:ln>
          </p:spPr>
        </p:sp>
        <p:sp>
          <p:nvSpPr>
            <p:cNvPr id="20497" name="Line 22"/>
            <p:cNvSpPr/>
            <p:nvPr/>
          </p:nvSpPr>
          <p:spPr>
            <a:xfrm flipV="1">
              <a:off x="768" y="0"/>
              <a:ext cx="0" cy="528"/>
            </a:xfrm>
            <a:prstGeom prst="line">
              <a:avLst/>
            </a:prstGeom>
            <a:ln w="38100" cap="flat" cmpd="sng">
              <a:solidFill>
                <a:srgbClr val="FF0000"/>
              </a:solidFill>
              <a:prstDash val="solid"/>
              <a:round/>
              <a:headEnd type="triangle" w="med" len="med"/>
              <a:tailEnd type="none" w="med" len="med"/>
            </a:ln>
          </p:spPr>
        </p:sp>
        <p:sp>
          <p:nvSpPr>
            <p:cNvPr id="20498" name="Line 23"/>
            <p:cNvSpPr/>
            <p:nvPr/>
          </p:nvSpPr>
          <p:spPr>
            <a:xfrm>
              <a:off x="1056" y="768"/>
              <a:ext cx="480" cy="0"/>
            </a:xfrm>
            <a:prstGeom prst="line">
              <a:avLst/>
            </a:prstGeom>
            <a:ln w="38100" cap="flat" cmpd="sng">
              <a:solidFill>
                <a:srgbClr val="FF0000"/>
              </a:solidFill>
              <a:prstDash val="solid"/>
              <a:round/>
              <a:headEnd type="triangle" w="med" len="med"/>
              <a:tailEnd type="none" w="med" len="med"/>
            </a:ln>
          </p:spPr>
        </p:sp>
        <p:sp>
          <p:nvSpPr>
            <p:cNvPr id="20499" name="Line 24"/>
            <p:cNvSpPr/>
            <p:nvPr/>
          </p:nvSpPr>
          <p:spPr>
            <a:xfrm flipH="1">
              <a:off x="0" y="816"/>
              <a:ext cx="480" cy="0"/>
            </a:xfrm>
            <a:prstGeom prst="line">
              <a:avLst/>
            </a:prstGeom>
            <a:ln w="38100" cap="flat" cmpd="sng">
              <a:solidFill>
                <a:srgbClr val="FF0000"/>
              </a:solidFill>
              <a:prstDash val="solid"/>
              <a:round/>
              <a:headEnd type="triangle" w="med" len="med"/>
              <a:tailEnd type="none" w="med" len="med"/>
            </a:ln>
          </p:spPr>
        </p:sp>
        <p:sp>
          <p:nvSpPr>
            <p:cNvPr id="20500" name="Line 25"/>
            <p:cNvSpPr/>
            <p:nvPr/>
          </p:nvSpPr>
          <p:spPr>
            <a:xfrm>
              <a:off x="960" y="1008"/>
              <a:ext cx="288" cy="288"/>
            </a:xfrm>
            <a:prstGeom prst="line">
              <a:avLst/>
            </a:prstGeom>
            <a:ln w="38100" cap="flat" cmpd="sng">
              <a:solidFill>
                <a:srgbClr val="FF0000"/>
              </a:solidFill>
              <a:prstDash val="solid"/>
              <a:round/>
              <a:headEnd type="triangle" w="med" len="med"/>
              <a:tailEnd type="none" w="med" len="med"/>
            </a:ln>
          </p:spPr>
        </p:sp>
        <p:sp>
          <p:nvSpPr>
            <p:cNvPr id="20501" name="Line 26"/>
            <p:cNvSpPr/>
            <p:nvPr/>
          </p:nvSpPr>
          <p:spPr>
            <a:xfrm flipH="1">
              <a:off x="240" y="1008"/>
              <a:ext cx="336" cy="336"/>
            </a:xfrm>
            <a:prstGeom prst="line">
              <a:avLst/>
            </a:prstGeom>
            <a:ln w="38100" cap="flat" cmpd="sng">
              <a:solidFill>
                <a:srgbClr val="FF0000"/>
              </a:solidFill>
              <a:prstDash val="solid"/>
              <a:round/>
              <a:headEnd type="triangle" w="med" len="med"/>
              <a:tailEnd type="none" w="med" len="med"/>
            </a:ln>
          </p:spPr>
        </p:sp>
        <p:sp>
          <p:nvSpPr>
            <p:cNvPr id="20502" name="Line 27"/>
            <p:cNvSpPr/>
            <p:nvPr/>
          </p:nvSpPr>
          <p:spPr>
            <a:xfrm flipH="1" flipV="1">
              <a:off x="288" y="288"/>
              <a:ext cx="288" cy="288"/>
            </a:xfrm>
            <a:prstGeom prst="line">
              <a:avLst/>
            </a:prstGeom>
            <a:ln w="38100" cap="flat" cmpd="sng">
              <a:solidFill>
                <a:srgbClr val="FF0000"/>
              </a:solidFill>
              <a:prstDash val="solid"/>
              <a:round/>
              <a:headEnd type="triangle" w="med" len="med"/>
              <a:tailEnd type="none" w="med" len="med"/>
            </a:ln>
          </p:spPr>
        </p:sp>
        <p:sp>
          <p:nvSpPr>
            <p:cNvPr id="20503" name="Line 28"/>
            <p:cNvSpPr/>
            <p:nvPr/>
          </p:nvSpPr>
          <p:spPr>
            <a:xfrm flipV="1">
              <a:off x="960" y="288"/>
              <a:ext cx="288" cy="288"/>
            </a:xfrm>
            <a:prstGeom prst="line">
              <a:avLst/>
            </a:prstGeom>
            <a:ln w="38100" cap="flat" cmpd="sng">
              <a:solidFill>
                <a:srgbClr val="FF0000"/>
              </a:solidFill>
              <a:prstDash val="solid"/>
              <a:round/>
              <a:headEnd type="triangle" w="med" len="med"/>
              <a:tailEnd type="none" w="med" len="med"/>
            </a:ln>
          </p:spPr>
        </p:sp>
      </p:grpSp>
      <p:sp>
        <p:nvSpPr>
          <p:cNvPr id="20505" name="Rectangle 30"/>
          <p:cNvSpPr/>
          <p:nvPr/>
        </p:nvSpPr>
        <p:spPr>
          <a:xfrm>
            <a:off x="1524000" y="142875"/>
            <a:ext cx="3402330" cy="521970"/>
          </a:xfrm>
          <a:prstGeom prst="rect">
            <a:avLst/>
          </a:prstGeom>
          <a:noFill/>
          <a:ln w="9525">
            <a:noFill/>
          </a:ln>
        </p:spPr>
        <p:txBody>
          <a:bodyPr wrap="none" anchor="t" anchorCtr="0">
            <a:spAutoFit/>
          </a:bodyPr>
          <a:p>
            <a:pPr eaLnBrk="0" hangingPunct="0"/>
            <a:r>
              <a:rPr lang="zh-CN" altLang="en-US" sz="2800" b="1" dirty="0">
                <a:solidFill>
                  <a:srgbClr val="C00000"/>
                </a:solidFill>
                <a:latin typeface="楷体" panose="02010609060101010101" pitchFamily="1" charset="-122"/>
                <a:ea typeface="楷体" panose="02010609060101010101" pitchFamily="1" charset="-122"/>
              </a:rPr>
              <a:t>三</a:t>
            </a:r>
            <a:r>
              <a:rPr lang="en-US" altLang="zh-CN" sz="2800" b="1" dirty="0">
                <a:solidFill>
                  <a:srgbClr val="C00000"/>
                </a:solidFill>
                <a:latin typeface="楷体" panose="02010609060101010101" pitchFamily="1" charset="-122"/>
                <a:ea typeface="楷体" panose="02010609060101010101" pitchFamily="1" charset="-122"/>
              </a:rPr>
              <a:t>. </a:t>
            </a:r>
            <a:r>
              <a:rPr lang="zh-CN" altLang="en-US" sz="2800" b="1" dirty="0">
                <a:solidFill>
                  <a:srgbClr val="C00000"/>
                </a:solidFill>
                <a:latin typeface="楷体" panose="02010609060101010101" pitchFamily="1" charset="-122"/>
                <a:ea typeface="楷体" panose="02010609060101010101" pitchFamily="1" charset="-122"/>
              </a:rPr>
              <a:t>电场强度的计算</a:t>
            </a:r>
            <a:endParaRPr lang="en-US" altLang="zh-CN" sz="2800" b="1" dirty="0">
              <a:solidFill>
                <a:srgbClr val="C00000"/>
              </a:solidFill>
              <a:latin typeface="楷体" panose="02010609060101010101" pitchFamily="1" charset="-122"/>
              <a:ea typeface="楷体" panose="02010609060101010101" pitchFamily="1" charset="-122"/>
            </a:endParaRPr>
          </a:p>
        </p:txBody>
      </p:sp>
      <p:sp>
        <p:nvSpPr>
          <p:cNvPr id="20506" name="Rectangle 31"/>
          <p:cNvSpPr/>
          <p:nvPr/>
        </p:nvSpPr>
        <p:spPr>
          <a:xfrm>
            <a:off x="1809750" y="1071563"/>
            <a:ext cx="8496300" cy="860425"/>
          </a:xfrm>
          <a:prstGeom prst="rect">
            <a:avLst/>
          </a:prstGeom>
          <a:noFill/>
          <a:ln w="9525">
            <a:noFill/>
          </a:ln>
        </p:spPr>
        <p:txBody>
          <a:bodyPr anchor="t" anchorCtr="0">
            <a:spAutoFit/>
          </a:bodyPr>
          <a:p>
            <a:r>
              <a:rPr lang="en-US" altLang="zh-CN" sz="2800" b="1" dirty="0">
                <a:latin typeface="Arial" panose="020B0604020202020204" pitchFamily="34" charset="0"/>
                <a:ea typeface="宋体" panose="02010600030101010101" pitchFamily="2" charset="-122"/>
              </a:rPr>
              <a:t>     </a:t>
            </a:r>
            <a:r>
              <a:rPr lang="zh-CN" altLang="en-US" sz="2200" b="1" dirty="0">
                <a:latin typeface="Times New Roman" panose="02020603050405020304" pitchFamily="2" charset="0"/>
                <a:ea typeface="楷体_GB2312" pitchFamily="1" charset="-122"/>
              </a:rPr>
              <a:t>在真空中，点电荷</a:t>
            </a:r>
            <a:r>
              <a:rPr lang="en-US" altLang="zh-CN" sz="2200" b="1" dirty="0">
                <a:latin typeface="Times New Roman" panose="02020603050405020304" pitchFamily="2" charset="0"/>
                <a:ea typeface="楷体_GB2312" pitchFamily="1" charset="-122"/>
              </a:rPr>
              <a:t>Q </a:t>
            </a:r>
            <a:r>
              <a:rPr lang="zh-CN" altLang="en-US" sz="2200" b="1" dirty="0">
                <a:latin typeface="Times New Roman" panose="02020603050405020304" pitchFamily="2" charset="0"/>
                <a:ea typeface="楷体_GB2312" pitchFamily="1" charset="-122"/>
              </a:rPr>
              <a:t>放在坐标原点，试验电荷放在</a:t>
            </a:r>
            <a:r>
              <a:rPr lang="en-US" altLang="zh-CN" sz="2200" b="1" dirty="0">
                <a:latin typeface="Times New Roman" panose="02020603050405020304" pitchFamily="2" charset="0"/>
                <a:ea typeface="楷体_GB2312" pitchFamily="1" charset="-122"/>
              </a:rPr>
              <a:t>r </a:t>
            </a:r>
            <a:r>
              <a:rPr lang="zh-CN" altLang="en-US" sz="2200" b="1" dirty="0">
                <a:latin typeface="Times New Roman" panose="02020603050405020304" pitchFamily="2" charset="0"/>
                <a:ea typeface="楷体_GB2312" pitchFamily="1" charset="-122"/>
              </a:rPr>
              <a:t>处，试验电荷受到的</a:t>
            </a:r>
            <a:r>
              <a:rPr lang="zh-CN" altLang="en-US" sz="2200" b="1" dirty="0">
                <a:solidFill>
                  <a:srgbClr val="C00000"/>
                </a:solidFill>
                <a:latin typeface="Times New Roman" panose="02020603050405020304" pitchFamily="2" charset="0"/>
                <a:ea typeface="楷体_GB2312" pitchFamily="1" charset="-122"/>
              </a:rPr>
              <a:t>电场力</a:t>
            </a:r>
            <a:r>
              <a:rPr lang="zh-CN" altLang="en-US" sz="2200" b="1" dirty="0">
                <a:latin typeface="Times New Roman" panose="02020603050405020304" pitchFamily="2" charset="0"/>
                <a:ea typeface="楷体_GB2312" pitchFamily="1" charset="-122"/>
              </a:rPr>
              <a:t>为：</a:t>
            </a:r>
            <a:endParaRPr lang="zh-CN" altLang="en-US" sz="2200" b="1" dirty="0">
              <a:latin typeface="Times New Roman" panose="02020603050405020304" pitchFamily="2" charset="0"/>
              <a:ea typeface="楷体_GB2312" pitchFamily="1" charset="-122"/>
            </a:endParaRPr>
          </a:p>
        </p:txBody>
      </p:sp>
      <p:sp>
        <p:nvSpPr>
          <p:cNvPr id="20507" name="Rectangle 32"/>
          <p:cNvSpPr/>
          <p:nvPr/>
        </p:nvSpPr>
        <p:spPr>
          <a:xfrm>
            <a:off x="4524375" y="2071688"/>
            <a:ext cx="3024188" cy="521970"/>
          </a:xfrm>
          <a:prstGeom prst="rect">
            <a:avLst/>
          </a:prstGeom>
          <a:solidFill>
            <a:srgbClr val="FFFF99"/>
          </a:solidFill>
          <a:ln w="9525">
            <a:noFill/>
          </a:ln>
        </p:spPr>
        <p:txBody>
          <a:bodyPr anchor="t" anchorCtr="0">
            <a:spAutoFit/>
          </a:bodyPr>
          <a:p>
            <a:r>
              <a:rPr lang="zh-CN" altLang="en-US" sz="2800" b="1" dirty="0">
                <a:solidFill>
                  <a:schemeClr val="accent2"/>
                </a:solidFill>
                <a:latin typeface="Times New Roman" panose="02020603050405020304" pitchFamily="2" charset="0"/>
                <a:ea typeface="楷体_GB2312" pitchFamily="1" charset="-122"/>
              </a:rPr>
              <a:t>点电荷场强公式：</a:t>
            </a:r>
            <a:endParaRPr lang="zh-CN" altLang="en-US" sz="2800" b="1" dirty="0">
              <a:solidFill>
                <a:schemeClr val="accent2"/>
              </a:solidFill>
              <a:latin typeface="Times New Roman" panose="02020603050405020304" pitchFamily="2" charset="0"/>
              <a:ea typeface="楷体_GB2312" pitchFamily="1" charset="-122"/>
            </a:endParaRPr>
          </a:p>
        </p:txBody>
      </p:sp>
      <p:sp>
        <p:nvSpPr>
          <p:cNvPr id="20508" name="Rectangle 33"/>
          <p:cNvSpPr/>
          <p:nvPr/>
        </p:nvSpPr>
        <p:spPr>
          <a:xfrm>
            <a:off x="3095625" y="4000500"/>
            <a:ext cx="4464050" cy="953135"/>
          </a:xfrm>
          <a:prstGeom prst="rect">
            <a:avLst/>
          </a:prstGeom>
          <a:solidFill>
            <a:srgbClr val="FFFF99"/>
          </a:solidFill>
          <a:ln w="9525">
            <a:noFill/>
          </a:ln>
        </p:spPr>
        <p:txBody>
          <a:bodyPr anchor="t" anchorCtr="0">
            <a:spAutoFit/>
          </a:bodyPr>
          <a:p>
            <a:r>
              <a:rPr lang="en-US" altLang="zh-CN" sz="2800" b="1" dirty="0">
                <a:latin typeface="Times New Roman" panose="02020603050405020304" pitchFamily="2" charset="0"/>
                <a:ea typeface="楷体_GB2312" pitchFamily="1" charset="-122"/>
              </a:rPr>
              <a:t>Q&gt;0</a:t>
            </a:r>
            <a:r>
              <a:rPr lang="zh-CN" altLang="en-US" sz="2800" b="1" dirty="0">
                <a:latin typeface="Times New Roman" panose="02020603050405020304" pitchFamily="2" charset="0"/>
                <a:ea typeface="楷体_GB2312" pitchFamily="1" charset="-122"/>
              </a:rPr>
              <a:t>，电场强度</a:t>
            </a:r>
            <a:r>
              <a:rPr lang="en-US" altLang="zh-CN" sz="2800" b="1" dirty="0">
                <a:latin typeface="Times New Roman" panose="02020603050405020304" pitchFamily="2" charset="0"/>
                <a:ea typeface="楷体_GB2312" pitchFamily="1" charset="-122"/>
              </a:rPr>
              <a:t>E</a:t>
            </a:r>
            <a:r>
              <a:rPr lang="zh-CN" altLang="en-US" sz="2800" b="1" dirty="0">
                <a:latin typeface="Times New Roman" panose="02020603050405020304" pitchFamily="2" charset="0"/>
                <a:ea typeface="楷体_GB2312" pitchFamily="1" charset="-122"/>
              </a:rPr>
              <a:t>与径向同</a:t>
            </a:r>
            <a:r>
              <a:rPr lang="en-US" altLang="zh-CN" sz="2800" b="1" dirty="0">
                <a:latin typeface="Times New Roman" panose="02020603050405020304" pitchFamily="2" charset="0"/>
                <a:ea typeface="楷体_GB2312" pitchFamily="1" charset="-122"/>
              </a:rPr>
              <a:t>;</a:t>
            </a:r>
            <a:endParaRPr lang="en-US" altLang="zh-CN" sz="2800" b="1" dirty="0">
              <a:latin typeface="Times New Roman" panose="02020603050405020304" pitchFamily="2" charset="0"/>
              <a:ea typeface="楷体_GB2312" pitchFamily="1" charset="-122"/>
            </a:endParaRPr>
          </a:p>
          <a:p>
            <a:r>
              <a:rPr lang="en-US" altLang="zh-CN" sz="2800" b="1" dirty="0">
                <a:latin typeface="Times New Roman" panose="02020603050405020304" pitchFamily="2" charset="0"/>
                <a:ea typeface="楷体_GB2312" pitchFamily="1" charset="-122"/>
              </a:rPr>
              <a:t>Q&lt;0</a:t>
            </a:r>
            <a:r>
              <a:rPr lang="zh-CN" altLang="en-US" sz="2800" b="1" dirty="0">
                <a:latin typeface="Times New Roman" panose="02020603050405020304" pitchFamily="2" charset="0"/>
                <a:ea typeface="楷体_GB2312" pitchFamily="1" charset="-122"/>
              </a:rPr>
              <a:t>，电场强度</a:t>
            </a:r>
            <a:r>
              <a:rPr lang="en-US" altLang="zh-CN" sz="2800" b="1" dirty="0">
                <a:latin typeface="Times New Roman" panose="02020603050405020304" pitchFamily="2" charset="0"/>
                <a:ea typeface="楷体_GB2312" pitchFamily="1" charset="-122"/>
              </a:rPr>
              <a:t>E</a:t>
            </a:r>
            <a:r>
              <a:rPr lang="zh-CN" altLang="en-US" sz="2800" b="1" dirty="0">
                <a:latin typeface="Times New Roman" panose="02020603050405020304" pitchFamily="2" charset="0"/>
                <a:ea typeface="楷体_GB2312" pitchFamily="1" charset="-122"/>
              </a:rPr>
              <a:t>与径向反</a:t>
            </a:r>
            <a:r>
              <a:rPr lang="en-US" altLang="zh-CN" sz="2800" b="1" dirty="0">
                <a:latin typeface="Times New Roman" panose="02020603050405020304" pitchFamily="2" charset="0"/>
                <a:ea typeface="楷体_GB2312" pitchFamily="1" charset="-122"/>
              </a:rPr>
              <a:t>.</a:t>
            </a:r>
            <a:endParaRPr lang="en-US" altLang="zh-CN" sz="2800" b="1" dirty="0">
              <a:latin typeface="Times New Roman" panose="02020603050405020304" pitchFamily="2" charset="0"/>
              <a:ea typeface="楷体_GB2312" pitchFamily="1" charset="-122"/>
            </a:endParaRPr>
          </a:p>
        </p:txBody>
      </p:sp>
      <p:sp>
        <p:nvSpPr>
          <p:cNvPr id="20509" name="TextBox 28"/>
          <p:cNvSpPr txBox="1"/>
          <p:nvPr/>
        </p:nvSpPr>
        <p:spPr>
          <a:xfrm>
            <a:off x="1881188" y="714375"/>
            <a:ext cx="3409950" cy="429895"/>
          </a:xfrm>
          <a:prstGeom prst="rect">
            <a:avLst/>
          </a:prstGeom>
          <a:noFill/>
          <a:ln w="9525">
            <a:noFill/>
          </a:ln>
        </p:spPr>
        <p:txBody>
          <a:bodyPr wrap="none" anchor="t" anchorCtr="0">
            <a:spAutoFit/>
          </a:bodyPr>
          <a:p>
            <a:r>
              <a:rPr lang="en-US" altLang="zh-CN" sz="2200" b="1" dirty="0">
                <a:latin typeface="Times New Roman" panose="02020603050405020304" pitchFamily="2" charset="0"/>
                <a:ea typeface="楷体_GB2312" pitchFamily="1" charset="-122"/>
              </a:rPr>
              <a:t>1</a:t>
            </a:r>
            <a:r>
              <a:rPr lang="zh-CN" altLang="en-US" sz="2200" b="1" dirty="0">
                <a:latin typeface="Times New Roman" panose="02020603050405020304" pitchFamily="2" charset="0"/>
                <a:ea typeface="楷体_GB2312" pitchFamily="1" charset="-122"/>
              </a:rPr>
              <a:t>、单个点电荷产生的电场</a:t>
            </a:r>
            <a:endParaRPr lang="zh-CN" altLang="en-US" sz="2200" b="1" dirty="0">
              <a:latin typeface="Times New Roman" panose="02020603050405020304" pitchFamily="2" charset="0"/>
              <a:ea typeface="楷体_GB2312" pitchFamily="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0505"/>
                                        </p:tgtEl>
                                        <p:attrNameLst>
                                          <p:attrName>style.visibility</p:attrName>
                                        </p:attrNameLst>
                                      </p:cBhvr>
                                      <p:to>
                                        <p:strVal val="visible"/>
                                      </p:to>
                                    </p:set>
                                    <p:animEffect transition="in" filter="blinds(vertical)">
                                      <p:cBhvr>
                                        <p:cTn id="7" dur="1000"/>
                                        <p:tgtEl>
                                          <p:spTgt spid="2050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509"/>
                                        </p:tgtEl>
                                        <p:attrNameLst>
                                          <p:attrName>style.visibility</p:attrName>
                                        </p:attrNameLst>
                                      </p:cBhvr>
                                      <p:to>
                                        <p:strVal val="visible"/>
                                      </p:to>
                                    </p:set>
                                    <p:animEffect transition="in" filter="box(in)">
                                      <p:cBhvr>
                                        <p:cTn id="12" dur="1000"/>
                                        <p:tgtEl>
                                          <p:spTgt spid="2050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506">
                                            <p:txEl>
                                              <p:charRg st="0" end="45"/>
                                            </p:txEl>
                                          </p:spTgt>
                                        </p:tgtEl>
                                        <p:attrNameLst>
                                          <p:attrName>style.visibility</p:attrName>
                                        </p:attrNameLst>
                                      </p:cBhvr>
                                      <p:to>
                                        <p:strVal val="visible"/>
                                      </p:to>
                                    </p:set>
                                    <p:animEffect transition="in" filter="dissolve">
                                      <p:cBhvr>
                                        <p:cTn id="17" dur="1000"/>
                                        <p:tgtEl>
                                          <p:spTgt spid="20506">
                                            <p:txEl>
                                              <p:charRg st="0" end="4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0483"/>
                                        </p:tgtEl>
                                        <p:attrNameLst>
                                          <p:attrName>style.visibility</p:attrName>
                                        </p:attrNameLst>
                                      </p:cBhvr>
                                      <p:to>
                                        <p:strVal val="visible"/>
                                      </p:to>
                                    </p:set>
                                    <p:animEffect transition="in" filter="dissolve">
                                      <p:cBhvr>
                                        <p:cTn id="22" dur="1000"/>
                                        <p:tgtEl>
                                          <p:spTgt spid="2048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0507"/>
                                        </p:tgtEl>
                                        <p:attrNameLst>
                                          <p:attrName>style.visibility</p:attrName>
                                        </p:attrNameLst>
                                      </p:cBhvr>
                                      <p:to>
                                        <p:strVal val="visible"/>
                                      </p:to>
                                    </p:set>
                                    <p:animEffect transition="in" filter="blinds(vertical)">
                                      <p:cBhvr>
                                        <p:cTn id="27" dur="1000"/>
                                        <p:tgtEl>
                                          <p:spTgt spid="20507"/>
                                        </p:tgtEl>
                                      </p:cBhvr>
                                    </p:animEffect>
                                  </p:childTnLst>
                                </p:cTn>
                              </p:par>
                            </p:childTnLst>
                          </p:cTn>
                        </p:par>
                      </p:childTnLst>
                    </p:cTn>
                  </p:par>
                  <p:par>
                    <p:cTn id="28" fill="hold">
                      <p:stCondLst>
                        <p:cond delay="indefinite"/>
                      </p:stCondLst>
                      <p:childTnLst>
                        <p:par>
                          <p:cTn id="29" fill="hold">
                            <p:stCondLst>
                              <p:cond delay="0"/>
                            </p:stCondLst>
                            <p:childTnLst>
                              <p:par>
                                <p:cTn id="30" presetID="55" presetClass="entr" presetSubtype="0" fill="hold" nodeType="clickEffect">
                                  <p:stCondLst>
                                    <p:cond delay="0"/>
                                  </p:stCondLst>
                                  <p:childTnLst>
                                    <p:set>
                                      <p:cBhvr>
                                        <p:cTn id="31" dur="1" fill="hold">
                                          <p:stCondLst>
                                            <p:cond delay="0"/>
                                          </p:stCondLst>
                                        </p:cTn>
                                        <p:tgtEl>
                                          <p:spTgt spid="20484"/>
                                        </p:tgtEl>
                                        <p:attrNameLst>
                                          <p:attrName>style.visibility</p:attrName>
                                        </p:attrNameLst>
                                      </p:cBhvr>
                                      <p:to>
                                        <p:strVal val="visible"/>
                                      </p:to>
                                    </p:set>
                                    <p:anim calcmode="lin" valueType="num">
                                      <p:cBhvr>
                                        <p:cTn id="32" dur="1000" fill="hold"/>
                                        <p:tgtEl>
                                          <p:spTgt spid="20484"/>
                                        </p:tgtEl>
                                        <p:attrNameLst>
                                          <p:attrName>ppt_w</p:attrName>
                                        </p:attrNameLst>
                                      </p:cBhvr>
                                      <p:tavLst>
                                        <p:tav tm="0">
                                          <p:val>
                                            <p:strVal val="#ppt_w*0.70"/>
                                          </p:val>
                                        </p:tav>
                                        <p:tav tm="100000">
                                          <p:val>
                                            <p:strVal val="#ppt_w"/>
                                          </p:val>
                                        </p:tav>
                                      </p:tavLst>
                                    </p:anim>
                                    <p:anim calcmode="lin" valueType="num">
                                      <p:cBhvr>
                                        <p:cTn id="33" dur="1000" fill="hold"/>
                                        <p:tgtEl>
                                          <p:spTgt spid="20484"/>
                                        </p:tgtEl>
                                        <p:attrNameLst>
                                          <p:attrName>ppt_h</p:attrName>
                                        </p:attrNameLst>
                                      </p:cBhvr>
                                      <p:tavLst>
                                        <p:tav tm="0">
                                          <p:val>
                                            <p:strVal val="#ppt_h"/>
                                          </p:val>
                                        </p:tav>
                                        <p:tav tm="100000">
                                          <p:val>
                                            <p:strVal val="#ppt_h"/>
                                          </p:val>
                                        </p:tav>
                                      </p:tavLst>
                                    </p:anim>
                                    <p:animEffect transition="in" filter="fade">
                                      <p:cBhvr>
                                        <p:cTn id="34" dur="1000"/>
                                        <p:tgtEl>
                                          <p:spTgt spid="20484"/>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5" fill="hold" grpId="0" nodeType="clickEffect">
                                  <p:stCondLst>
                                    <p:cond delay="0"/>
                                  </p:stCondLst>
                                  <p:childTnLst>
                                    <p:set>
                                      <p:cBhvr>
                                        <p:cTn id="38" dur="1" fill="hold">
                                          <p:stCondLst>
                                            <p:cond delay="0"/>
                                          </p:stCondLst>
                                        </p:cTn>
                                        <p:tgtEl>
                                          <p:spTgt spid="20508"/>
                                        </p:tgtEl>
                                        <p:attrNameLst>
                                          <p:attrName>style.visibility</p:attrName>
                                        </p:attrNameLst>
                                      </p:cBhvr>
                                      <p:to>
                                        <p:strVal val="visible"/>
                                      </p:to>
                                    </p:set>
                                    <p:animEffect transition="in" filter="blinds(vertical)">
                                      <p:cBhvr>
                                        <p:cTn id="39" dur="1000"/>
                                        <p:tgtEl>
                                          <p:spTgt spid="20508"/>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nodeType="clickEffect">
                                  <p:stCondLst>
                                    <p:cond delay="0"/>
                                  </p:stCondLst>
                                  <p:childTnLst>
                                    <p:set>
                                      <p:cBhvr>
                                        <p:cTn id="43" dur="1" fill="hold">
                                          <p:stCondLst>
                                            <p:cond delay="0"/>
                                          </p:stCondLst>
                                        </p:cTn>
                                        <p:tgtEl>
                                          <p:spTgt spid="20485"/>
                                        </p:tgtEl>
                                        <p:attrNameLst>
                                          <p:attrName>style.visibility</p:attrName>
                                        </p:attrNameLst>
                                      </p:cBhvr>
                                      <p:to>
                                        <p:strVal val="visible"/>
                                      </p:to>
                                    </p:set>
                                    <p:anim calcmode="lin" valueType="num">
                                      <p:cBhvr additive="base">
                                        <p:cTn id="44" dur="1000" fill="hold"/>
                                        <p:tgtEl>
                                          <p:spTgt spid="20485"/>
                                        </p:tgtEl>
                                        <p:attrNameLst>
                                          <p:attrName>ppt_x</p:attrName>
                                        </p:attrNameLst>
                                      </p:cBhvr>
                                      <p:tavLst>
                                        <p:tav tm="0">
                                          <p:val>
                                            <p:strVal val="1+#ppt_w/2"/>
                                          </p:val>
                                        </p:tav>
                                        <p:tav tm="100000">
                                          <p:val>
                                            <p:strVal val="#ppt_x"/>
                                          </p:val>
                                        </p:tav>
                                      </p:tavLst>
                                    </p:anim>
                                    <p:anim calcmode="lin" valueType="num">
                                      <p:cBhvr additive="base">
                                        <p:cTn id="45" dur="1000" fill="hold"/>
                                        <p:tgtEl>
                                          <p:spTgt spid="20485"/>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nodeType="clickEffect">
                                  <p:stCondLst>
                                    <p:cond delay="0"/>
                                  </p:stCondLst>
                                  <p:childTnLst>
                                    <p:set>
                                      <p:cBhvr>
                                        <p:cTn id="49" dur="1" fill="hold">
                                          <p:stCondLst>
                                            <p:cond delay="0"/>
                                          </p:stCondLst>
                                        </p:cTn>
                                        <p:tgtEl>
                                          <p:spTgt spid="20495"/>
                                        </p:tgtEl>
                                        <p:attrNameLst>
                                          <p:attrName>style.visibility</p:attrName>
                                        </p:attrNameLst>
                                      </p:cBhvr>
                                      <p:to>
                                        <p:strVal val="visible"/>
                                      </p:to>
                                    </p:set>
                                    <p:anim calcmode="lin" valueType="num">
                                      <p:cBhvr additive="base">
                                        <p:cTn id="50" dur="1000" fill="hold"/>
                                        <p:tgtEl>
                                          <p:spTgt spid="20495"/>
                                        </p:tgtEl>
                                        <p:attrNameLst>
                                          <p:attrName>ppt_x</p:attrName>
                                        </p:attrNameLst>
                                      </p:cBhvr>
                                      <p:tavLst>
                                        <p:tav tm="0">
                                          <p:val>
                                            <p:strVal val="1+#ppt_w/2"/>
                                          </p:val>
                                        </p:tav>
                                        <p:tav tm="100000">
                                          <p:val>
                                            <p:strVal val="#ppt_x"/>
                                          </p:val>
                                        </p:tav>
                                      </p:tavLst>
                                    </p:anim>
                                    <p:anim calcmode="lin" valueType="num">
                                      <p:cBhvr additive="base">
                                        <p:cTn id="51" dur="1000" fill="hold"/>
                                        <p:tgtEl>
                                          <p:spTgt spid="20495"/>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8" presetClass="entr" presetSubtype="32" fill="hold" grpId="0" nodeType="clickEffect">
                                  <p:stCondLst>
                                    <p:cond delay="0"/>
                                  </p:stCondLst>
                                  <p:childTnLst>
                                    <p:set>
                                      <p:cBhvr>
                                        <p:cTn id="55" dur="1" fill="hold">
                                          <p:stCondLst>
                                            <p:cond delay="0"/>
                                          </p:stCondLst>
                                        </p:cTn>
                                        <p:tgtEl>
                                          <p:spTgt spid="20482"/>
                                        </p:tgtEl>
                                        <p:attrNameLst>
                                          <p:attrName>style.visibility</p:attrName>
                                        </p:attrNameLst>
                                      </p:cBhvr>
                                      <p:to>
                                        <p:strVal val="visible"/>
                                      </p:to>
                                    </p:set>
                                    <p:animEffect transition="in" filter="diamond(out)">
                                      <p:cBhvr>
                                        <p:cTn id="56" dur="2000"/>
                                        <p:tgtEl>
                                          <p:spTgt spid="20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animBg="1"/>
      <p:bldP spid="20505" grpId="0"/>
      <p:bldP spid="20507" grpId="0" bldLvl="0" animBg="1"/>
      <p:bldP spid="20508" grpId="0" bldLvl="0" animBg="1"/>
      <p:bldP spid="2050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Text Box 3"/>
          <p:cNvSpPr txBox="1"/>
          <p:nvPr/>
        </p:nvSpPr>
        <p:spPr>
          <a:xfrm>
            <a:off x="1847850" y="1125538"/>
            <a:ext cx="8496300" cy="521970"/>
          </a:xfrm>
          <a:prstGeom prst="rect">
            <a:avLst/>
          </a:prstGeom>
          <a:noFill/>
          <a:ln w="9525">
            <a:noFill/>
          </a:ln>
        </p:spPr>
        <p:txBody>
          <a:bodyPr anchor="t" anchorCtr="0">
            <a:spAutoFit/>
          </a:bodyPr>
          <a:p>
            <a:pPr marL="457200" indent="-457200"/>
            <a:r>
              <a:rPr lang="en-US" altLang="zh-CN" sz="2800" b="1" dirty="0">
                <a:latin typeface="Arial" panose="020B0604020202020204" pitchFamily="34" charset="0"/>
                <a:ea typeface="宋体" panose="02010600030101010101" pitchFamily="2" charset="-122"/>
              </a:rPr>
              <a:t>        </a:t>
            </a:r>
            <a:endParaRPr lang="en-US" altLang="zh-CN" sz="2800" b="1" dirty="0">
              <a:latin typeface="Arial" panose="020B0604020202020204" pitchFamily="34" charset="0"/>
              <a:ea typeface="宋体" panose="02010600030101010101" pitchFamily="2" charset="-122"/>
            </a:endParaRPr>
          </a:p>
        </p:txBody>
      </p:sp>
      <p:sp>
        <p:nvSpPr>
          <p:cNvPr id="21507" name="Rectangle 24"/>
          <p:cNvSpPr/>
          <p:nvPr/>
        </p:nvSpPr>
        <p:spPr>
          <a:xfrm>
            <a:off x="1524000" y="1857375"/>
            <a:ext cx="8748713" cy="3907155"/>
          </a:xfrm>
          <a:prstGeom prst="rect">
            <a:avLst/>
          </a:prstGeom>
          <a:noFill/>
          <a:ln w="57150" cap="flat" cmpd="sng">
            <a:solidFill>
              <a:schemeClr val="bg1"/>
            </a:solidFill>
            <a:prstDash val="solid"/>
            <a:miter/>
            <a:headEnd type="none" w="med" len="med"/>
            <a:tailEnd type="none" w="med" len="med"/>
          </a:ln>
        </p:spPr>
        <p:txBody>
          <a:bodyPr anchor="t" anchorCtr="0">
            <a:spAutoFit/>
          </a:bodyPr>
          <a:p>
            <a:endParaRPr lang="en-US" altLang="zh-CN" sz="2800" b="1" dirty="0">
              <a:solidFill>
                <a:srgbClr val="FF0000"/>
              </a:solidFill>
              <a:latin typeface="Arial" panose="020B0604020202020204" pitchFamily="34" charset="0"/>
              <a:ea typeface="宋体" panose="02010600030101010101" pitchFamily="2" charset="-122"/>
            </a:endParaRPr>
          </a:p>
          <a:p>
            <a:endParaRPr lang="en-US" altLang="zh-CN" sz="2800" b="1" dirty="0">
              <a:solidFill>
                <a:srgbClr val="FF0000"/>
              </a:solidFill>
              <a:latin typeface="Arial" panose="020B0604020202020204" pitchFamily="34" charset="0"/>
              <a:ea typeface="宋体" panose="02010600030101010101" pitchFamily="2" charset="-122"/>
            </a:endParaRPr>
          </a:p>
          <a:p>
            <a:pPr>
              <a:lnSpc>
                <a:spcPct val="150000"/>
              </a:lnSpc>
            </a:pPr>
            <a:r>
              <a:rPr lang="en-US" altLang="zh-CN" sz="2800" b="1" dirty="0">
                <a:solidFill>
                  <a:srgbClr val="FF0000"/>
                </a:solidFill>
                <a:latin typeface="Arial" panose="020B0604020202020204" pitchFamily="34" charset="0"/>
                <a:ea typeface="宋体" panose="02010600030101010101" pitchFamily="2" charset="-122"/>
              </a:rPr>
              <a:t>        </a:t>
            </a:r>
            <a:r>
              <a:rPr lang="zh-CN" altLang="en-US" sz="2800" b="1" dirty="0">
                <a:latin typeface="Times New Roman" panose="02020603050405020304" pitchFamily="2" charset="0"/>
                <a:ea typeface="楷体_GB2312" pitchFamily="1" charset="-122"/>
              </a:rPr>
              <a:t>点电荷系电场中某点的场强等于各个点电荷单独</a:t>
            </a:r>
            <a:endParaRPr lang="zh-CN" altLang="en-US" sz="2800" b="1" dirty="0">
              <a:latin typeface="Times New Roman" panose="02020603050405020304" pitchFamily="2" charset="0"/>
              <a:ea typeface="楷体_GB2312" pitchFamily="1" charset="-122"/>
            </a:endParaRPr>
          </a:p>
          <a:p>
            <a:pPr>
              <a:lnSpc>
                <a:spcPct val="150000"/>
              </a:lnSpc>
            </a:pPr>
            <a:r>
              <a:rPr lang="zh-CN" altLang="en-US" sz="2800" b="1" dirty="0">
                <a:latin typeface="Times New Roman" panose="02020603050405020304" pitchFamily="2" charset="0"/>
                <a:ea typeface="楷体_GB2312" pitchFamily="1" charset="-122"/>
              </a:rPr>
              <a:t>存在时在该点的场强的矢量和</a:t>
            </a:r>
            <a:r>
              <a:rPr lang="en-US" altLang="zh-CN" sz="2800" b="1" dirty="0">
                <a:latin typeface="Times New Roman" panose="02020603050405020304" pitchFamily="2" charset="0"/>
                <a:ea typeface="楷体_GB2312" pitchFamily="1" charset="-122"/>
              </a:rPr>
              <a:t>.</a:t>
            </a:r>
            <a:endParaRPr lang="en-US" altLang="zh-CN" sz="2800" b="1" dirty="0">
              <a:latin typeface="Times New Roman" panose="02020603050405020304" pitchFamily="2" charset="0"/>
              <a:ea typeface="楷体_GB2312" pitchFamily="1" charset="-122"/>
            </a:endParaRPr>
          </a:p>
          <a:p>
            <a:pPr>
              <a:lnSpc>
                <a:spcPct val="150000"/>
              </a:lnSpc>
              <a:spcAft>
                <a:spcPct val="45000"/>
              </a:spcAft>
            </a:pPr>
            <a:r>
              <a:rPr lang="en-US" altLang="zh-CN" sz="2800" b="1" dirty="0">
                <a:latin typeface="Times New Roman" panose="02020603050405020304" pitchFamily="2" charset="0"/>
                <a:ea typeface="楷体_GB2312" pitchFamily="1" charset="-122"/>
              </a:rPr>
              <a:t>   </a:t>
            </a:r>
            <a:endParaRPr lang="en-US" altLang="zh-CN" sz="2800" b="1" dirty="0">
              <a:latin typeface="Times New Roman" panose="02020603050405020304" pitchFamily="2" charset="0"/>
              <a:ea typeface="楷体_GB2312" pitchFamily="1" charset="-122"/>
            </a:endParaRPr>
          </a:p>
          <a:p>
            <a:pPr>
              <a:spcAft>
                <a:spcPct val="45000"/>
              </a:spcAft>
            </a:pPr>
            <a:endParaRPr lang="en-US" altLang="zh-CN" sz="1600" b="1" dirty="0">
              <a:latin typeface="Arial" panose="020B0604020202020204" pitchFamily="34" charset="0"/>
              <a:ea typeface="宋体" panose="02010600030101010101" pitchFamily="2" charset="-122"/>
            </a:endParaRPr>
          </a:p>
          <a:p>
            <a:pPr>
              <a:spcAft>
                <a:spcPct val="45000"/>
              </a:spcAft>
            </a:pPr>
            <a:endParaRPr lang="en-US" altLang="zh-CN" sz="2800" b="1" dirty="0">
              <a:latin typeface="Arial" panose="020B0604020202020204" pitchFamily="34" charset="0"/>
              <a:ea typeface="宋体" panose="02010600030101010101" pitchFamily="2" charset="-122"/>
            </a:endParaRPr>
          </a:p>
        </p:txBody>
      </p:sp>
      <p:sp>
        <p:nvSpPr>
          <p:cNvPr id="21508" name="Rectangle 26"/>
          <p:cNvSpPr/>
          <p:nvPr/>
        </p:nvSpPr>
        <p:spPr>
          <a:xfrm>
            <a:off x="1952625" y="1643063"/>
            <a:ext cx="6461125" cy="521970"/>
          </a:xfrm>
          <a:prstGeom prst="rect">
            <a:avLst/>
          </a:prstGeom>
          <a:solidFill>
            <a:schemeClr val="bg1"/>
          </a:solidFill>
          <a:ln w="9525">
            <a:noFill/>
          </a:ln>
        </p:spPr>
        <p:txBody>
          <a:bodyPr anchor="t" anchorCtr="0">
            <a:spAutoFit/>
          </a:bodyPr>
          <a:p>
            <a:r>
              <a:rPr lang="en-US" altLang="zh-CN" sz="2800" b="1" dirty="0">
                <a:solidFill>
                  <a:srgbClr val="C00000"/>
                </a:solidFill>
                <a:latin typeface="Times New Roman" panose="02020603050405020304" pitchFamily="2" charset="0"/>
                <a:ea typeface="楷体_GB2312" pitchFamily="1" charset="-122"/>
              </a:rPr>
              <a:t>1. </a:t>
            </a:r>
            <a:r>
              <a:rPr lang="zh-CN" altLang="en-US" sz="2800" b="1" dirty="0">
                <a:solidFill>
                  <a:srgbClr val="C00000"/>
                </a:solidFill>
                <a:latin typeface="Times New Roman" panose="02020603050405020304" pitchFamily="2" charset="0"/>
                <a:ea typeface="楷体_GB2312" pitchFamily="1" charset="-122"/>
              </a:rPr>
              <a:t>点电荷系</a:t>
            </a:r>
            <a:r>
              <a:rPr lang="en-US" altLang="zh-CN" sz="2800" b="1" dirty="0">
                <a:solidFill>
                  <a:srgbClr val="C00000"/>
                </a:solidFill>
                <a:latin typeface="Times New Roman" panose="02020603050405020304" pitchFamily="2" charset="0"/>
                <a:ea typeface="楷体_GB2312" pitchFamily="1" charset="-122"/>
              </a:rPr>
              <a:t>(Group of Point Charges)</a:t>
            </a:r>
            <a:endParaRPr lang="en-US" altLang="zh-CN" sz="2800" b="1" dirty="0">
              <a:solidFill>
                <a:srgbClr val="C00000"/>
              </a:solidFill>
              <a:latin typeface="Times New Roman" panose="02020603050405020304" pitchFamily="2" charset="0"/>
              <a:ea typeface="楷体_GB2312" pitchFamily="1" charset="-122"/>
            </a:endParaRPr>
          </a:p>
        </p:txBody>
      </p:sp>
      <p:sp>
        <p:nvSpPr>
          <p:cNvPr id="21509" name="Rectangle 2"/>
          <p:cNvSpPr/>
          <p:nvPr/>
        </p:nvSpPr>
        <p:spPr>
          <a:xfrm>
            <a:off x="1905000" y="304800"/>
            <a:ext cx="4833938" cy="583565"/>
          </a:xfrm>
          <a:prstGeom prst="rect">
            <a:avLst/>
          </a:prstGeom>
          <a:noFill/>
          <a:ln w="9525">
            <a:noFill/>
          </a:ln>
        </p:spPr>
        <p:txBody>
          <a:bodyPr lIns="92075" tIns="46038" rIns="92075" bIns="46038" anchor="t" anchorCtr="0">
            <a:spAutoFit/>
          </a:bodyPr>
          <a:p>
            <a:pPr defTabSz="762000">
              <a:spcBef>
                <a:spcPct val="50000"/>
              </a:spcBef>
            </a:pPr>
            <a:r>
              <a:rPr lang="en-US" altLang="zh-CN" sz="3200" b="1" dirty="0">
                <a:solidFill>
                  <a:srgbClr val="C00000"/>
                </a:solidFill>
                <a:latin typeface="Times New Roman" panose="02020603050405020304" pitchFamily="2" charset="0"/>
                <a:ea typeface="楷体_GB2312" pitchFamily="1" charset="-122"/>
              </a:rPr>
              <a:t>2.</a:t>
            </a:r>
            <a:r>
              <a:rPr lang="zh-CN" altLang="en-US" sz="3200" b="1" dirty="0">
                <a:solidFill>
                  <a:srgbClr val="C00000"/>
                </a:solidFill>
                <a:latin typeface="Times New Roman" panose="02020603050405020304" pitchFamily="2" charset="0"/>
                <a:ea typeface="楷体_GB2312" pitchFamily="1" charset="-122"/>
              </a:rPr>
              <a:t>多个点电荷产生的电场</a:t>
            </a:r>
            <a:endParaRPr lang="zh-CN" altLang="en-US" sz="3200" b="1" dirty="0">
              <a:solidFill>
                <a:srgbClr val="C00000"/>
              </a:solidFill>
              <a:latin typeface="Times New Roman" panose="02020603050405020304" pitchFamily="2" charset="0"/>
              <a:ea typeface="楷体_GB2312" pitchFamily="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1509">
                                            <p:txEl>
                                              <p:charRg st="0" end="13"/>
                                            </p:txEl>
                                          </p:spTgt>
                                        </p:tgtEl>
                                        <p:attrNameLst>
                                          <p:attrName>style.visibility</p:attrName>
                                        </p:attrNameLst>
                                      </p:cBhvr>
                                      <p:to>
                                        <p:strVal val="visible"/>
                                      </p:to>
                                    </p:set>
                                    <p:animEffect transition="in" filter="box(out)">
                                      <p:cBhvr>
                                        <p:cTn id="7" dur="500"/>
                                        <p:tgtEl>
                                          <p:spTgt spid="21509">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grpId="0" nodeType="clickEffect">
                                  <p:stCondLst>
                                    <p:cond delay="0"/>
                                  </p:stCondLst>
                                  <p:childTnLst>
                                    <p:set>
                                      <p:cBhvr>
                                        <p:cTn id="11" dur="1" fill="hold">
                                          <p:stCondLst>
                                            <p:cond delay="0"/>
                                          </p:stCondLst>
                                        </p:cTn>
                                        <p:tgtEl>
                                          <p:spTgt spid="21508"/>
                                        </p:tgtEl>
                                        <p:attrNameLst>
                                          <p:attrName>style.visibility</p:attrName>
                                        </p:attrNameLst>
                                      </p:cBhvr>
                                      <p:to>
                                        <p:strVal val="visible"/>
                                      </p:to>
                                    </p:set>
                                    <p:animEffect transition="in" filter="circle(out)">
                                      <p:cBhvr>
                                        <p:cTn id="12" dur="2000"/>
                                        <p:tgtEl>
                                          <p:spTgt spid="2150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1507"/>
                                        </p:tgtEl>
                                        <p:attrNameLst>
                                          <p:attrName>style.visibility</p:attrName>
                                        </p:attrNameLst>
                                      </p:cBhvr>
                                      <p:to>
                                        <p:strVal val="visible"/>
                                      </p:to>
                                    </p:set>
                                    <p:animEffect transition="in" filter="checkerboard(across)">
                                      <p:cBhvr>
                                        <p:cTn id="17" dur="1000"/>
                                        <p:tgtEl>
                                          <p:spTgt spid="21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ldLvl="0" animBg="1"/>
      <p:bldP spid="21508" grpId="0" bldLvl="0" animBg="1"/>
      <p:bldP spid="2150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2530" name="对象 22529"/>
          <p:cNvGraphicFramePr/>
          <p:nvPr/>
        </p:nvGraphicFramePr>
        <p:xfrm>
          <a:off x="4381500" y="3643313"/>
          <a:ext cx="1938338" cy="1296987"/>
        </p:xfrm>
        <a:graphic>
          <a:graphicData uri="http://schemas.openxmlformats.org/presentationml/2006/ole">
            <mc:AlternateContent xmlns:mc="http://schemas.openxmlformats.org/markup-compatibility/2006">
              <mc:Choice xmlns:v="urn:schemas-microsoft-com:vml" Requires="v">
                <p:oleObj spid="_x0000_s3078" name="" r:id="rId1" imgW="11277600" imgH="10972800" progId="Equation.3">
                  <p:embed/>
                </p:oleObj>
              </mc:Choice>
              <mc:Fallback>
                <p:oleObj name="" r:id="rId1" imgW="11277600" imgH="10972800" progId="Equation.3">
                  <p:embed/>
                  <p:pic>
                    <p:nvPicPr>
                      <p:cNvPr id="0" name="图片 3077"/>
                      <p:cNvPicPr/>
                      <p:nvPr/>
                    </p:nvPicPr>
                    <p:blipFill>
                      <a:blip r:embed="rId2"/>
                      <a:stretch>
                        <a:fillRect/>
                      </a:stretch>
                    </p:blipFill>
                    <p:spPr>
                      <a:xfrm>
                        <a:off x="4381500" y="3643313"/>
                        <a:ext cx="1938338" cy="1296987"/>
                      </a:xfrm>
                      <a:prstGeom prst="rect">
                        <a:avLst/>
                      </a:prstGeom>
                      <a:solidFill>
                        <a:srgbClr val="FFFF99"/>
                      </a:solidFill>
                      <a:ln w="9525" cap="flat" cmpd="sng">
                        <a:solidFill>
                          <a:srgbClr val="FF9900"/>
                        </a:solidFill>
                        <a:prstDash val="solid"/>
                        <a:miter/>
                        <a:headEnd type="none" w="med" len="med"/>
                        <a:tailEnd type="none" w="med" len="med"/>
                      </a:ln>
                    </p:spPr>
                  </p:pic>
                </p:oleObj>
              </mc:Fallback>
            </mc:AlternateContent>
          </a:graphicData>
        </a:graphic>
      </p:graphicFrame>
      <p:graphicFrame>
        <p:nvGraphicFramePr>
          <p:cNvPr id="22531" name="对象 22530"/>
          <p:cNvGraphicFramePr/>
          <p:nvPr/>
        </p:nvGraphicFramePr>
        <p:xfrm>
          <a:off x="6384925" y="3141663"/>
          <a:ext cx="3127375" cy="1865312"/>
        </p:xfrm>
        <a:graphic>
          <a:graphicData uri="http://schemas.openxmlformats.org/presentationml/2006/ole">
            <mc:AlternateContent xmlns:mc="http://schemas.openxmlformats.org/markup-compatibility/2006">
              <mc:Choice xmlns:v="urn:schemas-microsoft-com:vml" Requires="v">
                <p:oleObj spid="_x0000_s3077" name="" r:id="rId3" imgW="24079200" imgH="15544800" progId="Equation.3">
                  <p:embed/>
                </p:oleObj>
              </mc:Choice>
              <mc:Fallback>
                <p:oleObj name="" r:id="rId3" imgW="24079200" imgH="15544800" progId="Equation.3">
                  <p:embed/>
                  <p:pic>
                    <p:nvPicPr>
                      <p:cNvPr id="0" name="图片 3076"/>
                      <p:cNvPicPr/>
                      <p:nvPr/>
                    </p:nvPicPr>
                    <p:blipFill>
                      <a:blip r:embed="rId4"/>
                      <a:stretch>
                        <a:fillRect/>
                      </a:stretch>
                    </p:blipFill>
                    <p:spPr>
                      <a:xfrm>
                        <a:off x="6384925" y="3141663"/>
                        <a:ext cx="3127375" cy="1865312"/>
                      </a:xfrm>
                      <a:prstGeom prst="rect">
                        <a:avLst/>
                      </a:prstGeom>
                      <a:solidFill>
                        <a:srgbClr val="FFFF99"/>
                      </a:solidFill>
                      <a:ln w="9525" cap="flat" cmpd="sng">
                        <a:solidFill>
                          <a:srgbClr val="FF9900"/>
                        </a:solidFill>
                        <a:prstDash val="solid"/>
                        <a:miter/>
                        <a:headEnd type="none" w="med" len="med"/>
                        <a:tailEnd type="none" w="med" len="med"/>
                      </a:ln>
                    </p:spPr>
                  </p:pic>
                </p:oleObj>
              </mc:Fallback>
            </mc:AlternateContent>
          </a:graphicData>
        </a:graphic>
      </p:graphicFrame>
      <p:graphicFrame>
        <p:nvGraphicFramePr>
          <p:cNvPr id="22532" name="对象 22531"/>
          <p:cNvGraphicFramePr/>
          <p:nvPr/>
        </p:nvGraphicFramePr>
        <p:xfrm>
          <a:off x="4310063" y="5214938"/>
          <a:ext cx="2120900" cy="1028700"/>
        </p:xfrm>
        <a:graphic>
          <a:graphicData uri="http://schemas.openxmlformats.org/presentationml/2006/ole">
            <mc:AlternateContent xmlns:mc="http://schemas.openxmlformats.org/markup-compatibility/2006">
              <mc:Choice xmlns:v="urn:schemas-microsoft-com:vml" Requires="v">
                <p:oleObj spid="_x0000_s3076" name="" r:id="rId5" imgW="15240000" imgH="8229600" progId="Equation.3">
                  <p:embed/>
                </p:oleObj>
              </mc:Choice>
              <mc:Fallback>
                <p:oleObj name="" r:id="rId5" imgW="15240000" imgH="8229600" progId="Equation.3">
                  <p:embed/>
                  <p:pic>
                    <p:nvPicPr>
                      <p:cNvPr id="0" name="图片 3075"/>
                      <p:cNvPicPr/>
                      <p:nvPr/>
                    </p:nvPicPr>
                    <p:blipFill>
                      <a:blip r:embed="rId6"/>
                      <a:stretch>
                        <a:fillRect/>
                      </a:stretch>
                    </p:blipFill>
                    <p:spPr>
                      <a:xfrm>
                        <a:off x="4310063" y="5214938"/>
                        <a:ext cx="2120900" cy="1028700"/>
                      </a:xfrm>
                      <a:prstGeom prst="rect">
                        <a:avLst/>
                      </a:prstGeom>
                      <a:solidFill>
                        <a:srgbClr val="FFFF99"/>
                      </a:solidFill>
                      <a:ln w="12700" cap="flat" cmpd="sng">
                        <a:solidFill>
                          <a:srgbClr val="FF9900"/>
                        </a:solidFill>
                        <a:prstDash val="solid"/>
                        <a:miter/>
                        <a:headEnd type="none" w="med" len="med"/>
                        <a:tailEnd type="none" w="med" len="med"/>
                      </a:ln>
                    </p:spPr>
                  </p:pic>
                </p:oleObj>
              </mc:Fallback>
            </mc:AlternateContent>
          </a:graphicData>
        </a:graphic>
      </p:graphicFrame>
      <p:sp>
        <p:nvSpPr>
          <p:cNvPr id="22533" name="Text Box 18"/>
          <p:cNvSpPr txBox="1"/>
          <p:nvPr/>
        </p:nvSpPr>
        <p:spPr>
          <a:xfrm>
            <a:off x="1881188" y="500063"/>
            <a:ext cx="7086600" cy="583565"/>
          </a:xfrm>
          <a:prstGeom prst="rect">
            <a:avLst/>
          </a:prstGeom>
          <a:noFill/>
          <a:ln w="9525">
            <a:noFill/>
          </a:ln>
        </p:spPr>
        <p:txBody>
          <a:bodyPr anchor="t" anchorCtr="0">
            <a:spAutoFit/>
          </a:bodyPr>
          <a:p>
            <a:pPr defTabSz="762000">
              <a:spcBef>
                <a:spcPct val="50000"/>
              </a:spcBef>
            </a:pPr>
            <a:r>
              <a:rPr lang="zh-CN" altLang="en-US" sz="3200" b="1" dirty="0">
                <a:latin typeface="Times New Roman" panose="02020603050405020304" pitchFamily="2" charset="0"/>
                <a:ea typeface="楷体_GB2312" pitchFamily="1" charset="-122"/>
              </a:rPr>
              <a:t>如果带电体由 </a:t>
            </a:r>
            <a:r>
              <a:rPr lang="en-US" altLang="zh-CN" sz="3200" b="1" dirty="0">
                <a:latin typeface="Times New Roman" panose="02020603050405020304" pitchFamily="2" charset="0"/>
                <a:ea typeface="楷体_GB2312" pitchFamily="1" charset="-122"/>
              </a:rPr>
              <a:t>n </a:t>
            </a:r>
            <a:r>
              <a:rPr lang="zh-CN" altLang="en-US" sz="3200" b="1" dirty="0">
                <a:latin typeface="Times New Roman" panose="02020603050405020304" pitchFamily="2" charset="0"/>
                <a:ea typeface="楷体_GB2312" pitchFamily="1" charset="-122"/>
              </a:rPr>
              <a:t>个点电荷组成，如图</a:t>
            </a:r>
            <a:endParaRPr lang="zh-CN" altLang="en-US" sz="3200" b="1" dirty="0">
              <a:latin typeface="Times New Roman" panose="02020603050405020304" pitchFamily="2" charset="0"/>
              <a:ea typeface="楷体_GB2312" pitchFamily="1" charset="-122"/>
            </a:endParaRPr>
          </a:p>
        </p:txBody>
      </p:sp>
      <p:grpSp>
        <p:nvGrpSpPr>
          <p:cNvPr id="22534" name="Group 6"/>
          <p:cNvGrpSpPr/>
          <p:nvPr/>
        </p:nvGrpSpPr>
        <p:grpSpPr>
          <a:xfrm>
            <a:off x="8610600" y="1752600"/>
            <a:ext cx="1676400" cy="1219200"/>
            <a:chOff x="0" y="0"/>
            <a:chExt cx="1056" cy="768"/>
          </a:xfrm>
        </p:grpSpPr>
        <p:sp>
          <p:nvSpPr>
            <p:cNvPr id="2" name="Freeform 19"/>
            <p:cNvSpPr/>
            <p:nvPr/>
          </p:nvSpPr>
          <p:spPr>
            <a:xfrm>
              <a:off x="0" y="0"/>
              <a:ext cx="1056" cy="768"/>
            </a:xfrm>
            <a:custGeom>
              <a:avLst/>
              <a:gdLst/>
              <a:ahLst/>
              <a:cxnLst>
                <a:cxn ang="0">
                  <a:pos x="7115661" y="532610"/>
                </a:cxn>
                <a:cxn ang="0">
                  <a:pos x="11277516" y="206331"/>
                </a:cxn>
                <a:cxn ang="0">
                  <a:pos x="14966053" y="1537840"/>
                </a:cxn>
                <a:cxn ang="0">
                  <a:pos x="14480278" y="2312594"/>
                </a:cxn>
                <a:cxn ang="0">
                  <a:pos x="8956620" y="2981387"/>
                </a:cxn>
                <a:cxn ang="0">
                  <a:pos x="5753996" y="2872910"/>
                </a:cxn>
                <a:cxn ang="0">
                  <a:pos x="5274044" y="2533929"/>
                </a:cxn>
                <a:cxn ang="0">
                  <a:pos x="2069851" y="1762759"/>
                </a:cxn>
                <a:cxn ang="0">
                  <a:pos x="3426522" y="427691"/>
                </a:cxn>
                <a:cxn ang="0">
                  <a:pos x="7115661" y="532610"/>
                </a:cxn>
              </a:cxnLst>
              <a:pathLst>
                <a:path w="406" h="336">
                  <a:moveTo>
                    <a:pt x="193" y="60"/>
                  </a:moveTo>
                  <a:cubicBezTo>
                    <a:pt x="279" y="3"/>
                    <a:pt x="240" y="0"/>
                    <a:pt x="306" y="23"/>
                  </a:cubicBezTo>
                  <a:cubicBezTo>
                    <a:pt x="351" y="68"/>
                    <a:pt x="386" y="113"/>
                    <a:pt x="406" y="173"/>
                  </a:cubicBezTo>
                  <a:cubicBezTo>
                    <a:pt x="402" y="202"/>
                    <a:pt x="406" y="234"/>
                    <a:pt x="393" y="260"/>
                  </a:cubicBezTo>
                  <a:cubicBezTo>
                    <a:pt x="371" y="304"/>
                    <a:pt x="286" y="325"/>
                    <a:pt x="243" y="335"/>
                  </a:cubicBezTo>
                  <a:cubicBezTo>
                    <a:pt x="214" y="331"/>
                    <a:pt x="182" y="336"/>
                    <a:pt x="156" y="323"/>
                  </a:cubicBezTo>
                  <a:cubicBezTo>
                    <a:pt x="144" y="317"/>
                    <a:pt x="151" y="295"/>
                    <a:pt x="143" y="285"/>
                  </a:cubicBezTo>
                  <a:cubicBezTo>
                    <a:pt x="117" y="253"/>
                    <a:pt x="85" y="227"/>
                    <a:pt x="56" y="198"/>
                  </a:cubicBezTo>
                  <a:cubicBezTo>
                    <a:pt x="33" y="108"/>
                    <a:pt x="0" y="78"/>
                    <a:pt x="93" y="48"/>
                  </a:cubicBezTo>
                  <a:cubicBezTo>
                    <a:pt x="135" y="61"/>
                    <a:pt x="152" y="81"/>
                    <a:pt x="193" y="60"/>
                  </a:cubicBezTo>
                  <a:close/>
                </a:path>
              </a:pathLst>
            </a:custGeom>
            <a:noFill/>
            <a:ln w="38100" cap="rnd" cmpd="sng">
              <a:solidFill>
                <a:schemeClr val="tx1"/>
              </a:solidFill>
              <a:prstDash val="sysDot"/>
              <a:round/>
              <a:headEnd type="none" w="med" len="med"/>
              <a:tailEnd type="none" w="med" len="med"/>
            </a:ln>
          </p:spPr>
          <p:txBody>
            <a:bodyPr/>
            <a:p>
              <a:endParaRPr lang="zh-CN" altLang="en-US"/>
            </a:p>
          </p:txBody>
        </p:sp>
        <p:sp>
          <p:nvSpPr>
            <p:cNvPr id="22535" name="Oval 20"/>
            <p:cNvSpPr/>
            <p:nvPr/>
          </p:nvSpPr>
          <p:spPr>
            <a:xfrm>
              <a:off x="240" y="288"/>
              <a:ext cx="48" cy="48"/>
            </a:xfrm>
            <a:prstGeom prst="ellipse">
              <a:avLst/>
            </a:prstGeom>
            <a:solidFill>
              <a:schemeClr val="tx1"/>
            </a:solidFill>
            <a:ln w="12699"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2536" name="Oval 21"/>
            <p:cNvSpPr/>
            <p:nvPr/>
          </p:nvSpPr>
          <p:spPr>
            <a:xfrm>
              <a:off x="528" y="240"/>
              <a:ext cx="48" cy="48"/>
            </a:xfrm>
            <a:prstGeom prst="ellipse">
              <a:avLst/>
            </a:prstGeom>
            <a:solidFill>
              <a:schemeClr val="tx1"/>
            </a:solidFill>
            <a:ln w="12699"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2537" name="Oval 22"/>
            <p:cNvSpPr/>
            <p:nvPr/>
          </p:nvSpPr>
          <p:spPr>
            <a:xfrm>
              <a:off x="864" y="336"/>
              <a:ext cx="48" cy="48"/>
            </a:xfrm>
            <a:prstGeom prst="ellipse">
              <a:avLst/>
            </a:prstGeom>
            <a:solidFill>
              <a:schemeClr val="tx1"/>
            </a:solidFill>
            <a:ln w="12699"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2538" name="Oval 23"/>
            <p:cNvSpPr/>
            <p:nvPr/>
          </p:nvSpPr>
          <p:spPr>
            <a:xfrm>
              <a:off x="480" y="432"/>
              <a:ext cx="48" cy="48"/>
            </a:xfrm>
            <a:prstGeom prst="ellipse">
              <a:avLst/>
            </a:prstGeom>
            <a:solidFill>
              <a:schemeClr val="tx1"/>
            </a:solidFill>
            <a:ln w="12699"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2539" name="Oval 24"/>
            <p:cNvSpPr/>
            <p:nvPr/>
          </p:nvSpPr>
          <p:spPr>
            <a:xfrm>
              <a:off x="672" y="528"/>
              <a:ext cx="48" cy="48"/>
            </a:xfrm>
            <a:prstGeom prst="ellipse">
              <a:avLst/>
            </a:prstGeom>
            <a:solidFill>
              <a:schemeClr val="tx1"/>
            </a:solidFill>
            <a:ln w="12699"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aphicFrame>
        <p:nvGraphicFramePr>
          <p:cNvPr id="22541" name="对象 22540"/>
          <p:cNvGraphicFramePr>
            <a:graphicFrameLocks noChangeAspect="1"/>
          </p:cNvGraphicFramePr>
          <p:nvPr/>
        </p:nvGraphicFramePr>
        <p:xfrm>
          <a:off x="9448800" y="1600200"/>
          <a:ext cx="477838" cy="723900"/>
        </p:xfrm>
        <a:graphic>
          <a:graphicData uri="http://schemas.openxmlformats.org/presentationml/2006/ole">
            <mc:AlternateContent xmlns:mc="http://schemas.openxmlformats.org/markup-compatibility/2006">
              <mc:Choice xmlns:v="urn:schemas-microsoft-com:vml" Requires="v">
                <p:oleObj spid="_x0000_s3085" name="" r:id="rId7" imgW="154940" imgH="232410" progId="Equation.3">
                  <p:embed/>
                </p:oleObj>
              </mc:Choice>
              <mc:Fallback>
                <p:oleObj name="" r:id="rId7" imgW="154940" imgH="232410" progId="Equation.3">
                  <p:embed/>
                  <p:pic>
                    <p:nvPicPr>
                      <p:cNvPr id="0" name="图片 3084"/>
                      <p:cNvPicPr/>
                      <p:nvPr/>
                    </p:nvPicPr>
                    <p:blipFill>
                      <a:blip r:embed="rId8"/>
                      <a:stretch>
                        <a:fillRect/>
                      </a:stretch>
                    </p:blipFill>
                    <p:spPr>
                      <a:xfrm>
                        <a:off x="9448800" y="1600200"/>
                        <a:ext cx="477838" cy="723900"/>
                      </a:xfrm>
                      <a:prstGeom prst="rect">
                        <a:avLst/>
                      </a:prstGeom>
                      <a:noFill/>
                      <a:ln w="38100">
                        <a:noFill/>
                        <a:miter/>
                      </a:ln>
                    </p:spPr>
                  </p:pic>
                </p:oleObj>
              </mc:Fallback>
            </mc:AlternateContent>
          </a:graphicData>
        </a:graphic>
      </p:graphicFrame>
      <p:graphicFrame>
        <p:nvGraphicFramePr>
          <p:cNvPr id="22542" name="对象 22541"/>
          <p:cNvGraphicFramePr>
            <a:graphicFrameLocks noChangeAspect="1"/>
          </p:cNvGraphicFramePr>
          <p:nvPr/>
        </p:nvGraphicFramePr>
        <p:xfrm>
          <a:off x="4167188" y="1500188"/>
          <a:ext cx="2489200" cy="1219200"/>
        </p:xfrm>
        <a:graphic>
          <a:graphicData uri="http://schemas.openxmlformats.org/presentationml/2006/ole">
            <mc:AlternateContent xmlns:mc="http://schemas.openxmlformats.org/markup-compatibility/2006">
              <mc:Choice xmlns:v="urn:schemas-microsoft-com:vml" Requires="v">
                <p:oleObj spid="_x0000_s3086" name="" r:id="rId9" imgW="625475" imgH="434340" progId="Equation.3">
                  <p:embed/>
                </p:oleObj>
              </mc:Choice>
              <mc:Fallback>
                <p:oleObj name="" r:id="rId9" imgW="625475" imgH="434340" progId="Equation.3">
                  <p:embed/>
                  <p:pic>
                    <p:nvPicPr>
                      <p:cNvPr id="0" name="图片 3085"/>
                      <p:cNvPicPr/>
                      <p:nvPr/>
                    </p:nvPicPr>
                    <p:blipFill>
                      <a:blip r:embed="rId10"/>
                      <a:stretch>
                        <a:fillRect/>
                      </a:stretch>
                    </p:blipFill>
                    <p:spPr>
                      <a:xfrm>
                        <a:off x="4167188" y="1500188"/>
                        <a:ext cx="2489200" cy="1219200"/>
                      </a:xfrm>
                      <a:prstGeom prst="rect">
                        <a:avLst/>
                      </a:prstGeom>
                      <a:solidFill>
                        <a:srgbClr val="FFFF99"/>
                      </a:solidFill>
                      <a:ln w="9525" cap="flat" cmpd="sng">
                        <a:solidFill>
                          <a:srgbClr val="FF9900"/>
                        </a:solidFill>
                        <a:prstDash val="solid"/>
                        <a:miter/>
                        <a:headEnd type="none" w="med" len="med"/>
                        <a:tailEnd type="none" w="med" len="med"/>
                      </a:ln>
                    </p:spPr>
                  </p:pic>
                </p:oleObj>
              </mc:Fallback>
            </mc:AlternateContent>
          </a:graphicData>
        </a:graphic>
      </p:graphicFrame>
      <p:graphicFrame>
        <p:nvGraphicFramePr>
          <p:cNvPr id="22543" name="对象 22542"/>
          <p:cNvGraphicFramePr>
            <a:graphicFrameLocks noChangeAspect="1"/>
          </p:cNvGraphicFramePr>
          <p:nvPr/>
        </p:nvGraphicFramePr>
        <p:xfrm>
          <a:off x="7620000" y="2438400"/>
          <a:ext cx="533400" cy="741363"/>
        </p:xfrm>
        <a:graphic>
          <a:graphicData uri="http://schemas.openxmlformats.org/presentationml/2006/ole">
            <mc:AlternateContent xmlns:mc="http://schemas.openxmlformats.org/markup-compatibility/2006">
              <mc:Choice xmlns:v="urn:schemas-microsoft-com:vml" Requires="v">
                <p:oleObj spid="_x0000_s3087" name="" r:id="rId11" imgW="3962400" imgH="5486400" progId="Equation.3">
                  <p:embed/>
                </p:oleObj>
              </mc:Choice>
              <mc:Fallback>
                <p:oleObj name="" r:id="rId11" imgW="3962400" imgH="5486400" progId="Equation.3">
                  <p:embed/>
                  <p:pic>
                    <p:nvPicPr>
                      <p:cNvPr id="0" name="图片 3086"/>
                      <p:cNvPicPr/>
                      <p:nvPr/>
                    </p:nvPicPr>
                    <p:blipFill>
                      <a:blip r:embed="rId12"/>
                      <a:stretch>
                        <a:fillRect/>
                      </a:stretch>
                    </p:blipFill>
                    <p:spPr>
                      <a:xfrm>
                        <a:off x="7620000" y="2438400"/>
                        <a:ext cx="533400" cy="741363"/>
                      </a:xfrm>
                      <a:prstGeom prst="rect">
                        <a:avLst/>
                      </a:prstGeom>
                      <a:noFill/>
                      <a:ln w="38100">
                        <a:noFill/>
                        <a:miter/>
                      </a:ln>
                    </p:spPr>
                  </p:pic>
                </p:oleObj>
              </mc:Fallback>
            </mc:AlternateContent>
          </a:graphicData>
        </a:graphic>
      </p:graphicFrame>
      <p:sp>
        <p:nvSpPr>
          <p:cNvPr id="22544" name="Oval 29"/>
          <p:cNvSpPr/>
          <p:nvPr/>
        </p:nvSpPr>
        <p:spPr>
          <a:xfrm>
            <a:off x="8077200" y="2895600"/>
            <a:ext cx="76200" cy="76200"/>
          </a:xfrm>
          <a:prstGeom prst="ellipse">
            <a:avLst/>
          </a:prstGeom>
          <a:solidFill>
            <a:schemeClr val="tx1"/>
          </a:solidFill>
          <a:ln w="12699"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nvGrpSpPr>
          <p:cNvPr id="22545" name="Group 17"/>
          <p:cNvGrpSpPr/>
          <p:nvPr/>
        </p:nvGrpSpPr>
        <p:grpSpPr>
          <a:xfrm>
            <a:off x="8153400" y="2209800"/>
            <a:ext cx="1219200" cy="1143000"/>
            <a:chOff x="0" y="0"/>
            <a:chExt cx="768" cy="720"/>
          </a:xfrm>
        </p:grpSpPr>
        <p:sp>
          <p:nvSpPr>
            <p:cNvPr id="3" name="Line 31"/>
            <p:cNvSpPr/>
            <p:nvPr/>
          </p:nvSpPr>
          <p:spPr>
            <a:xfrm flipH="1">
              <a:off x="0" y="0"/>
              <a:ext cx="768" cy="432"/>
            </a:xfrm>
            <a:prstGeom prst="line">
              <a:avLst/>
            </a:prstGeom>
            <a:ln w="38100" cap="flat" cmpd="sng">
              <a:solidFill>
                <a:schemeClr val="tx1"/>
              </a:solidFill>
              <a:prstDash val="solid"/>
              <a:round/>
              <a:headEnd type="none" w="med" len="med"/>
              <a:tailEnd type="triangle" w="med" len="med"/>
            </a:ln>
          </p:spPr>
        </p:sp>
        <p:graphicFrame>
          <p:nvGraphicFramePr>
            <p:cNvPr id="22546" name="对象 22546"/>
            <p:cNvGraphicFramePr>
              <a:graphicFrameLocks noChangeAspect="1"/>
            </p:cNvGraphicFramePr>
            <p:nvPr/>
          </p:nvGraphicFramePr>
          <p:xfrm>
            <a:off x="240" y="240"/>
            <a:ext cx="263" cy="480"/>
          </p:xfrm>
          <a:graphic>
            <a:graphicData uri="http://schemas.openxmlformats.org/presentationml/2006/ole">
              <mc:AlternateContent xmlns:mc="http://schemas.openxmlformats.org/markup-compatibility/2006">
                <mc:Choice xmlns:v="urn:schemas-microsoft-com:vml" Requires="v">
                  <p:oleObj spid="_x0000_s3088" name="" r:id="rId13" imgW="128905" imgH="232410" progId="Equation.3">
                    <p:embed/>
                  </p:oleObj>
                </mc:Choice>
                <mc:Fallback>
                  <p:oleObj name="" r:id="rId13" imgW="128905" imgH="232410" progId="Equation.3">
                    <p:embed/>
                    <p:pic>
                      <p:nvPicPr>
                        <p:cNvPr id="0" name="图片 3087"/>
                        <p:cNvPicPr/>
                        <p:nvPr/>
                      </p:nvPicPr>
                      <p:blipFill>
                        <a:blip r:embed="rId14"/>
                        <a:stretch>
                          <a:fillRect/>
                        </a:stretch>
                      </p:blipFill>
                      <p:spPr>
                        <a:xfrm>
                          <a:off x="240" y="240"/>
                          <a:ext cx="263" cy="480"/>
                        </a:xfrm>
                        <a:prstGeom prst="rect">
                          <a:avLst/>
                        </a:prstGeom>
                        <a:noFill/>
                        <a:ln w="38100">
                          <a:noFill/>
                          <a:miter/>
                        </a:ln>
                      </p:spPr>
                    </p:pic>
                  </p:oleObj>
                </mc:Fallback>
              </mc:AlternateContent>
            </a:graphicData>
          </a:graphic>
        </p:graphicFrame>
      </p:grpSp>
      <p:grpSp>
        <p:nvGrpSpPr>
          <p:cNvPr id="22548" name="Group 20"/>
          <p:cNvGrpSpPr/>
          <p:nvPr/>
        </p:nvGrpSpPr>
        <p:grpSpPr>
          <a:xfrm>
            <a:off x="1952625" y="1428750"/>
            <a:ext cx="2209800" cy="1168401"/>
            <a:chOff x="0" y="0"/>
            <a:chExt cx="1392" cy="736"/>
          </a:xfrm>
        </p:grpSpPr>
        <p:sp>
          <p:nvSpPr>
            <p:cNvPr id="4" name="Text Box 34"/>
            <p:cNvSpPr txBox="1"/>
            <p:nvPr/>
          </p:nvSpPr>
          <p:spPr>
            <a:xfrm>
              <a:off x="0" y="0"/>
              <a:ext cx="1392" cy="736"/>
            </a:xfrm>
            <a:prstGeom prst="rect">
              <a:avLst/>
            </a:prstGeom>
            <a:noFill/>
            <a:ln w="9525">
              <a:noFill/>
            </a:ln>
          </p:spPr>
          <p:txBody>
            <a:bodyPr anchor="t" anchorCtr="0">
              <a:spAutoFit/>
            </a:bodyPr>
            <a:p>
              <a:pPr defTabSz="762000">
                <a:spcBef>
                  <a:spcPct val="50000"/>
                </a:spcBef>
              </a:pPr>
              <a:r>
                <a:rPr lang="zh-CN" altLang="en-US" sz="2800" b="1" dirty="0">
                  <a:latin typeface="Times New Roman" panose="02020603050405020304" pitchFamily="2" charset="0"/>
                  <a:ea typeface="楷体_GB2312" pitchFamily="1" charset="-122"/>
                </a:rPr>
                <a:t>由电力叠</a:t>
              </a:r>
              <a:endParaRPr lang="zh-CN" altLang="en-US" sz="2800" b="1" dirty="0">
                <a:latin typeface="Times New Roman" panose="02020603050405020304" pitchFamily="2" charset="0"/>
                <a:ea typeface="楷体_GB2312" pitchFamily="1" charset="-122"/>
              </a:endParaRPr>
            </a:p>
            <a:p>
              <a:pPr defTabSz="762000">
                <a:spcBef>
                  <a:spcPct val="50000"/>
                </a:spcBef>
              </a:pPr>
              <a:r>
                <a:rPr lang="zh-CN" altLang="en-US" sz="2800" b="1" dirty="0">
                  <a:latin typeface="Times New Roman" panose="02020603050405020304" pitchFamily="2" charset="0"/>
                  <a:ea typeface="楷体_GB2312" pitchFamily="1" charset="-122"/>
                </a:rPr>
                <a:t>加原理</a:t>
              </a:r>
              <a:endParaRPr lang="zh-CN" altLang="en-US" sz="2800" b="1" dirty="0">
                <a:latin typeface="Times New Roman" panose="02020603050405020304" pitchFamily="2" charset="0"/>
                <a:ea typeface="楷体_GB2312" pitchFamily="1" charset="-122"/>
              </a:endParaRPr>
            </a:p>
          </p:txBody>
        </p:sp>
        <p:sp>
          <p:nvSpPr>
            <p:cNvPr id="22549" name="AutoShape 35"/>
            <p:cNvSpPr/>
            <p:nvPr/>
          </p:nvSpPr>
          <p:spPr>
            <a:xfrm>
              <a:off x="128" y="336"/>
              <a:ext cx="950" cy="96"/>
            </a:xfrm>
            <a:prstGeom prst="rightArrow">
              <a:avLst>
                <a:gd name="adj1" fmla="val 50000"/>
                <a:gd name="adj2" fmla="val 247350"/>
              </a:avLst>
            </a:prstGeom>
            <a:solidFill>
              <a:srgbClr val="FFC000"/>
            </a:solidFill>
            <a:ln w="12699" cap="flat" cmpd="sng">
              <a:solidFill>
                <a:srgbClr val="FFC00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22551" name="Group 23"/>
          <p:cNvGrpSpPr/>
          <p:nvPr/>
        </p:nvGrpSpPr>
        <p:grpSpPr>
          <a:xfrm>
            <a:off x="2024063" y="3714750"/>
            <a:ext cx="2209800" cy="762000"/>
            <a:chOff x="0" y="0"/>
            <a:chExt cx="1392" cy="480"/>
          </a:xfrm>
        </p:grpSpPr>
        <p:sp>
          <p:nvSpPr>
            <p:cNvPr id="5" name="Text Box 37"/>
            <p:cNvSpPr txBox="1"/>
            <p:nvPr/>
          </p:nvSpPr>
          <p:spPr>
            <a:xfrm>
              <a:off x="0" y="0"/>
              <a:ext cx="1392" cy="329"/>
            </a:xfrm>
            <a:prstGeom prst="rect">
              <a:avLst/>
            </a:prstGeom>
            <a:noFill/>
            <a:ln w="9525">
              <a:noFill/>
            </a:ln>
          </p:spPr>
          <p:txBody>
            <a:bodyPr anchor="t" anchorCtr="0">
              <a:spAutoFit/>
            </a:bodyPr>
            <a:p>
              <a:pPr defTabSz="762000">
                <a:spcBef>
                  <a:spcPct val="50000"/>
                </a:spcBef>
              </a:pPr>
              <a:r>
                <a:rPr lang="zh-CN" altLang="en-US" sz="2800" b="1" dirty="0">
                  <a:latin typeface="Times New Roman" panose="02020603050405020304" pitchFamily="2" charset="0"/>
                  <a:ea typeface="楷体_GB2312" pitchFamily="1" charset="-122"/>
                </a:rPr>
                <a:t>由场强定义</a:t>
              </a:r>
              <a:endParaRPr lang="zh-CN" altLang="en-US" sz="2800" b="1" dirty="0">
                <a:latin typeface="Times New Roman" panose="02020603050405020304" pitchFamily="2" charset="0"/>
                <a:ea typeface="楷体_GB2312" pitchFamily="1" charset="-122"/>
              </a:endParaRPr>
            </a:p>
          </p:txBody>
        </p:sp>
        <p:sp>
          <p:nvSpPr>
            <p:cNvPr id="22552" name="AutoShape 38"/>
            <p:cNvSpPr/>
            <p:nvPr/>
          </p:nvSpPr>
          <p:spPr>
            <a:xfrm>
              <a:off x="144" y="384"/>
              <a:ext cx="912" cy="96"/>
            </a:xfrm>
            <a:prstGeom prst="rightArrow">
              <a:avLst>
                <a:gd name="adj1" fmla="val 50000"/>
                <a:gd name="adj2" fmla="val 237500"/>
              </a:avLst>
            </a:prstGeom>
            <a:solidFill>
              <a:srgbClr val="FFC000"/>
            </a:solidFill>
            <a:ln w="12699" cap="flat" cmpd="sng">
              <a:solidFill>
                <a:srgbClr val="FFC00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sp>
        <p:nvSpPr>
          <p:cNvPr id="22554" name="Text Box 40"/>
          <p:cNvSpPr txBox="1"/>
          <p:nvPr/>
        </p:nvSpPr>
        <p:spPr>
          <a:xfrm>
            <a:off x="2024063" y="5429250"/>
            <a:ext cx="2057400" cy="521970"/>
          </a:xfrm>
          <a:prstGeom prst="rect">
            <a:avLst/>
          </a:prstGeom>
          <a:noFill/>
          <a:ln w="9525">
            <a:noFill/>
          </a:ln>
        </p:spPr>
        <p:txBody>
          <a:bodyPr anchor="t" anchorCtr="0">
            <a:spAutoFit/>
          </a:bodyPr>
          <a:p>
            <a:pPr defTabSz="762000">
              <a:spcBef>
                <a:spcPct val="50000"/>
              </a:spcBef>
            </a:pPr>
            <a:r>
              <a:rPr lang="zh-CN" altLang="en-US" sz="2800" b="1" dirty="0">
                <a:latin typeface="Times New Roman" panose="02020603050405020304" pitchFamily="2" charset="0"/>
                <a:ea typeface="楷体_GB2312" pitchFamily="1" charset="-122"/>
              </a:rPr>
              <a:t>整理后得</a:t>
            </a:r>
            <a:endParaRPr lang="zh-CN" altLang="en-US" sz="2800" b="1" dirty="0">
              <a:latin typeface="Times New Roman" panose="02020603050405020304" pitchFamily="2" charset="0"/>
              <a:ea typeface="楷体_GB2312" pitchFamily="1" charset="-122"/>
            </a:endParaRPr>
          </a:p>
        </p:txBody>
      </p:sp>
      <p:sp>
        <p:nvSpPr>
          <p:cNvPr id="22555" name="Text Box 41"/>
          <p:cNvSpPr txBox="1"/>
          <p:nvPr/>
        </p:nvSpPr>
        <p:spPr>
          <a:xfrm>
            <a:off x="6453188" y="5357813"/>
            <a:ext cx="609600" cy="521970"/>
          </a:xfrm>
          <a:prstGeom prst="rect">
            <a:avLst/>
          </a:prstGeom>
          <a:noFill/>
          <a:ln w="9525">
            <a:noFill/>
          </a:ln>
        </p:spPr>
        <p:txBody>
          <a:bodyPr anchor="t" anchorCtr="0">
            <a:spAutoFit/>
          </a:bodyPr>
          <a:p>
            <a:pPr defTabSz="762000">
              <a:spcBef>
                <a:spcPct val="50000"/>
              </a:spcBef>
            </a:pPr>
            <a:r>
              <a:rPr lang="zh-CN" altLang="en-US" sz="2800" b="1" dirty="0">
                <a:solidFill>
                  <a:srgbClr val="0000CC"/>
                </a:solidFill>
                <a:latin typeface="Arial" panose="020B0604020202020204" pitchFamily="34" charset="0"/>
                <a:ea typeface="宋体" panose="02010600030101010101" pitchFamily="2" charset="-122"/>
              </a:rPr>
              <a:t>或</a:t>
            </a:r>
            <a:endParaRPr lang="zh-CN" altLang="en-US" sz="2800" b="1" dirty="0">
              <a:solidFill>
                <a:srgbClr val="0000CC"/>
              </a:solidFill>
              <a:latin typeface="Arial" panose="020B0604020202020204" pitchFamily="34" charset="0"/>
              <a:ea typeface="宋体" panose="02010600030101010101" pitchFamily="2" charset="-122"/>
            </a:endParaRPr>
          </a:p>
        </p:txBody>
      </p:sp>
      <p:grpSp>
        <p:nvGrpSpPr>
          <p:cNvPr id="22556" name="Group 28"/>
          <p:cNvGrpSpPr/>
          <p:nvPr/>
        </p:nvGrpSpPr>
        <p:grpSpPr>
          <a:xfrm>
            <a:off x="7104063" y="4941888"/>
            <a:ext cx="3181350" cy="1616075"/>
            <a:chOff x="0" y="0"/>
            <a:chExt cx="2004" cy="1018"/>
          </a:xfrm>
        </p:grpSpPr>
        <p:graphicFrame>
          <p:nvGraphicFramePr>
            <p:cNvPr id="6" name="对象 22556"/>
            <p:cNvGraphicFramePr>
              <a:graphicFrameLocks noChangeAspect="1"/>
            </p:cNvGraphicFramePr>
            <p:nvPr/>
          </p:nvGraphicFramePr>
          <p:xfrm>
            <a:off x="0" y="90"/>
            <a:ext cx="1680" cy="806"/>
          </p:xfrm>
          <a:graphic>
            <a:graphicData uri="http://schemas.openxmlformats.org/presentationml/2006/ole">
              <mc:AlternateContent xmlns:mc="http://schemas.openxmlformats.org/markup-compatibility/2006">
                <mc:Choice xmlns:v="urn:schemas-microsoft-com:vml" Requires="v">
                  <p:oleObj spid="_x0000_s3089" name="" r:id="rId15" imgW="932180" imgH="447040" progId="Equation.3">
                    <p:embed/>
                  </p:oleObj>
                </mc:Choice>
                <mc:Fallback>
                  <p:oleObj name="" r:id="rId15" imgW="932180" imgH="447040" progId="Equation.3">
                    <p:embed/>
                    <p:pic>
                      <p:nvPicPr>
                        <p:cNvPr id="0" name="图片 3088"/>
                        <p:cNvPicPr/>
                        <p:nvPr/>
                      </p:nvPicPr>
                      <p:blipFill>
                        <a:blip r:embed="rId16"/>
                        <a:stretch>
                          <a:fillRect/>
                        </a:stretch>
                      </p:blipFill>
                      <p:spPr>
                        <a:xfrm>
                          <a:off x="0" y="90"/>
                          <a:ext cx="1680" cy="806"/>
                        </a:xfrm>
                        <a:prstGeom prst="rect">
                          <a:avLst/>
                        </a:prstGeom>
                        <a:solidFill>
                          <a:srgbClr val="FFFF66"/>
                        </a:solidFill>
                        <a:ln w="38100">
                          <a:noFill/>
                          <a:miter/>
                        </a:ln>
                      </p:spPr>
                    </p:pic>
                  </p:oleObj>
                </mc:Fallback>
              </mc:AlternateContent>
            </a:graphicData>
          </a:graphic>
        </p:graphicFrame>
        <p:graphicFrame>
          <p:nvGraphicFramePr>
            <p:cNvPr id="22557" name="对象 22557"/>
            <p:cNvGraphicFramePr/>
            <p:nvPr/>
          </p:nvGraphicFramePr>
          <p:xfrm>
            <a:off x="1620" y="0"/>
            <a:ext cx="384" cy="1018"/>
          </p:xfrm>
          <a:graphic>
            <a:graphicData uri="http://schemas.openxmlformats.org/presentationml/2006/ole">
              <mc:AlternateContent xmlns:mc="http://schemas.openxmlformats.org/markup-compatibility/2006">
                <mc:Choice xmlns:v="urn:schemas-microsoft-com:vml" Requires="v">
                  <p:oleObj spid="_x0000_s3090" name="" r:id="rId17" imgW="154305" imgH="398145" progId="Equation.3">
                    <p:embed/>
                  </p:oleObj>
                </mc:Choice>
                <mc:Fallback>
                  <p:oleObj name="" r:id="rId17" imgW="154305" imgH="398145" progId="Equation.3">
                    <p:embed/>
                    <p:pic>
                      <p:nvPicPr>
                        <p:cNvPr id="0" name="图片 3089"/>
                        <p:cNvPicPr/>
                        <p:nvPr/>
                      </p:nvPicPr>
                      <p:blipFill>
                        <a:blip r:embed="rId18"/>
                        <a:stretch>
                          <a:fillRect/>
                        </a:stretch>
                      </p:blipFill>
                      <p:spPr>
                        <a:xfrm>
                          <a:off x="1620" y="0"/>
                          <a:ext cx="384" cy="1018"/>
                        </a:xfrm>
                        <a:prstGeom prst="rect">
                          <a:avLst/>
                        </a:prstGeom>
                        <a:solidFill>
                          <a:srgbClr val="FFFF66"/>
                        </a:solidFill>
                        <a:ln w="38100">
                          <a:noFill/>
                          <a:miter/>
                        </a:ln>
                      </p:spPr>
                    </p:pic>
                  </p:oleObj>
                </mc:Fallback>
              </mc:AlternateContent>
            </a:graphicData>
          </a:graphic>
        </p:graphicFrame>
      </p:grpSp>
      <p:sp>
        <p:nvSpPr>
          <p:cNvPr id="22558" name="Rectangle 51"/>
          <p:cNvSpPr/>
          <p:nvPr/>
        </p:nvSpPr>
        <p:spPr>
          <a:xfrm>
            <a:off x="7010400" y="5334000"/>
            <a:ext cx="3657600" cy="1219200"/>
          </a:xfrm>
          <a:prstGeom prst="rect">
            <a:avLst/>
          </a:prstGeom>
          <a:noFill/>
          <a:ln w="9525">
            <a:noFill/>
          </a:ln>
        </p:spPr>
        <p:txBody>
          <a:bodyPr wrap="none" anchor="ctr" anchorCtr="0"/>
          <a:p>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2533"/>
                                        </p:tgtEl>
                                        <p:attrNameLst>
                                          <p:attrName>style.visibility</p:attrName>
                                        </p:attrNameLst>
                                      </p:cBhvr>
                                      <p:to>
                                        <p:strVal val="visible"/>
                                      </p:to>
                                    </p:set>
                                    <p:animEffect transition="in" filter="blinds(vertical)">
                                      <p:cBhvr>
                                        <p:cTn id="7" dur="1000"/>
                                        <p:tgtEl>
                                          <p:spTgt spid="2253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2253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2254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254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2254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499"/>
                                          </p:stCondLst>
                                        </p:cTn>
                                        <p:tgtEl>
                                          <p:spTgt spid="2254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2548"/>
                                        </p:tgtEl>
                                        <p:attrNameLst>
                                          <p:attrName>style.visibility</p:attrName>
                                        </p:attrNameLst>
                                      </p:cBhvr>
                                      <p:to>
                                        <p:strVal val="visible"/>
                                      </p:to>
                                    </p:set>
                                    <p:animEffect transition="in" filter="blinds(horizontal)">
                                      <p:cBhvr>
                                        <p:cTn id="32" dur="500"/>
                                        <p:tgtEl>
                                          <p:spTgt spid="2254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nodeType="clickEffect">
                                  <p:stCondLst>
                                    <p:cond delay="0"/>
                                  </p:stCondLst>
                                  <p:childTnLst>
                                    <p:set>
                                      <p:cBhvr>
                                        <p:cTn id="36" dur="1" fill="hold">
                                          <p:stCondLst>
                                            <p:cond delay="0"/>
                                          </p:stCondLst>
                                        </p:cTn>
                                        <p:tgtEl>
                                          <p:spTgt spid="22542"/>
                                        </p:tgtEl>
                                        <p:attrNameLst>
                                          <p:attrName>style.visibility</p:attrName>
                                        </p:attrNameLst>
                                      </p:cBhvr>
                                      <p:to>
                                        <p:strVal val="visible"/>
                                      </p:to>
                                    </p:set>
                                    <p:animEffect transition="in" filter="blinds(vertical)">
                                      <p:cBhvr>
                                        <p:cTn id="37" dur="500"/>
                                        <p:tgtEl>
                                          <p:spTgt spid="2254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nodeType="clickEffect">
                                  <p:stCondLst>
                                    <p:cond delay="0"/>
                                  </p:stCondLst>
                                  <p:childTnLst>
                                    <p:set>
                                      <p:cBhvr>
                                        <p:cTn id="41" dur="1" fill="hold">
                                          <p:stCondLst>
                                            <p:cond delay="0"/>
                                          </p:stCondLst>
                                        </p:cTn>
                                        <p:tgtEl>
                                          <p:spTgt spid="22551"/>
                                        </p:tgtEl>
                                        <p:attrNameLst>
                                          <p:attrName>style.visibility</p:attrName>
                                        </p:attrNameLst>
                                      </p:cBhvr>
                                      <p:to>
                                        <p:strVal val="visible"/>
                                      </p:to>
                                    </p:set>
                                    <p:animEffect transition="in" filter="blinds(vertical)">
                                      <p:cBhvr>
                                        <p:cTn id="42" dur="500"/>
                                        <p:tgtEl>
                                          <p:spTgt spid="2255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2530"/>
                                        </p:tgtEl>
                                        <p:attrNameLst>
                                          <p:attrName>style.visibility</p:attrName>
                                        </p:attrNameLst>
                                      </p:cBhvr>
                                      <p:to>
                                        <p:strVal val="visible"/>
                                      </p:to>
                                    </p:set>
                                    <p:animEffect transition="in" filter="blinds(horizontal)">
                                      <p:cBhvr>
                                        <p:cTn id="47" dur="500"/>
                                        <p:tgtEl>
                                          <p:spTgt spid="22530"/>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22531"/>
                                        </p:tgtEl>
                                        <p:attrNameLst>
                                          <p:attrName>style.visibility</p:attrName>
                                        </p:attrNameLst>
                                      </p:cBhvr>
                                      <p:to>
                                        <p:strVal val="visible"/>
                                      </p:to>
                                    </p:set>
                                    <p:animEffect transition="in" filter="box(out)">
                                      <p:cBhvr>
                                        <p:cTn id="52" dur="500"/>
                                        <p:tgtEl>
                                          <p:spTgt spid="2253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2554"/>
                                        </p:tgtEl>
                                        <p:attrNameLst>
                                          <p:attrName>style.visibility</p:attrName>
                                        </p:attrNameLst>
                                      </p:cBhvr>
                                      <p:to>
                                        <p:strVal val="visible"/>
                                      </p:to>
                                    </p:set>
                                    <p:animEffect transition="in" filter="blinds(horizontal)">
                                      <p:cBhvr>
                                        <p:cTn id="57" dur="500"/>
                                        <p:tgtEl>
                                          <p:spTgt spid="22554"/>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nodeType="clickEffect">
                                  <p:stCondLst>
                                    <p:cond delay="0"/>
                                  </p:stCondLst>
                                  <p:childTnLst>
                                    <p:set>
                                      <p:cBhvr>
                                        <p:cTn id="61" dur="1" fill="hold">
                                          <p:stCondLst>
                                            <p:cond delay="0"/>
                                          </p:stCondLst>
                                        </p:cTn>
                                        <p:tgtEl>
                                          <p:spTgt spid="22532"/>
                                        </p:tgtEl>
                                        <p:attrNameLst>
                                          <p:attrName>style.visibility</p:attrName>
                                        </p:attrNameLst>
                                      </p:cBhvr>
                                      <p:to>
                                        <p:strVal val="visible"/>
                                      </p:to>
                                    </p:set>
                                    <p:animEffect transition="in" filter="box(out)">
                                      <p:cBhvr>
                                        <p:cTn id="62" dur="500"/>
                                        <p:tgtEl>
                                          <p:spTgt spid="22532"/>
                                        </p:tgtEl>
                                      </p:cBhvr>
                                    </p:animEffect>
                                  </p:childTnLst>
                                  <p:subTnLst>
                                    <p:audio>
                                      <p:cMediaNode>
                                        <p:cTn display="0" masterRel="sameClick">
                                          <p:stCondLst>
                                            <p:cond evt="begin" delay="0">
                                              <p:tn val="60"/>
                                            </p:cond>
                                          </p:stCondLst>
                                          <p:endCondLst>
                                            <p:cond evt="onStopAudio" delay="0">
                                              <p:tgtEl>
                                                <p:sldTgt/>
                                              </p:tgtEl>
                                            </p:cond>
                                          </p:endCondLst>
                                        </p:cTn>
                                        <p:tgtEl>
                                          <p:sndTgt r:embed="rId19" name="Whoosh"/>
                                        </p:tgtEl>
                                      </p:cMediaNode>
                                    </p:audio>
                                  </p:sub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255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22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p:bldP spid="22544" grpId="0" bldLvl="0" animBg="1"/>
      <p:bldP spid="22554" grpId="0"/>
      <p:bldP spid="2255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Text Box 2"/>
          <p:cNvSpPr txBox="1"/>
          <p:nvPr/>
        </p:nvSpPr>
        <p:spPr>
          <a:xfrm>
            <a:off x="2063750" y="0"/>
            <a:ext cx="7850188" cy="521970"/>
          </a:xfrm>
          <a:prstGeom prst="rect">
            <a:avLst/>
          </a:prstGeom>
          <a:solidFill>
            <a:srgbClr val="FFFF99"/>
          </a:solidFill>
          <a:ln w="9525">
            <a:noFill/>
          </a:ln>
        </p:spPr>
        <p:txBody>
          <a:bodyPr anchor="t" anchorCtr="0">
            <a:spAutoFit/>
          </a:bodyPr>
          <a:p>
            <a:pPr>
              <a:spcBef>
                <a:spcPct val="50000"/>
              </a:spcBef>
            </a:pPr>
            <a:r>
              <a:rPr lang="zh-CN" altLang="en-US" sz="2800" b="1" dirty="0">
                <a:solidFill>
                  <a:srgbClr val="FF0000"/>
                </a:solidFill>
                <a:latin typeface="Arial" panose="020B0604020202020204" pitchFamily="34" charset="0"/>
                <a:ea typeface="宋体" panose="02010600030101010101" pitchFamily="2" charset="-122"/>
              </a:rPr>
              <a:t>例</a:t>
            </a:r>
            <a:r>
              <a:rPr lang="en-US" altLang="zh-CN" sz="2800" b="1" dirty="0">
                <a:solidFill>
                  <a:srgbClr val="FF0000"/>
                </a:solidFill>
                <a:latin typeface="Arial" panose="020B0604020202020204" pitchFamily="34" charset="0"/>
                <a:ea typeface="宋体" panose="02010600030101010101" pitchFamily="2" charset="-122"/>
              </a:rPr>
              <a:t>:</a:t>
            </a:r>
            <a:r>
              <a:rPr lang="en-US" altLang="zh-CN" sz="2800" b="1" dirty="0">
                <a:solidFill>
                  <a:srgbClr val="0000FF"/>
                </a:solidFill>
                <a:latin typeface="Arial" panose="020B0604020202020204" pitchFamily="34" charset="0"/>
                <a:ea typeface="宋体" panose="02010600030101010101" pitchFamily="2" charset="-122"/>
              </a:rPr>
              <a:t> </a:t>
            </a:r>
            <a:r>
              <a:rPr lang="zh-CN" altLang="en-US" sz="2800" b="1" dirty="0">
                <a:latin typeface="Arial" panose="020B0604020202020204" pitchFamily="34" charset="0"/>
                <a:ea typeface="宋体" panose="02010600030101010101" pitchFamily="2" charset="-122"/>
              </a:rPr>
              <a:t>求电偶极子</a:t>
            </a:r>
            <a:r>
              <a:rPr lang="en-US" altLang="zh-CN" sz="2800" b="1" dirty="0">
                <a:latin typeface="Arial" panose="020B0604020202020204" pitchFamily="34" charset="0"/>
                <a:ea typeface="宋体" panose="02010600030101010101" pitchFamily="2" charset="-122"/>
              </a:rPr>
              <a:t>(</a:t>
            </a:r>
            <a:r>
              <a:rPr lang="en-US" altLang="zh-CN" sz="2800" b="1" dirty="0">
                <a:solidFill>
                  <a:srgbClr val="FF0000"/>
                </a:solidFill>
                <a:latin typeface="Arial" panose="020B0604020202020204" pitchFamily="34" charset="0"/>
                <a:ea typeface="宋体" panose="02010600030101010101" pitchFamily="2" charset="-122"/>
              </a:rPr>
              <a:t>Electric Dipole</a:t>
            </a:r>
            <a:r>
              <a:rPr lang="en-US" altLang="zh-CN" sz="2800" b="1" dirty="0">
                <a:latin typeface="Arial" panose="020B0604020202020204" pitchFamily="34" charset="0"/>
                <a:ea typeface="宋体" panose="02010600030101010101" pitchFamily="2" charset="-122"/>
              </a:rPr>
              <a:t>)</a:t>
            </a:r>
            <a:r>
              <a:rPr lang="zh-CN" altLang="en-US" sz="2800" b="1" dirty="0">
                <a:latin typeface="Arial" panose="020B0604020202020204" pitchFamily="34" charset="0"/>
                <a:ea typeface="宋体" panose="02010600030101010101" pitchFamily="2" charset="-122"/>
              </a:rPr>
              <a:t>中垂面上的场强。</a:t>
            </a:r>
            <a:endParaRPr lang="zh-CN" altLang="en-US" sz="2800" b="1" dirty="0">
              <a:latin typeface="Arial" panose="020B0604020202020204" pitchFamily="34" charset="0"/>
              <a:ea typeface="宋体" panose="02010600030101010101" pitchFamily="2" charset="-122"/>
            </a:endParaRPr>
          </a:p>
        </p:txBody>
      </p:sp>
      <p:grpSp>
        <p:nvGrpSpPr>
          <p:cNvPr id="23555" name="Group 3"/>
          <p:cNvGrpSpPr/>
          <p:nvPr/>
        </p:nvGrpSpPr>
        <p:grpSpPr>
          <a:xfrm>
            <a:off x="2971800" y="3962400"/>
            <a:ext cx="914400" cy="546100"/>
            <a:chOff x="0" y="0"/>
            <a:chExt cx="576" cy="344"/>
          </a:xfrm>
        </p:grpSpPr>
        <p:sp>
          <p:nvSpPr>
            <p:cNvPr id="2" name="Line 4"/>
            <p:cNvSpPr/>
            <p:nvPr/>
          </p:nvSpPr>
          <p:spPr>
            <a:xfrm>
              <a:off x="0" y="0"/>
              <a:ext cx="576" cy="0"/>
            </a:xfrm>
            <a:prstGeom prst="line">
              <a:avLst/>
            </a:prstGeom>
            <a:ln w="31750" cap="flat" cmpd="sng">
              <a:solidFill>
                <a:schemeClr val="tx1"/>
              </a:solidFill>
              <a:prstDash val="solid"/>
              <a:round/>
              <a:headEnd type="none" w="med" len="med"/>
              <a:tailEnd type="triangle" w="sm" len="lg"/>
            </a:ln>
          </p:spPr>
        </p:sp>
        <p:graphicFrame>
          <p:nvGraphicFramePr>
            <p:cNvPr id="23556" name="对象 23556"/>
            <p:cNvGraphicFramePr>
              <a:graphicFrameLocks noChangeAspect="1"/>
            </p:cNvGraphicFramePr>
            <p:nvPr/>
          </p:nvGraphicFramePr>
          <p:xfrm>
            <a:off x="336" y="48"/>
            <a:ext cx="148" cy="296"/>
          </p:xfrm>
          <a:graphic>
            <a:graphicData uri="http://schemas.openxmlformats.org/presentationml/2006/ole">
              <mc:AlternateContent xmlns:mc="http://schemas.openxmlformats.org/markup-compatibility/2006">
                <mc:Choice xmlns:v="urn:schemas-microsoft-com:vml" Requires="v">
                  <p:oleObj spid="_x0000_s3091" name="" r:id="rId1" imgW="90805" imgH="180975" progId="Equation.3">
                    <p:embed/>
                  </p:oleObj>
                </mc:Choice>
                <mc:Fallback>
                  <p:oleObj name="" r:id="rId1" imgW="90805" imgH="180975" progId="Equation.3">
                    <p:embed/>
                    <p:pic>
                      <p:nvPicPr>
                        <p:cNvPr id="0" name="图片 3090"/>
                        <p:cNvPicPr/>
                        <p:nvPr/>
                      </p:nvPicPr>
                      <p:blipFill>
                        <a:blip r:embed="rId2"/>
                        <a:stretch>
                          <a:fillRect/>
                        </a:stretch>
                      </p:blipFill>
                      <p:spPr>
                        <a:xfrm>
                          <a:off x="336" y="48"/>
                          <a:ext cx="148" cy="296"/>
                        </a:xfrm>
                        <a:prstGeom prst="rect">
                          <a:avLst/>
                        </a:prstGeom>
                        <a:noFill/>
                        <a:ln w="38100">
                          <a:noFill/>
                          <a:miter/>
                        </a:ln>
                      </p:spPr>
                    </p:pic>
                  </p:oleObj>
                </mc:Fallback>
              </mc:AlternateContent>
            </a:graphicData>
          </a:graphic>
        </p:graphicFrame>
      </p:grpSp>
      <p:sp>
        <p:nvSpPr>
          <p:cNvPr id="23558" name="Text Box 6"/>
          <p:cNvSpPr txBox="1"/>
          <p:nvPr/>
        </p:nvSpPr>
        <p:spPr>
          <a:xfrm>
            <a:off x="4191000" y="1143000"/>
            <a:ext cx="685800" cy="491490"/>
          </a:xfrm>
          <a:prstGeom prst="rect">
            <a:avLst/>
          </a:prstGeom>
          <a:noFill/>
          <a:ln w="9525">
            <a:noFill/>
          </a:ln>
        </p:spPr>
        <p:txBody>
          <a:bodyPr anchor="t" anchorCtr="0">
            <a:spAutoFit/>
          </a:bodyPr>
          <a:p>
            <a:pPr>
              <a:spcBef>
                <a:spcPct val="50000"/>
              </a:spcBef>
            </a:pPr>
            <a:r>
              <a:rPr lang="zh-CN" altLang="en-US" sz="2600" b="1" dirty="0">
                <a:latin typeface="Arial" panose="020B0604020202020204" pitchFamily="34" charset="0"/>
                <a:ea typeface="宋体" panose="02010600030101010101" pitchFamily="2" charset="-122"/>
              </a:rPr>
              <a:t>解</a:t>
            </a:r>
            <a:endParaRPr lang="zh-CN" altLang="en-US" sz="2600" b="1" dirty="0">
              <a:solidFill>
                <a:srgbClr val="0000FF"/>
              </a:solidFill>
              <a:latin typeface="Arial" panose="020B0604020202020204" pitchFamily="34" charset="0"/>
              <a:ea typeface="宋体" panose="02010600030101010101" pitchFamily="2" charset="-122"/>
            </a:endParaRPr>
          </a:p>
        </p:txBody>
      </p:sp>
      <p:sp>
        <p:nvSpPr>
          <p:cNvPr id="23559" name="Freeform 7"/>
          <p:cNvSpPr/>
          <p:nvPr/>
        </p:nvSpPr>
        <p:spPr>
          <a:xfrm>
            <a:off x="3429000" y="1651000"/>
            <a:ext cx="22225" cy="3032125"/>
          </a:xfrm>
          <a:custGeom>
            <a:avLst/>
            <a:gdLst/>
            <a:ahLst/>
            <a:cxnLst>
              <a:cxn ang="0">
                <a:pos x="0" y="2147483647"/>
              </a:cxn>
              <a:cxn ang="0">
                <a:pos x="2147483647" y="0"/>
              </a:cxn>
            </a:cxnLst>
            <a:pathLst>
              <a:path w="14" h="1910">
                <a:moveTo>
                  <a:pt x="0" y="1910"/>
                </a:moveTo>
                <a:lnTo>
                  <a:pt x="14" y="0"/>
                </a:lnTo>
              </a:path>
            </a:pathLst>
          </a:custGeom>
          <a:noFill/>
          <a:ln w="31750" cap="flat" cmpd="sng">
            <a:solidFill>
              <a:srgbClr val="006600"/>
            </a:solidFill>
            <a:prstDash val="lgDashDot"/>
            <a:round/>
            <a:headEnd type="none" w="med" len="med"/>
            <a:tailEnd type="none" w="med" len="med"/>
          </a:ln>
        </p:spPr>
        <p:txBody>
          <a:bodyPr/>
          <a:p>
            <a:endParaRPr lang="zh-CN" altLang="en-US"/>
          </a:p>
        </p:txBody>
      </p:sp>
      <p:grpSp>
        <p:nvGrpSpPr>
          <p:cNvPr id="23560" name="Group 8"/>
          <p:cNvGrpSpPr/>
          <p:nvPr/>
        </p:nvGrpSpPr>
        <p:grpSpPr>
          <a:xfrm>
            <a:off x="2590800" y="1828800"/>
            <a:ext cx="838200" cy="2133600"/>
            <a:chOff x="0" y="0"/>
            <a:chExt cx="576" cy="1344"/>
          </a:xfrm>
        </p:grpSpPr>
        <p:sp>
          <p:nvSpPr>
            <p:cNvPr id="3" name="Line 9"/>
            <p:cNvSpPr/>
            <p:nvPr/>
          </p:nvSpPr>
          <p:spPr>
            <a:xfrm flipV="1">
              <a:off x="192" y="0"/>
              <a:ext cx="384" cy="1344"/>
            </a:xfrm>
            <a:prstGeom prst="line">
              <a:avLst/>
            </a:prstGeom>
            <a:ln w="31750" cap="flat" cmpd="sng">
              <a:solidFill>
                <a:schemeClr val="tx1"/>
              </a:solidFill>
              <a:prstDash val="solid"/>
              <a:round/>
              <a:headEnd type="none" w="med" len="med"/>
              <a:tailEnd type="triangle" w="sm" len="lg"/>
            </a:ln>
          </p:spPr>
        </p:sp>
        <p:graphicFrame>
          <p:nvGraphicFramePr>
            <p:cNvPr id="23561" name="对象 23561"/>
            <p:cNvGraphicFramePr>
              <a:graphicFrameLocks noChangeAspect="1"/>
            </p:cNvGraphicFramePr>
            <p:nvPr/>
          </p:nvGraphicFramePr>
          <p:xfrm>
            <a:off x="0" y="672"/>
            <a:ext cx="339" cy="480"/>
          </p:xfrm>
          <a:graphic>
            <a:graphicData uri="http://schemas.openxmlformats.org/presentationml/2006/ole">
              <mc:AlternateContent xmlns:mc="http://schemas.openxmlformats.org/markup-compatibility/2006">
                <mc:Choice xmlns:v="urn:schemas-microsoft-com:vml" Requires="v">
                  <p:oleObj spid="_x0000_s3092" name="" r:id="rId3" imgW="154940" imgH="219710" progId="Equation.3">
                    <p:embed/>
                  </p:oleObj>
                </mc:Choice>
                <mc:Fallback>
                  <p:oleObj name="" r:id="rId3" imgW="154940" imgH="219710" progId="Equation.3">
                    <p:embed/>
                    <p:pic>
                      <p:nvPicPr>
                        <p:cNvPr id="0" name="图片 3091"/>
                        <p:cNvPicPr/>
                        <p:nvPr/>
                      </p:nvPicPr>
                      <p:blipFill>
                        <a:blip r:embed="rId4"/>
                        <a:stretch>
                          <a:fillRect/>
                        </a:stretch>
                      </p:blipFill>
                      <p:spPr>
                        <a:xfrm>
                          <a:off x="0" y="672"/>
                          <a:ext cx="339" cy="480"/>
                        </a:xfrm>
                        <a:prstGeom prst="rect">
                          <a:avLst/>
                        </a:prstGeom>
                        <a:noFill/>
                        <a:ln w="38100">
                          <a:noFill/>
                          <a:miter/>
                        </a:ln>
                      </p:spPr>
                    </p:pic>
                  </p:oleObj>
                </mc:Fallback>
              </mc:AlternateContent>
            </a:graphicData>
          </a:graphic>
        </p:graphicFrame>
      </p:grpSp>
      <p:grpSp>
        <p:nvGrpSpPr>
          <p:cNvPr id="23563" name="Group 11"/>
          <p:cNvGrpSpPr/>
          <p:nvPr/>
        </p:nvGrpSpPr>
        <p:grpSpPr>
          <a:xfrm>
            <a:off x="3429000" y="1828800"/>
            <a:ext cx="914400" cy="2133600"/>
            <a:chOff x="0" y="0"/>
            <a:chExt cx="528" cy="1344"/>
          </a:xfrm>
        </p:grpSpPr>
        <p:sp>
          <p:nvSpPr>
            <p:cNvPr id="4" name="Line 12"/>
            <p:cNvSpPr/>
            <p:nvPr/>
          </p:nvSpPr>
          <p:spPr>
            <a:xfrm flipH="1" flipV="1">
              <a:off x="0" y="0"/>
              <a:ext cx="336" cy="1344"/>
            </a:xfrm>
            <a:prstGeom prst="line">
              <a:avLst/>
            </a:prstGeom>
            <a:ln w="31750" cap="flat" cmpd="sng">
              <a:solidFill>
                <a:schemeClr val="tx1"/>
              </a:solidFill>
              <a:prstDash val="solid"/>
              <a:round/>
              <a:headEnd type="none" w="med" len="med"/>
              <a:tailEnd type="triangle" w="sm" len="lg"/>
            </a:ln>
          </p:spPr>
        </p:sp>
        <p:graphicFrame>
          <p:nvGraphicFramePr>
            <p:cNvPr id="23564" name="对象 23564"/>
            <p:cNvGraphicFramePr>
              <a:graphicFrameLocks noChangeAspect="1"/>
            </p:cNvGraphicFramePr>
            <p:nvPr/>
          </p:nvGraphicFramePr>
          <p:xfrm>
            <a:off x="222" y="720"/>
            <a:ext cx="306" cy="432"/>
          </p:xfrm>
          <a:graphic>
            <a:graphicData uri="http://schemas.openxmlformats.org/presentationml/2006/ole">
              <mc:AlternateContent xmlns:mc="http://schemas.openxmlformats.org/markup-compatibility/2006">
                <mc:Choice xmlns:v="urn:schemas-microsoft-com:vml" Requires="v">
                  <p:oleObj spid="_x0000_s3093" name="" r:id="rId5" imgW="154940" imgH="219710" progId="Equation.3">
                    <p:embed/>
                  </p:oleObj>
                </mc:Choice>
                <mc:Fallback>
                  <p:oleObj name="" r:id="rId5" imgW="154940" imgH="219710" progId="Equation.3">
                    <p:embed/>
                    <p:pic>
                      <p:nvPicPr>
                        <p:cNvPr id="0" name="图片 3092"/>
                        <p:cNvPicPr/>
                        <p:nvPr/>
                      </p:nvPicPr>
                      <p:blipFill>
                        <a:blip r:embed="rId6"/>
                        <a:stretch>
                          <a:fillRect/>
                        </a:stretch>
                      </p:blipFill>
                      <p:spPr>
                        <a:xfrm>
                          <a:off x="222" y="720"/>
                          <a:ext cx="306" cy="432"/>
                        </a:xfrm>
                        <a:prstGeom prst="rect">
                          <a:avLst/>
                        </a:prstGeom>
                        <a:noFill/>
                        <a:ln w="38100">
                          <a:noFill/>
                          <a:miter/>
                        </a:ln>
                      </p:spPr>
                    </p:pic>
                  </p:oleObj>
                </mc:Fallback>
              </mc:AlternateContent>
            </a:graphicData>
          </a:graphic>
        </p:graphicFrame>
      </p:grpSp>
      <p:grpSp>
        <p:nvGrpSpPr>
          <p:cNvPr id="23566" name="Group 14"/>
          <p:cNvGrpSpPr/>
          <p:nvPr/>
        </p:nvGrpSpPr>
        <p:grpSpPr>
          <a:xfrm>
            <a:off x="2971800" y="1143000"/>
            <a:ext cx="304800" cy="1524000"/>
            <a:chOff x="0" y="0"/>
            <a:chExt cx="168" cy="1008"/>
          </a:xfrm>
        </p:grpSpPr>
        <p:sp>
          <p:nvSpPr>
            <p:cNvPr id="5" name="Line 15"/>
            <p:cNvSpPr/>
            <p:nvPr/>
          </p:nvSpPr>
          <p:spPr>
            <a:xfrm flipH="1" flipV="1">
              <a:off x="0" y="480"/>
              <a:ext cx="96" cy="528"/>
            </a:xfrm>
            <a:prstGeom prst="line">
              <a:avLst/>
            </a:prstGeom>
            <a:ln w="31750" cap="rnd" cmpd="sng">
              <a:solidFill>
                <a:srgbClr val="FF0000"/>
              </a:solidFill>
              <a:prstDash val="sysDot"/>
              <a:round/>
              <a:headEnd type="none" w="med" len="med"/>
              <a:tailEnd type="none" w="med" len="med"/>
            </a:ln>
          </p:spPr>
        </p:sp>
        <p:sp>
          <p:nvSpPr>
            <p:cNvPr id="23567" name="Freeform 16"/>
            <p:cNvSpPr/>
            <p:nvPr/>
          </p:nvSpPr>
          <p:spPr>
            <a:xfrm>
              <a:off x="0" y="0"/>
              <a:ext cx="168" cy="492"/>
            </a:xfrm>
            <a:custGeom>
              <a:avLst/>
              <a:gdLst/>
              <a:ahLst/>
              <a:cxnLst>
                <a:cxn ang="0">
                  <a:pos x="168" y="0"/>
                </a:cxn>
                <a:cxn ang="0">
                  <a:pos x="0" y="492"/>
                </a:cxn>
              </a:cxnLst>
              <a:pathLst>
                <a:path w="168" h="492">
                  <a:moveTo>
                    <a:pt x="168" y="0"/>
                  </a:moveTo>
                  <a:lnTo>
                    <a:pt x="0" y="492"/>
                  </a:lnTo>
                </a:path>
              </a:pathLst>
            </a:custGeom>
            <a:noFill/>
            <a:ln w="31750" cap="flat" cmpd="sng">
              <a:solidFill>
                <a:srgbClr val="FF0000"/>
              </a:solidFill>
              <a:prstDash val="sysDot"/>
              <a:round/>
              <a:headEnd type="none" w="med" len="med"/>
              <a:tailEnd type="none" w="med" len="med"/>
            </a:ln>
          </p:spPr>
          <p:txBody>
            <a:bodyPr/>
            <a:p>
              <a:endParaRPr lang="zh-CN" altLang="en-US"/>
            </a:p>
          </p:txBody>
        </p:sp>
      </p:grpSp>
      <p:grpSp>
        <p:nvGrpSpPr>
          <p:cNvPr id="23569" name="Group 17"/>
          <p:cNvGrpSpPr/>
          <p:nvPr/>
        </p:nvGrpSpPr>
        <p:grpSpPr>
          <a:xfrm>
            <a:off x="2133600" y="1574800"/>
            <a:ext cx="1295400" cy="558800"/>
            <a:chOff x="0" y="0"/>
            <a:chExt cx="672" cy="352"/>
          </a:xfrm>
        </p:grpSpPr>
        <p:sp>
          <p:nvSpPr>
            <p:cNvPr id="6" name="Line 18"/>
            <p:cNvSpPr/>
            <p:nvPr/>
          </p:nvSpPr>
          <p:spPr>
            <a:xfrm flipH="1" flipV="1">
              <a:off x="432" y="192"/>
              <a:ext cx="240" cy="0"/>
            </a:xfrm>
            <a:prstGeom prst="line">
              <a:avLst/>
            </a:prstGeom>
            <a:ln w="31750" cap="flat" cmpd="sng">
              <a:solidFill>
                <a:schemeClr val="tx1"/>
              </a:solidFill>
              <a:prstDash val="solid"/>
              <a:round/>
              <a:headEnd type="none" w="med" len="med"/>
              <a:tailEnd type="triangle" w="sm" len="med"/>
            </a:ln>
          </p:spPr>
        </p:sp>
        <p:graphicFrame>
          <p:nvGraphicFramePr>
            <p:cNvPr id="23570" name="对象 23570"/>
            <p:cNvGraphicFramePr>
              <a:graphicFrameLocks noChangeAspect="1"/>
            </p:cNvGraphicFramePr>
            <p:nvPr/>
          </p:nvGraphicFramePr>
          <p:xfrm>
            <a:off x="0" y="0"/>
            <a:ext cx="264" cy="352"/>
          </p:xfrm>
          <a:graphic>
            <a:graphicData uri="http://schemas.openxmlformats.org/presentationml/2006/ole">
              <mc:AlternateContent xmlns:mc="http://schemas.openxmlformats.org/markup-compatibility/2006">
                <mc:Choice xmlns:v="urn:schemas-microsoft-com:vml" Requires="v">
                  <p:oleObj spid="_x0000_s3094" name="" r:id="rId7" imgW="155575" imgH="207645" progId="Equation.3">
                    <p:embed/>
                  </p:oleObj>
                </mc:Choice>
                <mc:Fallback>
                  <p:oleObj name="" r:id="rId7" imgW="155575" imgH="207645" progId="Equation.3">
                    <p:embed/>
                    <p:pic>
                      <p:nvPicPr>
                        <p:cNvPr id="0" name="图片 3093"/>
                        <p:cNvPicPr/>
                        <p:nvPr/>
                      </p:nvPicPr>
                      <p:blipFill>
                        <a:blip r:embed="rId8"/>
                        <a:stretch>
                          <a:fillRect/>
                        </a:stretch>
                      </p:blipFill>
                      <p:spPr>
                        <a:xfrm>
                          <a:off x="0" y="0"/>
                          <a:ext cx="264" cy="352"/>
                        </a:xfrm>
                        <a:prstGeom prst="rect">
                          <a:avLst/>
                        </a:prstGeom>
                        <a:noFill/>
                        <a:ln w="38100">
                          <a:noFill/>
                          <a:miter/>
                        </a:ln>
                      </p:spPr>
                    </p:pic>
                  </p:oleObj>
                </mc:Fallback>
              </mc:AlternateContent>
            </a:graphicData>
          </a:graphic>
        </p:graphicFrame>
      </p:grpSp>
      <p:grpSp>
        <p:nvGrpSpPr>
          <p:cNvPr id="23572" name="Group 20"/>
          <p:cNvGrpSpPr/>
          <p:nvPr/>
        </p:nvGrpSpPr>
        <p:grpSpPr>
          <a:xfrm>
            <a:off x="3271838" y="1066800"/>
            <a:ext cx="715962" cy="838200"/>
            <a:chOff x="0" y="0"/>
            <a:chExt cx="403" cy="528"/>
          </a:xfrm>
        </p:grpSpPr>
        <p:sp>
          <p:nvSpPr>
            <p:cNvPr id="7" name="Line 21"/>
            <p:cNvSpPr/>
            <p:nvPr/>
          </p:nvSpPr>
          <p:spPr>
            <a:xfrm flipH="1" flipV="1">
              <a:off x="0" y="0"/>
              <a:ext cx="96" cy="528"/>
            </a:xfrm>
            <a:prstGeom prst="line">
              <a:avLst/>
            </a:prstGeom>
            <a:ln w="31750" cap="flat" cmpd="sng">
              <a:solidFill>
                <a:srgbClr val="006600"/>
              </a:solidFill>
              <a:prstDash val="solid"/>
              <a:round/>
              <a:headEnd type="none" w="med" len="med"/>
              <a:tailEnd type="triangle" w="sm" len="lg"/>
            </a:ln>
          </p:spPr>
        </p:sp>
        <p:graphicFrame>
          <p:nvGraphicFramePr>
            <p:cNvPr id="23573" name="对象 23573"/>
            <p:cNvGraphicFramePr>
              <a:graphicFrameLocks noChangeAspect="1"/>
            </p:cNvGraphicFramePr>
            <p:nvPr/>
          </p:nvGraphicFramePr>
          <p:xfrm>
            <a:off x="96" y="144"/>
            <a:ext cx="307" cy="364"/>
          </p:xfrm>
          <a:graphic>
            <a:graphicData uri="http://schemas.openxmlformats.org/presentationml/2006/ole">
              <mc:AlternateContent xmlns:mc="http://schemas.openxmlformats.org/markup-compatibility/2006">
                <mc:Choice xmlns:v="urn:schemas-microsoft-com:vml" Requires="v">
                  <p:oleObj spid="_x0000_s3095" name="" r:id="rId9" imgW="206375" imgH="245110" progId="Equation.3">
                    <p:embed/>
                  </p:oleObj>
                </mc:Choice>
                <mc:Fallback>
                  <p:oleObj name="" r:id="rId9" imgW="206375" imgH="245110" progId="Equation.3">
                    <p:embed/>
                    <p:pic>
                      <p:nvPicPr>
                        <p:cNvPr id="0" name="图片 3094"/>
                        <p:cNvPicPr/>
                        <p:nvPr/>
                      </p:nvPicPr>
                      <p:blipFill>
                        <a:blip r:embed="rId10"/>
                        <a:stretch>
                          <a:fillRect/>
                        </a:stretch>
                      </p:blipFill>
                      <p:spPr>
                        <a:xfrm>
                          <a:off x="96" y="144"/>
                          <a:ext cx="307" cy="364"/>
                        </a:xfrm>
                        <a:prstGeom prst="rect">
                          <a:avLst/>
                        </a:prstGeom>
                        <a:noFill/>
                        <a:ln w="38100">
                          <a:noFill/>
                          <a:miter/>
                        </a:ln>
                      </p:spPr>
                    </p:pic>
                  </p:oleObj>
                </mc:Fallback>
              </mc:AlternateContent>
            </a:graphicData>
          </a:graphic>
        </p:graphicFrame>
      </p:grpSp>
      <p:grpSp>
        <p:nvGrpSpPr>
          <p:cNvPr id="23575" name="Group 23"/>
          <p:cNvGrpSpPr/>
          <p:nvPr/>
        </p:nvGrpSpPr>
        <p:grpSpPr>
          <a:xfrm>
            <a:off x="2692400" y="1939925"/>
            <a:ext cx="723900" cy="1000125"/>
            <a:chOff x="0" y="0"/>
            <a:chExt cx="456" cy="630"/>
          </a:xfrm>
        </p:grpSpPr>
        <p:sp>
          <p:nvSpPr>
            <p:cNvPr id="8" name="Freeform 24"/>
            <p:cNvSpPr/>
            <p:nvPr/>
          </p:nvSpPr>
          <p:spPr>
            <a:xfrm>
              <a:off x="288" y="0"/>
              <a:ext cx="168" cy="492"/>
            </a:xfrm>
            <a:custGeom>
              <a:avLst/>
              <a:gdLst/>
              <a:ahLst/>
              <a:cxnLst>
                <a:cxn ang="0">
                  <a:pos x="168" y="0"/>
                </a:cxn>
                <a:cxn ang="0">
                  <a:pos x="0" y="492"/>
                </a:cxn>
              </a:cxnLst>
              <a:pathLst>
                <a:path w="168" h="492">
                  <a:moveTo>
                    <a:pt x="168" y="0"/>
                  </a:moveTo>
                  <a:lnTo>
                    <a:pt x="0" y="492"/>
                  </a:lnTo>
                </a:path>
              </a:pathLst>
            </a:custGeom>
            <a:noFill/>
            <a:ln w="31750" cap="flat" cmpd="sng">
              <a:solidFill>
                <a:srgbClr val="FF0000"/>
              </a:solidFill>
              <a:prstDash val="solid"/>
              <a:round/>
              <a:headEnd type="none" w="med" len="med"/>
              <a:tailEnd type="triangle" w="sm" len="lg"/>
            </a:ln>
          </p:spPr>
          <p:txBody>
            <a:bodyPr/>
            <a:p>
              <a:endParaRPr lang="zh-CN" altLang="en-US"/>
            </a:p>
          </p:txBody>
        </p:sp>
        <p:graphicFrame>
          <p:nvGraphicFramePr>
            <p:cNvPr id="23576" name="对象 23576"/>
            <p:cNvGraphicFramePr>
              <a:graphicFrameLocks noChangeAspect="1"/>
            </p:cNvGraphicFramePr>
            <p:nvPr/>
          </p:nvGraphicFramePr>
          <p:xfrm>
            <a:off x="0" y="218"/>
            <a:ext cx="348" cy="412"/>
          </p:xfrm>
          <a:graphic>
            <a:graphicData uri="http://schemas.openxmlformats.org/presentationml/2006/ole">
              <mc:AlternateContent xmlns:mc="http://schemas.openxmlformats.org/markup-compatibility/2006">
                <mc:Choice xmlns:v="urn:schemas-microsoft-com:vml" Requires="v">
                  <p:oleObj spid="_x0000_s3096" name="" r:id="rId11" imgW="206375" imgH="245110" progId="Equation.3">
                    <p:embed/>
                  </p:oleObj>
                </mc:Choice>
                <mc:Fallback>
                  <p:oleObj name="" r:id="rId11" imgW="206375" imgH="245110" progId="Equation.3">
                    <p:embed/>
                    <p:pic>
                      <p:nvPicPr>
                        <p:cNvPr id="0" name="图片 3095"/>
                        <p:cNvPicPr/>
                        <p:nvPr/>
                      </p:nvPicPr>
                      <p:blipFill>
                        <a:blip r:embed="rId12"/>
                        <a:stretch>
                          <a:fillRect/>
                        </a:stretch>
                      </p:blipFill>
                      <p:spPr>
                        <a:xfrm>
                          <a:off x="0" y="218"/>
                          <a:ext cx="348" cy="412"/>
                        </a:xfrm>
                        <a:prstGeom prst="rect">
                          <a:avLst/>
                        </a:prstGeom>
                        <a:noFill/>
                        <a:ln w="38100">
                          <a:noFill/>
                          <a:miter/>
                        </a:ln>
                      </p:spPr>
                    </p:pic>
                  </p:oleObj>
                </mc:Fallback>
              </mc:AlternateContent>
            </a:graphicData>
          </a:graphic>
        </p:graphicFrame>
      </p:grpSp>
      <p:graphicFrame>
        <p:nvGraphicFramePr>
          <p:cNvPr id="23578" name="对象 23577"/>
          <p:cNvGraphicFramePr>
            <a:graphicFrameLocks noChangeAspect="1"/>
          </p:cNvGraphicFramePr>
          <p:nvPr/>
        </p:nvGraphicFramePr>
        <p:xfrm>
          <a:off x="4800600" y="476250"/>
          <a:ext cx="2051050" cy="1231900"/>
        </p:xfrm>
        <a:graphic>
          <a:graphicData uri="http://schemas.openxmlformats.org/presentationml/2006/ole">
            <mc:AlternateContent xmlns:mc="http://schemas.openxmlformats.org/markup-compatibility/2006">
              <mc:Choice xmlns:v="urn:schemas-microsoft-com:vml" Requires="v">
                <p:oleObj spid="_x0000_s3097" name="" r:id="rId13" imgW="20726400" imgH="10363200" progId="Equation.3">
                  <p:embed/>
                </p:oleObj>
              </mc:Choice>
              <mc:Fallback>
                <p:oleObj name="" r:id="rId13" imgW="20726400" imgH="10363200" progId="Equation.3">
                  <p:embed/>
                  <p:pic>
                    <p:nvPicPr>
                      <p:cNvPr id="0" name="图片 3096"/>
                      <p:cNvPicPr/>
                      <p:nvPr/>
                    </p:nvPicPr>
                    <p:blipFill>
                      <a:blip r:embed="rId14"/>
                      <a:stretch>
                        <a:fillRect/>
                      </a:stretch>
                    </p:blipFill>
                    <p:spPr>
                      <a:xfrm>
                        <a:off x="4800600" y="476250"/>
                        <a:ext cx="2051050" cy="1231900"/>
                      </a:xfrm>
                      <a:prstGeom prst="rect">
                        <a:avLst/>
                      </a:prstGeom>
                      <a:noFill/>
                      <a:ln w="38100">
                        <a:noFill/>
                        <a:miter/>
                      </a:ln>
                    </p:spPr>
                  </p:pic>
                </p:oleObj>
              </mc:Fallback>
            </mc:AlternateContent>
          </a:graphicData>
        </a:graphic>
      </p:graphicFrame>
      <p:graphicFrame>
        <p:nvGraphicFramePr>
          <p:cNvPr id="23579" name="对象 23578"/>
          <p:cNvGraphicFramePr>
            <a:graphicFrameLocks noChangeAspect="1"/>
          </p:cNvGraphicFramePr>
          <p:nvPr/>
        </p:nvGraphicFramePr>
        <p:xfrm>
          <a:off x="4872038" y="1628775"/>
          <a:ext cx="2051050" cy="1184275"/>
        </p:xfrm>
        <a:graphic>
          <a:graphicData uri="http://schemas.openxmlformats.org/presentationml/2006/ole">
            <mc:AlternateContent xmlns:mc="http://schemas.openxmlformats.org/markup-compatibility/2006">
              <mc:Choice xmlns:v="urn:schemas-microsoft-com:vml" Requires="v">
                <p:oleObj spid="_x0000_s3098" name="" r:id="rId15" imgW="20726400" imgH="10363200" progId="Equation.3">
                  <p:embed/>
                </p:oleObj>
              </mc:Choice>
              <mc:Fallback>
                <p:oleObj name="" r:id="rId15" imgW="20726400" imgH="10363200" progId="Equation.3">
                  <p:embed/>
                  <p:pic>
                    <p:nvPicPr>
                      <p:cNvPr id="0" name="图片 3097"/>
                      <p:cNvPicPr/>
                      <p:nvPr/>
                    </p:nvPicPr>
                    <p:blipFill>
                      <a:blip r:embed="rId16"/>
                      <a:stretch>
                        <a:fillRect/>
                      </a:stretch>
                    </p:blipFill>
                    <p:spPr>
                      <a:xfrm>
                        <a:off x="4872038" y="1628775"/>
                        <a:ext cx="2051050" cy="1184275"/>
                      </a:xfrm>
                      <a:prstGeom prst="rect">
                        <a:avLst/>
                      </a:prstGeom>
                      <a:noFill/>
                      <a:ln w="38100">
                        <a:noFill/>
                        <a:miter/>
                      </a:ln>
                    </p:spPr>
                  </p:pic>
                </p:oleObj>
              </mc:Fallback>
            </mc:AlternateContent>
          </a:graphicData>
        </a:graphic>
      </p:graphicFrame>
      <p:sp>
        <p:nvSpPr>
          <p:cNvPr id="23580" name="AutoShape 28"/>
          <p:cNvSpPr/>
          <p:nvPr/>
        </p:nvSpPr>
        <p:spPr>
          <a:xfrm rot="5400000">
            <a:off x="5659438" y="4657725"/>
            <a:ext cx="457200" cy="304800"/>
          </a:xfrm>
          <a:custGeom>
            <a:avLst/>
            <a:gdLst/>
            <a:ahLst/>
            <a:cxnLst>
              <a:cxn ang="17694720">
                <a:pos x="2147483647" y="0"/>
              </a:cxn>
              <a:cxn ang="11796480">
                <a:pos x="0" y="2147483647"/>
              </a:cxn>
              <a:cxn ang="5898240">
                <a:pos x="2147483647" y="2147483647"/>
              </a:cxn>
              <a:cxn ang="0">
                <a:pos x="2147483647" y="2147483647"/>
              </a:cxn>
            </a:cxnLst>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31750" cap="flat" cmpd="sng">
            <a:solidFill>
              <a:schemeClr val="tx1"/>
            </a:solidFill>
            <a:prstDash val="solid"/>
            <a:round/>
            <a:headEnd type="none" w="med" len="med"/>
            <a:tailEnd type="none" w="med" len="med"/>
          </a:ln>
        </p:spPr>
        <p:txBody>
          <a:bodyPr/>
          <a:p>
            <a:endParaRPr lang="zh-CN" altLang="en-US"/>
          </a:p>
        </p:txBody>
      </p:sp>
      <p:graphicFrame>
        <p:nvGraphicFramePr>
          <p:cNvPr id="23581" name="对象 23580"/>
          <p:cNvGraphicFramePr>
            <a:graphicFrameLocks noChangeAspect="1"/>
          </p:cNvGraphicFramePr>
          <p:nvPr/>
        </p:nvGraphicFramePr>
        <p:xfrm>
          <a:off x="3276600" y="3124200"/>
          <a:ext cx="400050" cy="444500"/>
        </p:xfrm>
        <a:graphic>
          <a:graphicData uri="http://schemas.openxmlformats.org/presentationml/2006/ole">
            <mc:AlternateContent xmlns:mc="http://schemas.openxmlformats.org/markup-compatibility/2006">
              <mc:Choice xmlns:v="urn:schemas-microsoft-com:vml" Requires="v">
                <p:oleObj spid="_x0000_s3099" name="" r:id="rId17" imgW="118110" imgH="130810" progId="Equation.3">
                  <p:embed/>
                </p:oleObj>
              </mc:Choice>
              <mc:Fallback>
                <p:oleObj name="" r:id="rId17" imgW="118110" imgH="130810" progId="Equation.3">
                  <p:embed/>
                  <p:pic>
                    <p:nvPicPr>
                      <p:cNvPr id="0" name="图片 3098"/>
                      <p:cNvPicPr/>
                      <p:nvPr/>
                    </p:nvPicPr>
                    <p:blipFill>
                      <a:blip r:embed="rId18"/>
                      <a:stretch>
                        <a:fillRect/>
                      </a:stretch>
                    </p:blipFill>
                    <p:spPr>
                      <a:xfrm>
                        <a:off x="3276600" y="3124200"/>
                        <a:ext cx="400050" cy="444500"/>
                      </a:xfrm>
                      <a:prstGeom prst="rect">
                        <a:avLst/>
                      </a:prstGeom>
                      <a:noFill/>
                      <a:ln w="38100">
                        <a:noFill/>
                        <a:miter/>
                      </a:ln>
                    </p:spPr>
                  </p:pic>
                </p:oleObj>
              </mc:Fallback>
            </mc:AlternateContent>
          </a:graphicData>
        </a:graphic>
      </p:graphicFrame>
      <p:sp>
        <p:nvSpPr>
          <p:cNvPr id="23582" name="AutoShape 30"/>
          <p:cNvSpPr/>
          <p:nvPr/>
        </p:nvSpPr>
        <p:spPr>
          <a:xfrm>
            <a:off x="6959600" y="765175"/>
            <a:ext cx="304800" cy="1800225"/>
          </a:xfrm>
          <a:prstGeom prst="rightBrace">
            <a:avLst>
              <a:gd name="adj1" fmla="val 49191"/>
              <a:gd name="adj2" fmla="val 50000"/>
            </a:avLst>
          </a:prstGeom>
          <a:noFill/>
          <a:ln w="31750"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aphicFrame>
        <p:nvGraphicFramePr>
          <p:cNvPr id="23583" name="对象 23582"/>
          <p:cNvGraphicFramePr>
            <a:graphicFrameLocks noChangeAspect="1"/>
          </p:cNvGraphicFramePr>
          <p:nvPr/>
        </p:nvGraphicFramePr>
        <p:xfrm>
          <a:off x="7248525" y="692150"/>
          <a:ext cx="1995488" cy="647700"/>
        </p:xfrm>
        <a:graphic>
          <a:graphicData uri="http://schemas.openxmlformats.org/presentationml/2006/ole">
            <mc:AlternateContent xmlns:mc="http://schemas.openxmlformats.org/markup-compatibility/2006">
              <mc:Choice xmlns:v="urn:schemas-microsoft-com:vml" Requires="v">
                <p:oleObj spid="_x0000_s3100" name="" r:id="rId19" imgW="18288000" imgH="5486400" progId="Equation.3">
                  <p:embed/>
                </p:oleObj>
              </mc:Choice>
              <mc:Fallback>
                <p:oleObj name="" r:id="rId19" imgW="18288000" imgH="5486400" progId="Equation.3">
                  <p:embed/>
                  <p:pic>
                    <p:nvPicPr>
                      <p:cNvPr id="0" name="图片 3099"/>
                      <p:cNvPicPr/>
                      <p:nvPr/>
                    </p:nvPicPr>
                    <p:blipFill>
                      <a:blip r:embed="rId20"/>
                      <a:stretch>
                        <a:fillRect/>
                      </a:stretch>
                    </p:blipFill>
                    <p:spPr>
                      <a:xfrm>
                        <a:off x="7248525" y="692150"/>
                        <a:ext cx="1995488" cy="647700"/>
                      </a:xfrm>
                      <a:prstGeom prst="rect">
                        <a:avLst/>
                      </a:prstGeom>
                      <a:noFill/>
                      <a:ln w="38100">
                        <a:noFill/>
                        <a:miter/>
                      </a:ln>
                    </p:spPr>
                  </p:pic>
                </p:oleObj>
              </mc:Fallback>
            </mc:AlternateContent>
          </a:graphicData>
        </a:graphic>
      </p:graphicFrame>
      <p:graphicFrame>
        <p:nvGraphicFramePr>
          <p:cNvPr id="23584" name="对象 23583"/>
          <p:cNvGraphicFramePr>
            <a:graphicFrameLocks noChangeAspect="1"/>
          </p:cNvGraphicFramePr>
          <p:nvPr/>
        </p:nvGraphicFramePr>
        <p:xfrm>
          <a:off x="7608888" y="1484313"/>
          <a:ext cx="2400300" cy="1260475"/>
        </p:xfrm>
        <a:graphic>
          <a:graphicData uri="http://schemas.openxmlformats.org/presentationml/2006/ole">
            <mc:AlternateContent xmlns:mc="http://schemas.openxmlformats.org/markup-compatibility/2006">
              <mc:Choice xmlns:v="urn:schemas-microsoft-com:vml" Requires="v">
                <p:oleObj spid="_x0000_s3101" name="" r:id="rId21" imgW="18288000" imgH="10363200" progId="Equation.3">
                  <p:embed/>
                </p:oleObj>
              </mc:Choice>
              <mc:Fallback>
                <p:oleObj name="" r:id="rId21" imgW="18288000" imgH="10363200" progId="Equation.3">
                  <p:embed/>
                  <p:pic>
                    <p:nvPicPr>
                      <p:cNvPr id="0" name="图片 3100"/>
                      <p:cNvPicPr/>
                      <p:nvPr/>
                    </p:nvPicPr>
                    <p:blipFill>
                      <a:blip r:embed="rId22"/>
                      <a:stretch>
                        <a:fillRect/>
                      </a:stretch>
                    </p:blipFill>
                    <p:spPr>
                      <a:xfrm>
                        <a:off x="7608888" y="1484313"/>
                        <a:ext cx="2400300" cy="1260475"/>
                      </a:xfrm>
                      <a:prstGeom prst="rect">
                        <a:avLst/>
                      </a:prstGeom>
                      <a:noFill/>
                      <a:ln w="38100">
                        <a:noFill/>
                        <a:miter/>
                      </a:ln>
                    </p:spPr>
                  </p:pic>
                </p:oleObj>
              </mc:Fallback>
            </mc:AlternateContent>
          </a:graphicData>
        </a:graphic>
      </p:graphicFrame>
      <p:graphicFrame>
        <p:nvGraphicFramePr>
          <p:cNvPr id="23585" name="对象 23584"/>
          <p:cNvGraphicFramePr>
            <a:graphicFrameLocks noChangeAspect="1"/>
          </p:cNvGraphicFramePr>
          <p:nvPr/>
        </p:nvGraphicFramePr>
        <p:xfrm>
          <a:off x="5159375" y="4005263"/>
          <a:ext cx="1905000" cy="661987"/>
        </p:xfrm>
        <a:graphic>
          <a:graphicData uri="http://schemas.openxmlformats.org/presentationml/2006/ole">
            <mc:AlternateContent xmlns:mc="http://schemas.openxmlformats.org/markup-compatibility/2006">
              <mc:Choice xmlns:v="urn:schemas-microsoft-com:vml" Requires="v">
                <p:oleObj spid="_x0000_s3102" name="" r:id="rId23" imgW="14935200" imgH="5486400" progId="Equation.3">
                  <p:embed/>
                </p:oleObj>
              </mc:Choice>
              <mc:Fallback>
                <p:oleObj name="" r:id="rId23" imgW="14935200" imgH="5486400" progId="Equation.3">
                  <p:embed/>
                  <p:pic>
                    <p:nvPicPr>
                      <p:cNvPr id="0" name="图片 3101"/>
                      <p:cNvPicPr/>
                      <p:nvPr/>
                    </p:nvPicPr>
                    <p:blipFill>
                      <a:blip r:embed="rId24"/>
                      <a:stretch>
                        <a:fillRect/>
                      </a:stretch>
                    </p:blipFill>
                    <p:spPr>
                      <a:xfrm>
                        <a:off x="5159375" y="4005263"/>
                        <a:ext cx="1905000" cy="661987"/>
                      </a:xfrm>
                      <a:prstGeom prst="rect">
                        <a:avLst/>
                      </a:prstGeom>
                      <a:noFill/>
                      <a:ln w="38100">
                        <a:noFill/>
                        <a:miter/>
                      </a:ln>
                    </p:spPr>
                  </p:pic>
                </p:oleObj>
              </mc:Fallback>
            </mc:AlternateContent>
          </a:graphicData>
        </a:graphic>
      </p:graphicFrame>
      <p:graphicFrame>
        <p:nvGraphicFramePr>
          <p:cNvPr id="23586" name="对象 23585"/>
          <p:cNvGraphicFramePr>
            <a:graphicFrameLocks noChangeAspect="1"/>
          </p:cNvGraphicFramePr>
          <p:nvPr/>
        </p:nvGraphicFramePr>
        <p:xfrm>
          <a:off x="5087938" y="4868863"/>
          <a:ext cx="1936750" cy="568325"/>
        </p:xfrm>
        <a:graphic>
          <a:graphicData uri="http://schemas.openxmlformats.org/presentationml/2006/ole">
            <mc:AlternateContent xmlns:mc="http://schemas.openxmlformats.org/markup-compatibility/2006">
              <mc:Choice xmlns:v="urn:schemas-microsoft-com:vml" Requires="v">
                <p:oleObj spid="_x0000_s3103" name="" r:id="rId25" imgW="17373600" imgH="5486400" progId="Equation.3">
                  <p:embed/>
                </p:oleObj>
              </mc:Choice>
              <mc:Fallback>
                <p:oleObj name="" r:id="rId25" imgW="17373600" imgH="5486400" progId="Equation.3">
                  <p:embed/>
                  <p:pic>
                    <p:nvPicPr>
                      <p:cNvPr id="0" name="图片 3102"/>
                      <p:cNvPicPr/>
                      <p:nvPr/>
                    </p:nvPicPr>
                    <p:blipFill>
                      <a:blip r:embed="rId26"/>
                      <a:stretch>
                        <a:fillRect/>
                      </a:stretch>
                    </p:blipFill>
                    <p:spPr>
                      <a:xfrm>
                        <a:off x="5087938" y="4868863"/>
                        <a:ext cx="1936750" cy="568325"/>
                      </a:xfrm>
                      <a:prstGeom prst="rect">
                        <a:avLst/>
                      </a:prstGeom>
                      <a:noFill/>
                      <a:ln w="38100">
                        <a:noFill/>
                        <a:miter/>
                      </a:ln>
                    </p:spPr>
                  </p:pic>
                </p:oleObj>
              </mc:Fallback>
            </mc:AlternateContent>
          </a:graphicData>
        </a:graphic>
      </p:graphicFrame>
      <p:graphicFrame>
        <p:nvGraphicFramePr>
          <p:cNvPr id="23587" name="对象 23586"/>
          <p:cNvGraphicFramePr>
            <a:graphicFrameLocks noChangeAspect="1"/>
          </p:cNvGraphicFramePr>
          <p:nvPr/>
        </p:nvGraphicFramePr>
        <p:xfrm>
          <a:off x="7680325" y="2708275"/>
          <a:ext cx="2060575" cy="1220788"/>
        </p:xfrm>
        <a:graphic>
          <a:graphicData uri="http://schemas.openxmlformats.org/presentationml/2006/ole">
            <mc:AlternateContent xmlns:mc="http://schemas.openxmlformats.org/markup-compatibility/2006">
              <mc:Choice xmlns:v="urn:schemas-microsoft-com:vml" Requires="v">
                <p:oleObj spid="_x0000_s3104" name="" r:id="rId27" imgW="14630400" imgH="10972800" progId="Equation.3">
                  <p:embed/>
                </p:oleObj>
              </mc:Choice>
              <mc:Fallback>
                <p:oleObj name="" r:id="rId27" imgW="14630400" imgH="10972800" progId="Equation.3">
                  <p:embed/>
                  <p:pic>
                    <p:nvPicPr>
                      <p:cNvPr id="0" name="图片 3103"/>
                      <p:cNvPicPr/>
                      <p:nvPr/>
                    </p:nvPicPr>
                    <p:blipFill>
                      <a:blip r:embed="rId28"/>
                      <a:stretch>
                        <a:fillRect/>
                      </a:stretch>
                    </p:blipFill>
                    <p:spPr>
                      <a:xfrm>
                        <a:off x="7680325" y="2708275"/>
                        <a:ext cx="2060575" cy="1220788"/>
                      </a:xfrm>
                      <a:prstGeom prst="rect">
                        <a:avLst/>
                      </a:prstGeom>
                      <a:noFill/>
                      <a:ln w="38100">
                        <a:noFill/>
                        <a:miter/>
                      </a:ln>
                    </p:spPr>
                  </p:pic>
                </p:oleObj>
              </mc:Fallback>
            </mc:AlternateContent>
          </a:graphicData>
        </a:graphic>
      </p:graphicFrame>
      <p:graphicFrame>
        <p:nvGraphicFramePr>
          <p:cNvPr id="23588" name="对象 23587"/>
          <p:cNvGraphicFramePr>
            <a:graphicFrameLocks noChangeAspect="1"/>
          </p:cNvGraphicFramePr>
          <p:nvPr/>
        </p:nvGraphicFramePr>
        <p:xfrm>
          <a:off x="7464425" y="4005263"/>
          <a:ext cx="2562225" cy="1260475"/>
        </p:xfrm>
        <a:graphic>
          <a:graphicData uri="http://schemas.openxmlformats.org/presentationml/2006/ole">
            <mc:AlternateContent xmlns:mc="http://schemas.openxmlformats.org/markup-compatibility/2006">
              <mc:Choice xmlns:v="urn:schemas-microsoft-com:vml" Requires="v">
                <p:oleObj spid="_x0000_s3105" name="" r:id="rId29" imgW="17983200" imgH="10363200" progId="Equation.3">
                  <p:embed/>
                </p:oleObj>
              </mc:Choice>
              <mc:Fallback>
                <p:oleObj name="" r:id="rId29" imgW="17983200" imgH="10363200" progId="Equation.3">
                  <p:embed/>
                  <p:pic>
                    <p:nvPicPr>
                      <p:cNvPr id="0" name="图片 3104"/>
                      <p:cNvPicPr/>
                      <p:nvPr/>
                    </p:nvPicPr>
                    <p:blipFill>
                      <a:blip r:embed="rId30"/>
                      <a:stretch>
                        <a:fillRect/>
                      </a:stretch>
                    </p:blipFill>
                    <p:spPr>
                      <a:xfrm>
                        <a:off x="7464425" y="4005263"/>
                        <a:ext cx="2562225" cy="1260475"/>
                      </a:xfrm>
                      <a:prstGeom prst="rect">
                        <a:avLst/>
                      </a:prstGeom>
                      <a:gradFill rotWithShape="0">
                        <a:gsLst>
                          <a:gs pos="0">
                            <a:srgbClr val="CCCCFF"/>
                          </a:gs>
                          <a:gs pos="50000">
                            <a:srgbClr val="FFFFFF"/>
                          </a:gs>
                          <a:gs pos="100000">
                            <a:srgbClr val="CCCCFF"/>
                          </a:gs>
                        </a:gsLst>
                        <a:lin ang="5400000" scaled="1"/>
                        <a:tileRect/>
                      </a:gradFill>
                      <a:ln w="38100">
                        <a:noFill/>
                        <a:miter/>
                      </a:ln>
                    </p:spPr>
                  </p:pic>
                </p:oleObj>
              </mc:Fallback>
            </mc:AlternateContent>
          </a:graphicData>
        </a:graphic>
      </p:graphicFrame>
      <p:graphicFrame>
        <p:nvGraphicFramePr>
          <p:cNvPr id="23589" name="对象 23588"/>
          <p:cNvGraphicFramePr>
            <a:graphicFrameLocks noChangeAspect="1"/>
          </p:cNvGraphicFramePr>
          <p:nvPr/>
        </p:nvGraphicFramePr>
        <p:xfrm>
          <a:off x="2495550" y="4941888"/>
          <a:ext cx="1676400" cy="658812"/>
        </p:xfrm>
        <a:graphic>
          <a:graphicData uri="http://schemas.openxmlformats.org/presentationml/2006/ole">
            <mc:AlternateContent xmlns:mc="http://schemas.openxmlformats.org/markup-compatibility/2006">
              <mc:Choice xmlns:v="urn:schemas-microsoft-com:vml" Requires="v">
                <p:oleObj spid="_x0000_s3106" name="" r:id="rId31" imgW="12801600" imgH="5791200" progId="Equation.3">
                  <p:embed/>
                </p:oleObj>
              </mc:Choice>
              <mc:Fallback>
                <p:oleObj name="" r:id="rId31" imgW="12801600" imgH="5791200" progId="Equation.3">
                  <p:embed/>
                  <p:pic>
                    <p:nvPicPr>
                      <p:cNvPr id="0" name="图片 3105"/>
                      <p:cNvPicPr/>
                      <p:nvPr/>
                    </p:nvPicPr>
                    <p:blipFill>
                      <a:blip r:embed="rId32"/>
                      <a:stretch>
                        <a:fillRect/>
                      </a:stretch>
                    </p:blipFill>
                    <p:spPr>
                      <a:xfrm>
                        <a:off x="2495550" y="4941888"/>
                        <a:ext cx="1676400" cy="658812"/>
                      </a:xfrm>
                      <a:prstGeom prst="rect">
                        <a:avLst/>
                      </a:prstGeom>
                      <a:noFill/>
                      <a:ln w="38100">
                        <a:noFill/>
                        <a:miter/>
                      </a:ln>
                    </p:spPr>
                  </p:pic>
                </p:oleObj>
              </mc:Fallback>
            </mc:AlternateContent>
          </a:graphicData>
        </a:graphic>
      </p:graphicFrame>
      <p:sp>
        <p:nvSpPr>
          <p:cNvPr id="23590" name="Rectangle 38"/>
          <p:cNvSpPr/>
          <p:nvPr/>
        </p:nvSpPr>
        <p:spPr>
          <a:xfrm>
            <a:off x="2286000" y="4572000"/>
            <a:ext cx="2175510" cy="491490"/>
          </a:xfrm>
          <a:prstGeom prst="rect">
            <a:avLst/>
          </a:prstGeom>
          <a:noFill/>
          <a:ln w="9525">
            <a:noFill/>
          </a:ln>
        </p:spPr>
        <p:txBody>
          <a:bodyPr wrap="none" anchor="t" anchorCtr="0">
            <a:spAutoFit/>
          </a:bodyPr>
          <a:p>
            <a:pPr>
              <a:spcBef>
                <a:spcPct val="50000"/>
              </a:spcBef>
            </a:pPr>
            <a:r>
              <a:rPr lang="zh-CN" altLang="en-US" sz="2600" b="1" dirty="0">
                <a:solidFill>
                  <a:srgbClr val="0000FF"/>
                </a:solidFill>
                <a:latin typeface="Arial" panose="020B0604020202020204" pitchFamily="34" charset="0"/>
                <a:ea typeface="宋体" panose="02010600030101010101" pitchFamily="2" charset="-122"/>
              </a:rPr>
              <a:t>定义：偶极矩</a:t>
            </a:r>
            <a:endParaRPr lang="zh-CN" altLang="en-US" sz="2600" b="1" dirty="0">
              <a:solidFill>
                <a:srgbClr val="0000FF"/>
              </a:solidFill>
              <a:latin typeface="Arial" panose="020B0604020202020204" pitchFamily="34" charset="0"/>
              <a:ea typeface="宋体" panose="02010600030101010101" pitchFamily="2" charset="-122"/>
            </a:endParaRPr>
          </a:p>
        </p:txBody>
      </p:sp>
      <p:sp>
        <p:nvSpPr>
          <p:cNvPr id="23591" name="Text Box 39"/>
          <p:cNvSpPr txBox="1"/>
          <p:nvPr/>
        </p:nvSpPr>
        <p:spPr>
          <a:xfrm>
            <a:off x="4727575" y="2636838"/>
            <a:ext cx="1143000" cy="553085"/>
          </a:xfrm>
          <a:prstGeom prst="rect">
            <a:avLst/>
          </a:prstGeom>
          <a:noFill/>
          <a:ln w="9525">
            <a:noFill/>
          </a:ln>
        </p:spPr>
        <p:txBody>
          <a:bodyPr anchor="t" anchorCtr="0">
            <a:spAutoFit/>
          </a:bodyPr>
          <a:p>
            <a:pPr>
              <a:spcBef>
                <a:spcPct val="50000"/>
              </a:spcBef>
            </a:pPr>
            <a:r>
              <a:rPr lang="en-US" altLang="zh-CN" sz="3000" b="1" i="1" dirty="0">
                <a:solidFill>
                  <a:srgbClr val="0000FF"/>
                </a:solidFill>
                <a:latin typeface="Arial" panose="020B0604020202020204" pitchFamily="34" charset="0"/>
                <a:ea typeface="宋体" panose="02010600030101010101" pitchFamily="2" charset="-122"/>
              </a:rPr>
              <a:t>r </a:t>
            </a:r>
            <a:r>
              <a:rPr lang="en-US" altLang="zh-CN" sz="2600" b="1" dirty="0">
                <a:solidFill>
                  <a:srgbClr val="0000FF"/>
                </a:solidFill>
                <a:latin typeface="Arial" panose="020B0604020202020204" pitchFamily="34" charset="0"/>
                <a:ea typeface="宋体" panose="02010600030101010101" pitchFamily="2" charset="-122"/>
              </a:rPr>
              <a:t>&gt;&gt; </a:t>
            </a:r>
            <a:r>
              <a:rPr lang="en-US" altLang="zh-CN" sz="3000" b="1" i="1" dirty="0">
                <a:solidFill>
                  <a:srgbClr val="0000FF"/>
                </a:solidFill>
                <a:latin typeface="Arial" panose="020B0604020202020204" pitchFamily="34" charset="0"/>
                <a:ea typeface="宋体" panose="02010600030101010101" pitchFamily="2" charset="-122"/>
              </a:rPr>
              <a:t>l</a:t>
            </a:r>
            <a:endParaRPr lang="en-US" altLang="zh-CN" sz="3000" b="1" i="1" dirty="0">
              <a:solidFill>
                <a:srgbClr val="0000FF"/>
              </a:solidFill>
              <a:latin typeface="Arial" panose="020B0604020202020204" pitchFamily="34" charset="0"/>
              <a:ea typeface="宋体" panose="02010600030101010101" pitchFamily="2" charset="-122"/>
            </a:endParaRPr>
          </a:p>
        </p:txBody>
      </p:sp>
      <p:sp>
        <p:nvSpPr>
          <p:cNvPr id="23592" name="Text Box 40"/>
          <p:cNvSpPr txBox="1"/>
          <p:nvPr/>
        </p:nvSpPr>
        <p:spPr>
          <a:xfrm>
            <a:off x="5087938" y="3357563"/>
            <a:ext cx="2286000" cy="675640"/>
          </a:xfrm>
          <a:prstGeom prst="rect">
            <a:avLst/>
          </a:prstGeom>
          <a:noFill/>
          <a:ln w="9525">
            <a:noFill/>
          </a:ln>
        </p:spPr>
        <p:txBody>
          <a:bodyPr anchor="t" anchorCtr="0">
            <a:spAutoFit/>
          </a:bodyPr>
          <a:p>
            <a:pPr>
              <a:spcBef>
                <a:spcPct val="50000"/>
              </a:spcBef>
            </a:pPr>
            <a:r>
              <a:rPr lang="en-US" altLang="zh-CN" sz="3800" b="1" dirty="0">
                <a:solidFill>
                  <a:srgbClr val="0000FF"/>
                </a:solidFill>
                <a:latin typeface="Arial" panose="020B0604020202020204" pitchFamily="34" charset="0"/>
                <a:ea typeface="宋体" panose="02010600030101010101" pitchFamily="2" charset="-122"/>
              </a:rPr>
              <a:t>r</a:t>
            </a:r>
            <a:r>
              <a:rPr lang="en-US" altLang="zh-CN" sz="3800" b="1" baseline="-25000" dirty="0">
                <a:solidFill>
                  <a:srgbClr val="0000FF"/>
                </a:solidFill>
                <a:latin typeface="Arial" panose="020B0604020202020204" pitchFamily="34" charset="0"/>
                <a:ea typeface="宋体" panose="02010600030101010101" pitchFamily="2" charset="-122"/>
              </a:rPr>
              <a:t>+</a:t>
            </a:r>
            <a:r>
              <a:rPr lang="en-US" altLang="zh-CN" sz="3800" b="1" dirty="0">
                <a:solidFill>
                  <a:srgbClr val="0000FF"/>
                </a:solidFill>
                <a:latin typeface="Arial" panose="020B0604020202020204" pitchFamily="34" charset="0"/>
                <a:ea typeface="宋体" panose="02010600030101010101" pitchFamily="2" charset="-122"/>
              </a:rPr>
              <a:t>= r</a:t>
            </a:r>
            <a:r>
              <a:rPr lang="en-US" altLang="zh-CN" sz="5600" b="1" baseline="-25000" dirty="0">
                <a:solidFill>
                  <a:srgbClr val="0000FF"/>
                </a:solidFill>
                <a:latin typeface="Arial" panose="020B0604020202020204" pitchFamily="34" charset="0"/>
                <a:ea typeface="宋体" panose="02010600030101010101" pitchFamily="2" charset="-122"/>
              </a:rPr>
              <a:t>-</a:t>
            </a:r>
            <a:r>
              <a:rPr lang="en-US" altLang="zh-CN" sz="3800" b="1" dirty="0">
                <a:solidFill>
                  <a:srgbClr val="0000FF"/>
                </a:solidFill>
                <a:latin typeface="Arial" panose="020B0604020202020204" pitchFamily="34" charset="0"/>
                <a:ea typeface="宋体" panose="02010600030101010101" pitchFamily="2" charset="-122"/>
              </a:rPr>
              <a:t> </a:t>
            </a:r>
            <a:r>
              <a:rPr lang="en-US" altLang="zh-CN" sz="3800" b="1" dirty="0">
                <a:solidFill>
                  <a:srgbClr val="0000FF"/>
                </a:solidFill>
                <a:latin typeface="Arial" panose="020B0604020202020204" pitchFamily="34" charset="0"/>
                <a:ea typeface="宋体" panose="02010600030101010101" pitchFamily="2" charset="-122"/>
                <a:sym typeface="Symbol" panose="05050102010706020507" pitchFamily="2" charset="2"/>
              </a:rPr>
              <a:t> r</a:t>
            </a:r>
            <a:endParaRPr lang="en-US" altLang="zh-CN" sz="3800" b="1" dirty="0">
              <a:solidFill>
                <a:srgbClr val="0000FF"/>
              </a:solidFill>
              <a:latin typeface="Arial" panose="020B0604020202020204" pitchFamily="34" charset="0"/>
              <a:ea typeface="宋体" panose="02010600030101010101" pitchFamily="2" charset="-122"/>
            </a:endParaRPr>
          </a:p>
        </p:txBody>
      </p:sp>
      <p:sp>
        <p:nvSpPr>
          <p:cNvPr id="23593" name="AutoShape 41"/>
          <p:cNvSpPr/>
          <p:nvPr/>
        </p:nvSpPr>
        <p:spPr>
          <a:xfrm>
            <a:off x="5519738" y="3141663"/>
            <a:ext cx="228600" cy="457200"/>
          </a:xfrm>
          <a:prstGeom prst="downArrow">
            <a:avLst>
              <a:gd name="adj1" fmla="val 50000"/>
              <a:gd name="adj2" fmla="val 50000"/>
            </a:avLst>
          </a:prstGeom>
          <a:solidFill>
            <a:srgbClr val="FF0000"/>
          </a:solidFill>
          <a:ln w="31750"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nvGrpSpPr>
          <p:cNvPr id="23594" name="Group 42"/>
          <p:cNvGrpSpPr/>
          <p:nvPr/>
        </p:nvGrpSpPr>
        <p:grpSpPr>
          <a:xfrm>
            <a:off x="2209800" y="3649663"/>
            <a:ext cx="2209800" cy="769937"/>
            <a:chOff x="0" y="0"/>
            <a:chExt cx="1392" cy="485"/>
          </a:xfrm>
        </p:grpSpPr>
        <p:grpSp>
          <p:nvGrpSpPr>
            <p:cNvPr id="9" name="Group 43"/>
            <p:cNvGrpSpPr/>
            <p:nvPr/>
          </p:nvGrpSpPr>
          <p:grpSpPr>
            <a:xfrm>
              <a:off x="1008" y="38"/>
              <a:ext cx="192" cy="310"/>
              <a:chOff x="0" y="0"/>
              <a:chExt cx="192" cy="310"/>
            </a:xfrm>
          </p:grpSpPr>
          <p:sp>
            <p:nvSpPr>
              <p:cNvPr id="23595" name="Oval 44"/>
              <p:cNvSpPr/>
              <p:nvPr/>
            </p:nvSpPr>
            <p:spPr>
              <a:xfrm>
                <a:off x="48" y="96"/>
                <a:ext cx="144" cy="144"/>
              </a:xfrm>
              <a:prstGeom prst="ellipse">
                <a:avLst/>
              </a:prstGeom>
              <a:solidFill>
                <a:schemeClr val="accent1"/>
              </a:solidFill>
              <a:ln w="31750"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3596" name="Text Box 45"/>
              <p:cNvSpPr txBox="1"/>
              <p:nvPr/>
            </p:nvSpPr>
            <p:spPr>
              <a:xfrm>
                <a:off x="0" y="0"/>
                <a:ext cx="192" cy="310"/>
              </a:xfrm>
              <a:prstGeom prst="rect">
                <a:avLst/>
              </a:prstGeom>
              <a:noFill/>
              <a:ln w="9525">
                <a:noFill/>
              </a:ln>
            </p:spPr>
            <p:txBody>
              <a:bodyPr anchor="t" anchorCtr="0">
                <a:spAutoFit/>
              </a:bodyPr>
              <a:p>
                <a:pPr>
                  <a:spcBef>
                    <a:spcPct val="50000"/>
                  </a:spcBef>
                </a:pPr>
                <a:r>
                  <a:rPr lang="en-US" altLang="zh-CN" sz="2600" b="1" dirty="0">
                    <a:latin typeface="Arial" panose="020B0604020202020204" pitchFamily="34" charset="0"/>
                    <a:ea typeface="宋体" panose="02010600030101010101" pitchFamily="2" charset="-122"/>
                  </a:rPr>
                  <a:t>+</a:t>
                </a:r>
                <a:endParaRPr lang="en-US" altLang="zh-CN" sz="2600" b="1" dirty="0">
                  <a:latin typeface="Arial" panose="020B0604020202020204" pitchFamily="34" charset="0"/>
                  <a:ea typeface="宋体" panose="02010600030101010101" pitchFamily="2" charset="-122"/>
                </a:endParaRPr>
              </a:p>
            </p:txBody>
          </p:sp>
        </p:grpSp>
        <p:grpSp>
          <p:nvGrpSpPr>
            <p:cNvPr id="23597" name="Group 46"/>
            <p:cNvGrpSpPr/>
            <p:nvPr/>
          </p:nvGrpSpPr>
          <p:grpSpPr>
            <a:xfrm>
              <a:off x="336" y="0"/>
              <a:ext cx="240" cy="348"/>
              <a:chOff x="0" y="0"/>
              <a:chExt cx="240" cy="348"/>
            </a:xfrm>
          </p:grpSpPr>
          <p:sp>
            <p:nvSpPr>
              <p:cNvPr id="23598" name="Oval 47"/>
              <p:cNvSpPr/>
              <p:nvPr/>
            </p:nvSpPr>
            <p:spPr>
              <a:xfrm>
                <a:off x="0" y="144"/>
                <a:ext cx="144" cy="144"/>
              </a:xfrm>
              <a:prstGeom prst="ellipse">
                <a:avLst/>
              </a:prstGeom>
              <a:solidFill>
                <a:srgbClr val="FFCCCC"/>
              </a:solidFill>
              <a:ln w="31750"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3599" name="Text Box 48"/>
              <p:cNvSpPr txBox="1"/>
              <p:nvPr/>
            </p:nvSpPr>
            <p:spPr>
              <a:xfrm>
                <a:off x="0" y="0"/>
                <a:ext cx="240" cy="348"/>
              </a:xfrm>
              <a:prstGeom prst="rect">
                <a:avLst/>
              </a:prstGeom>
              <a:noFill/>
              <a:ln w="9525">
                <a:noFill/>
              </a:ln>
            </p:spPr>
            <p:txBody>
              <a:bodyPr anchor="t" anchorCtr="0">
                <a:spAutoFit/>
              </a:bodyPr>
              <a:p>
                <a:pPr>
                  <a:spcBef>
                    <a:spcPct val="50000"/>
                  </a:spcBef>
                </a:pPr>
                <a:r>
                  <a:rPr lang="en-US" altLang="zh-CN" sz="3000" b="1" dirty="0">
                    <a:latin typeface="Arial" panose="020B0604020202020204" pitchFamily="34" charset="0"/>
                    <a:ea typeface="宋体" panose="02010600030101010101" pitchFamily="2" charset="-122"/>
                  </a:rPr>
                  <a:t>-</a:t>
                </a:r>
                <a:endParaRPr lang="en-US" altLang="zh-CN" sz="3000" b="1" dirty="0">
                  <a:latin typeface="Arial" panose="020B0604020202020204" pitchFamily="34" charset="0"/>
                  <a:ea typeface="宋体" panose="02010600030101010101" pitchFamily="2" charset="-122"/>
                </a:endParaRPr>
              </a:p>
            </p:txBody>
          </p:sp>
        </p:grpSp>
        <p:grpSp>
          <p:nvGrpSpPr>
            <p:cNvPr id="23600" name="Group 49"/>
            <p:cNvGrpSpPr>
              <a:grpSpLocks noChangeAspect="1"/>
            </p:cNvGrpSpPr>
            <p:nvPr/>
          </p:nvGrpSpPr>
          <p:grpSpPr>
            <a:xfrm>
              <a:off x="0" y="202"/>
              <a:ext cx="1392" cy="283"/>
              <a:chOff x="0" y="0"/>
              <a:chExt cx="1392" cy="283"/>
            </a:xfrm>
          </p:grpSpPr>
          <p:graphicFrame>
            <p:nvGraphicFramePr>
              <p:cNvPr id="23601" name="对象 23601"/>
              <p:cNvGraphicFramePr>
                <a:graphicFrameLocks noChangeAspect="1"/>
              </p:cNvGraphicFramePr>
              <p:nvPr/>
            </p:nvGraphicFramePr>
            <p:xfrm>
              <a:off x="0" y="0"/>
              <a:ext cx="372" cy="283"/>
            </p:xfrm>
            <a:graphic>
              <a:graphicData uri="http://schemas.openxmlformats.org/presentationml/2006/ole">
                <mc:AlternateContent xmlns:mc="http://schemas.openxmlformats.org/markup-compatibility/2006">
                  <mc:Choice xmlns:v="urn:schemas-microsoft-com:vml" Requires="v">
                    <p:oleObj spid="_x0000_s3107" name="" r:id="rId33" imgW="271145" imgH="206375" progId="Equation.3">
                      <p:embed/>
                    </p:oleObj>
                  </mc:Choice>
                  <mc:Fallback>
                    <p:oleObj name="" r:id="rId33" imgW="271145" imgH="206375" progId="Equation.3">
                      <p:embed/>
                      <p:pic>
                        <p:nvPicPr>
                          <p:cNvPr id="0" name="图片 3106"/>
                          <p:cNvPicPr/>
                          <p:nvPr/>
                        </p:nvPicPr>
                        <p:blipFill>
                          <a:blip r:embed="rId34"/>
                          <a:stretch>
                            <a:fillRect/>
                          </a:stretch>
                        </p:blipFill>
                        <p:spPr>
                          <a:xfrm>
                            <a:off x="0" y="0"/>
                            <a:ext cx="372" cy="283"/>
                          </a:xfrm>
                          <a:prstGeom prst="rect">
                            <a:avLst/>
                          </a:prstGeom>
                          <a:noFill/>
                          <a:ln w="38100">
                            <a:noFill/>
                            <a:miter/>
                          </a:ln>
                        </p:spPr>
                      </p:pic>
                    </p:oleObj>
                  </mc:Fallback>
                </mc:AlternateContent>
              </a:graphicData>
            </a:graphic>
          </p:graphicFrame>
          <p:graphicFrame>
            <p:nvGraphicFramePr>
              <p:cNvPr id="23602" name="对象 23602"/>
              <p:cNvGraphicFramePr>
                <a:graphicFrameLocks noChangeAspect="1"/>
              </p:cNvGraphicFramePr>
              <p:nvPr/>
            </p:nvGraphicFramePr>
            <p:xfrm>
              <a:off x="1200" y="0"/>
              <a:ext cx="192" cy="256"/>
            </p:xfrm>
            <a:graphic>
              <a:graphicData uri="http://schemas.openxmlformats.org/presentationml/2006/ole">
                <mc:AlternateContent xmlns:mc="http://schemas.openxmlformats.org/markup-compatibility/2006">
                  <mc:Choice xmlns:v="urn:schemas-microsoft-com:vml" Requires="v">
                    <p:oleObj spid="_x0000_s3108" name="" r:id="rId35" imgW="155575" imgH="207645" progId="Equation.3">
                      <p:embed/>
                    </p:oleObj>
                  </mc:Choice>
                  <mc:Fallback>
                    <p:oleObj name="" r:id="rId35" imgW="155575" imgH="207645" progId="Equation.3">
                      <p:embed/>
                      <p:pic>
                        <p:nvPicPr>
                          <p:cNvPr id="0" name="图片 3107"/>
                          <p:cNvPicPr/>
                          <p:nvPr/>
                        </p:nvPicPr>
                        <p:blipFill>
                          <a:blip r:embed="rId36"/>
                          <a:stretch>
                            <a:fillRect/>
                          </a:stretch>
                        </p:blipFill>
                        <p:spPr>
                          <a:xfrm>
                            <a:off x="1200" y="0"/>
                            <a:ext cx="192" cy="256"/>
                          </a:xfrm>
                          <a:prstGeom prst="rect">
                            <a:avLst/>
                          </a:prstGeom>
                          <a:noFill/>
                          <a:ln w="38100">
                            <a:noFill/>
                            <a:miter/>
                          </a:ln>
                        </p:spPr>
                      </p:pic>
                    </p:oleObj>
                  </mc:Fallback>
                </mc:AlternateContent>
              </a:graphicData>
            </a:graphic>
          </p:graphicFrame>
        </p:grpSp>
      </p:grpSp>
      <p:cxnSp>
        <p:nvCxnSpPr>
          <p:cNvPr id="23604" name="AutoShape 52"/>
          <p:cNvCxnSpPr/>
          <p:nvPr/>
        </p:nvCxnSpPr>
        <p:spPr>
          <a:xfrm flipV="1">
            <a:off x="2351088" y="3213100"/>
            <a:ext cx="5330825" cy="2376488"/>
          </a:xfrm>
          <a:prstGeom prst="bentConnector3">
            <a:avLst>
              <a:gd name="adj1" fmla="val 50000"/>
            </a:avLst>
          </a:prstGeom>
          <a:ln w="31750" cap="flat" cmpd="sng">
            <a:solidFill>
              <a:srgbClr val="FF0000"/>
            </a:solidFill>
            <a:prstDash val="sysDot"/>
            <a:miter/>
            <a:headEnd type="none" w="med" len="med"/>
            <a:tailEnd type="triangle" w="med" len="lg"/>
          </a:ln>
        </p:spPr>
      </p:cxn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5000"/>
                                  </p:stCondLst>
                                  <p:childTnLst>
                                    <p:set>
                                      <p:cBhvr>
                                        <p:cTn id="6" dur="1" fill="hold">
                                          <p:stCondLst>
                                            <p:cond delay="0"/>
                                          </p:stCondLst>
                                        </p:cTn>
                                        <p:tgtEl>
                                          <p:spTgt spid="23594"/>
                                        </p:tgtEl>
                                        <p:attrNameLst>
                                          <p:attrName>style.visibility</p:attrName>
                                        </p:attrNameLst>
                                      </p:cBhvr>
                                      <p:to>
                                        <p:strVal val="visible"/>
                                      </p:to>
                                    </p:set>
                                    <p:animEffect transition="in" filter="dissolve">
                                      <p:cBhvr>
                                        <p:cTn id="7" dur="500"/>
                                        <p:tgtEl>
                                          <p:spTgt spid="235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555"/>
                                        </p:tgtEl>
                                        <p:attrNameLst>
                                          <p:attrName>style.visibility</p:attrName>
                                        </p:attrNameLst>
                                      </p:cBhvr>
                                      <p:to>
                                        <p:strVal val="visible"/>
                                      </p:to>
                                    </p:set>
                                    <p:animEffect transition="in" filter="wipe(left)">
                                      <p:cBhvr>
                                        <p:cTn id="12" dur="500"/>
                                        <p:tgtEl>
                                          <p:spTgt spid="2355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590"/>
                                        </p:tgtEl>
                                        <p:attrNameLst>
                                          <p:attrName>style.visibility</p:attrName>
                                        </p:attrNameLst>
                                      </p:cBhvr>
                                      <p:to>
                                        <p:strVal val="visible"/>
                                      </p:to>
                                    </p:set>
                                    <p:animEffect transition="in" filter="blinds(horizontal)">
                                      <p:cBhvr>
                                        <p:cTn id="17" dur="500"/>
                                        <p:tgtEl>
                                          <p:spTgt spid="23590"/>
                                        </p:tgtEl>
                                      </p:cBhvr>
                                    </p:animEffect>
                                  </p:childTnLst>
                                </p:cTn>
                              </p:par>
                            </p:childTnLst>
                          </p:cTn>
                        </p:par>
                        <p:par>
                          <p:cTn id="18" fill="hold">
                            <p:stCondLst>
                              <p:cond delay="500"/>
                            </p:stCondLst>
                            <p:childTnLst>
                              <p:par>
                                <p:cTn id="19" presetID="3" presetClass="entr" presetSubtype="10" fill="hold" nodeType="afterEffect">
                                  <p:stCondLst>
                                    <p:cond delay="3000"/>
                                  </p:stCondLst>
                                  <p:childTnLst>
                                    <p:set>
                                      <p:cBhvr>
                                        <p:cTn id="20" dur="1" fill="hold">
                                          <p:stCondLst>
                                            <p:cond delay="0"/>
                                          </p:stCondLst>
                                        </p:cTn>
                                        <p:tgtEl>
                                          <p:spTgt spid="23589"/>
                                        </p:tgtEl>
                                        <p:attrNameLst>
                                          <p:attrName>style.visibility</p:attrName>
                                        </p:attrNameLst>
                                      </p:cBhvr>
                                      <p:to>
                                        <p:strVal val="visible"/>
                                      </p:to>
                                    </p:set>
                                    <p:animEffect transition="in" filter="blinds(horizontal)">
                                      <p:cBhvr>
                                        <p:cTn id="21" dur="500"/>
                                        <p:tgtEl>
                                          <p:spTgt spid="23589"/>
                                        </p:tgtEl>
                                      </p:cBhvr>
                                    </p:animEffect>
                                  </p:childTnLst>
                                </p:cTn>
                              </p:par>
                            </p:childTnLst>
                          </p:cTn>
                        </p:par>
                        <p:par>
                          <p:cTn id="22" fill="hold">
                            <p:stCondLst>
                              <p:cond delay="4000"/>
                            </p:stCondLst>
                            <p:childTnLst>
                              <p:par>
                                <p:cTn id="23" presetID="2" presetClass="entr" presetSubtype="1" fill="hold" nodeType="afterEffect">
                                  <p:stCondLst>
                                    <p:cond delay="3000"/>
                                  </p:stCondLst>
                                  <p:childTnLst>
                                    <p:set>
                                      <p:cBhvr>
                                        <p:cTn id="24" dur="1" fill="hold">
                                          <p:stCondLst>
                                            <p:cond delay="0"/>
                                          </p:stCondLst>
                                        </p:cTn>
                                        <p:tgtEl>
                                          <p:spTgt spid="23559"/>
                                        </p:tgtEl>
                                        <p:attrNameLst>
                                          <p:attrName>style.visibility</p:attrName>
                                        </p:attrNameLst>
                                      </p:cBhvr>
                                      <p:to>
                                        <p:strVal val="visible"/>
                                      </p:to>
                                    </p:set>
                                    <p:anim calcmode="lin" valueType="num">
                                      <p:cBhvr additive="base">
                                        <p:cTn id="25" dur="500" fill="hold"/>
                                        <p:tgtEl>
                                          <p:spTgt spid="23559"/>
                                        </p:tgtEl>
                                        <p:attrNameLst>
                                          <p:attrName>ppt_x</p:attrName>
                                        </p:attrNameLst>
                                      </p:cBhvr>
                                      <p:tavLst>
                                        <p:tav tm="0">
                                          <p:val>
                                            <p:strVal val="#ppt_x"/>
                                          </p:val>
                                        </p:tav>
                                        <p:tav tm="100000">
                                          <p:val>
                                            <p:strVal val="#ppt_x"/>
                                          </p:val>
                                        </p:tav>
                                      </p:tavLst>
                                    </p:anim>
                                    <p:anim calcmode="lin" valueType="num">
                                      <p:cBhvr additive="base">
                                        <p:cTn id="26" dur="500" fill="hold"/>
                                        <p:tgtEl>
                                          <p:spTgt spid="23559"/>
                                        </p:tgtEl>
                                        <p:attrNameLst>
                                          <p:attrName>ppt_y</p:attrName>
                                        </p:attrNameLst>
                                      </p:cBhvr>
                                      <p:tavLst>
                                        <p:tav tm="0">
                                          <p:val>
                                            <p:strVal val="0-#ppt_h/2"/>
                                          </p:val>
                                        </p:tav>
                                        <p:tav tm="100000">
                                          <p:val>
                                            <p:strVal val="#ppt_y"/>
                                          </p:val>
                                        </p:tav>
                                      </p:tavLst>
                                    </p:anim>
                                  </p:childTnLst>
                                </p:cTn>
                              </p:par>
                            </p:childTnLst>
                          </p:cTn>
                        </p:par>
                        <p:par>
                          <p:cTn id="27" fill="hold">
                            <p:stCondLst>
                              <p:cond delay="7500"/>
                            </p:stCondLst>
                            <p:childTnLst>
                              <p:par>
                                <p:cTn id="28" presetID="9" presetClass="entr" presetSubtype="0" fill="hold" grpId="0" nodeType="afterEffect">
                                  <p:stCondLst>
                                    <p:cond delay="2000"/>
                                  </p:stCondLst>
                                  <p:childTnLst>
                                    <p:set>
                                      <p:cBhvr>
                                        <p:cTn id="29" dur="1" fill="hold">
                                          <p:stCondLst>
                                            <p:cond delay="0"/>
                                          </p:stCondLst>
                                        </p:cTn>
                                        <p:tgtEl>
                                          <p:spTgt spid="23558"/>
                                        </p:tgtEl>
                                        <p:attrNameLst>
                                          <p:attrName>style.visibility</p:attrName>
                                        </p:attrNameLst>
                                      </p:cBhvr>
                                      <p:to>
                                        <p:strVal val="visible"/>
                                      </p:to>
                                    </p:set>
                                    <p:animEffect transition="in" filter="dissolve">
                                      <p:cBhvr>
                                        <p:cTn id="30" dur="500"/>
                                        <p:tgtEl>
                                          <p:spTgt spid="23558"/>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9" fill="hold" nodeType="clickEffect">
                                  <p:stCondLst>
                                    <p:cond delay="0"/>
                                  </p:stCondLst>
                                  <p:childTnLst>
                                    <p:set>
                                      <p:cBhvr>
                                        <p:cTn id="34" dur="1" fill="hold">
                                          <p:stCondLst>
                                            <p:cond delay="0"/>
                                          </p:stCondLst>
                                        </p:cTn>
                                        <p:tgtEl>
                                          <p:spTgt spid="23563"/>
                                        </p:tgtEl>
                                        <p:attrNameLst>
                                          <p:attrName>style.visibility</p:attrName>
                                        </p:attrNameLst>
                                      </p:cBhvr>
                                      <p:to>
                                        <p:strVal val="visible"/>
                                      </p:to>
                                    </p:set>
                                    <p:animEffect transition="in" filter="strips(upLeft)">
                                      <p:cBhvr>
                                        <p:cTn id="35" dur="500"/>
                                        <p:tgtEl>
                                          <p:spTgt spid="23563"/>
                                        </p:tgtEl>
                                      </p:cBhvr>
                                    </p:animEffect>
                                  </p:childTnLst>
                                </p:cTn>
                              </p:par>
                            </p:childTnLst>
                          </p:cTn>
                        </p:par>
                        <p:par>
                          <p:cTn id="36" fill="hold">
                            <p:stCondLst>
                              <p:cond delay="500"/>
                            </p:stCondLst>
                            <p:childTnLst>
                              <p:par>
                                <p:cTn id="37" presetID="22" presetClass="entr" presetSubtype="4" fill="hold" nodeType="afterEffect">
                                  <p:stCondLst>
                                    <p:cond delay="3000"/>
                                  </p:stCondLst>
                                  <p:childTnLst>
                                    <p:set>
                                      <p:cBhvr>
                                        <p:cTn id="38" dur="1" fill="hold">
                                          <p:stCondLst>
                                            <p:cond delay="0"/>
                                          </p:stCondLst>
                                        </p:cTn>
                                        <p:tgtEl>
                                          <p:spTgt spid="23572"/>
                                        </p:tgtEl>
                                        <p:attrNameLst>
                                          <p:attrName>style.visibility</p:attrName>
                                        </p:attrNameLst>
                                      </p:cBhvr>
                                      <p:to>
                                        <p:strVal val="visible"/>
                                      </p:to>
                                    </p:set>
                                    <p:animEffect transition="in" filter="wipe(down)">
                                      <p:cBhvr>
                                        <p:cTn id="39" dur="500"/>
                                        <p:tgtEl>
                                          <p:spTgt spid="23572"/>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3578"/>
                                        </p:tgtEl>
                                        <p:attrNameLst>
                                          <p:attrName>style.visibility</p:attrName>
                                        </p:attrNameLst>
                                      </p:cBhvr>
                                      <p:to>
                                        <p:strVal val="visible"/>
                                      </p:to>
                                    </p:set>
                                    <p:animEffect transition="in" filter="blinds(horizontal)">
                                      <p:cBhvr>
                                        <p:cTn id="44" dur="500"/>
                                        <p:tgtEl>
                                          <p:spTgt spid="23578"/>
                                        </p:tgtEl>
                                      </p:cBhvr>
                                    </p:animEffect>
                                  </p:childTnLst>
                                </p:cTn>
                              </p:par>
                            </p:childTnLst>
                          </p:cTn>
                        </p:par>
                        <p:par>
                          <p:cTn id="45" fill="hold">
                            <p:stCondLst>
                              <p:cond delay="500"/>
                            </p:stCondLst>
                            <p:childTnLst>
                              <p:par>
                                <p:cTn id="46" presetID="18" presetClass="entr" presetSubtype="3" fill="hold" nodeType="afterEffect">
                                  <p:stCondLst>
                                    <p:cond delay="3000"/>
                                  </p:stCondLst>
                                  <p:childTnLst>
                                    <p:set>
                                      <p:cBhvr>
                                        <p:cTn id="47" dur="1" fill="hold">
                                          <p:stCondLst>
                                            <p:cond delay="0"/>
                                          </p:stCondLst>
                                        </p:cTn>
                                        <p:tgtEl>
                                          <p:spTgt spid="23560"/>
                                        </p:tgtEl>
                                        <p:attrNameLst>
                                          <p:attrName>style.visibility</p:attrName>
                                        </p:attrNameLst>
                                      </p:cBhvr>
                                      <p:to>
                                        <p:strVal val="visible"/>
                                      </p:to>
                                    </p:set>
                                    <p:animEffect transition="in" filter="strips(upRight)">
                                      <p:cBhvr>
                                        <p:cTn id="48" dur="500"/>
                                        <p:tgtEl>
                                          <p:spTgt spid="23560"/>
                                        </p:tgtEl>
                                      </p:cBhvr>
                                    </p:animEffect>
                                  </p:childTnLst>
                                </p:cTn>
                              </p:par>
                            </p:childTnLst>
                          </p:cTn>
                        </p:par>
                        <p:par>
                          <p:cTn id="49" fill="hold">
                            <p:stCondLst>
                              <p:cond delay="4000"/>
                            </p:stCondLst>
                            <p:childTnLst>
                              <p:par>
                                <p:cTn id="50" presetID="22" presetClass="entr" presetSubtype="1" fill="hold" nodeType="afterEffect">
                                  <p:stCondLst>
                                    <p:cond delay="3000"/>
                                  </p:stCondLst>
                                  <p:childTnLst>
                                    <p:set>
                                      <p:cBhvr>
                                        <p:cTn id="51" dur="1" fill="hold">
                                          <p:stCondLst>
                                            <p:cond delay="0"/>
                                          </p:stCondLst>
                                        </p:cTn>
                                        <p:tgtEl>
                                          <p:spTgt spid="23575"/>
                                        </p:tgtEl>
                                        <p:attrNameLst>
                                          <p:attrName>style.visibility</p:attrName>
                                        </p:attrNameLst>
                                      </p:cBhvr>
                                      <p:to>
                                        <p:strVal val="visible"/>
                                      </p:to>
                                    </p:set>
                                    <p:animEffect transition="in" filter="wipe(up)">
                                      <p:cBhvr>
                                        <p:cTn id="52" dur="500"/>
                                        <p:tgtEl>
                                          <p:spTgt spid="2357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3579"/>
                                        </p:tgtEl>
                                        <p:attrNameLst>
                                          <p:attrName>style.visibility</p:attrName>
                                        </p:attrNameLst>
                                      </p:cBhvr>
                                      <p:to>
                                        <p:strVal val="visible"/>
                                      </p:to>
                                    </p:set>
                                    <p:animEffect transition="in" filter="blinds(horizontal)">
                                      <p:cBhvr>
                                        <p:cTn id="57" dur="500"/>
                                        <p:tgtEl>
                                          <p:spTgt spid="23579"/>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3566"/>
                                        </p:tgtEl>
                                        <p:attrNameLst>
                                          <p:attrName>style.visibility</p:attrName>
                                        </p:attrNameLst>
                                      </p:cBhvr>
                                      <p:to>
                                        <p:strVal val="visible"/>
                                      </p:to>
                                    </p:set>
                                    <p:animEffect transition="in" filter="dissolve">
                                      <p:cBhvr>
                                        <p:cTn id="62" dur="500"/>
                                        <p:tgtEl>
                                          <p:spTgt spid="23566"/>
                                        </p:tgtEl>
                                      </p:cBhvr>
                                    </p:animEffect>
                                  </p:childTnLst>
                                </p:cTn>
                              </p:par>
                            </p:childTnLst>
                          </p:cTn>
                        </p:par>
                        <p:par>
                          <p:cTn id="63" fill="hold">
                            <p:stCondLst>
                              <p:cond delay="500"/>
                            </p:stCondLst>
                            <p:childTnLst>
                              <p:par>
                                <p:cTn id="64" presetID="22" presetClass="entr" presetSubtype="2" fill="hold" nodeType="afterEffect">
                                  <p:stCondLst>
                                    <p:cond delay="2000"/>
                                  </p:stCondLst>
                                  <p:childTnLst>
                                    <p:set>
                                      <p:cBhvr>
                                        <p:cTn id="65" dur="1" fill="hold">
                                          <p:stCondLst>
                                            <p:cond delay="0"/>
                                          </p:stCondLst>
                                        </p:cTn>
                                        <p:tgtEl>
                                          <p:spTgt spid="23569"/>
                                        </p:tgtEl>
                                        <p:attrNameLst>
                                          <p:attrName>style.visibility</p:attrName>
                                        </p:attrNameLst>
                                      </p:cBhvr>
                                      <p:to>
                                        <p:strVal val="visible"/>
                                      </p:to>
                                    </p:set>
                                    <p:animEffect transition="in" filter="wipe(right)">
                                      <p:cBhvr>
                                        <p:cTn id="66" dur="500"/>
                                        <p:tgtEl>
                                          <p:spTgt spid="23569"/>
                                        </p:tgtEl>
                                      </p:cBhvr>
                                    </p:animEffect>
                                  </p:childTnLst>
                                </p:cTn>
                              </p:par>
                            </p:childTnLst>
                          </p:cTn>
                        </p:par>
                        <p:par>
                          <p:cTn id="67" fill="hold">
                            <p:stCondLst>
                              <p:cond delay="3000"/>
                            </p:stCondLst>
                            <p:childTnLst>
                              <p:par>
                                <p:cTn id="68" presetID="16" presetClass="entr" presetSubtype="26" fill="hold" grpId="0" nodeType="afterEffect">
                                  <p:stCondLst>
                                    <p:cond delay="2000"/>
                                  </p:stCondLst>
                                  <p:childTnLst>
                                    <p:set>
                                      <p:cBhvr>
                                        <p:cTn id="69" dur="1" fill="hold">
                                          <p:stCondLst>
                                            <p:cond delay="0"/>
                                          </p:stCondLst>
                                        </p:cTn>
                                        <p:tgtEl>
                                          <p:spTgt spid="23582"/>
                                        </p:tgtEl>
                                        <p:attrNameLst>
                                          <p:attrName>style.visibility</p:attrName>
                                        </p:attrNameLst>
                                      </p:cBhvr>
                                      <p:to>
                                        <p:strVal val="visible"/>
                                      </p:to>
                                    </p:set>
                                    <p:animEffect transition="in" filter="barn(inHorizontal)">
                                      <p:cBhvr>
                                        <p:cTn id="70" dur="500"/>
                                        <p:tgtEl>
                                          <p:spTgt spid="23582"/>
                                        </p:tgtEl>
                                      </p:cBhvr>
                                    </p:animEffect>
                                  </p:childTnLst>
                                </p:cTn>
                              </p:par>
                            </p:childTnLst>
                          </p:cTn>
                        </p:par>
                        <p:par>
                          <p:cTn id="71" fill="hold">
                            <p:stCondLst>
                              <p:cond delay="5500"/>
                            </p:stCondLst>
                            <p:childTnLst>
                              <p:par>
                                <p:cTn id="72" presetID="3" presetClass="entr" presetSubtype="5" fill="hold" nodeType="afterEffect">
                                  <p:stCondLst>
                                    <p:cond delay="2000"/>
                                  </p:stCondLst>
                                  <p:childTnLst>
                                    <p:set>
                                      <p:cBhvr>
                                        <p:cTn id="73" dur="1" fill="hold">
                                          <p:stCondLst>
                                            <p:cond delay="0"/>
                                          </p:stCondLst>
                                        </p:cTn>
                                        <p:tgtEl>
                                          <p:spTgt spid="23583"/>
                                        </p:tgtEl>
                                        <p:attrNameLst>
                                          <p:attrName>style.visibility</p:attrName>
                                        </p:attrNameLst>
                                      </p:cBhvr>
                                      <p:to>
                                        <p:strVal val="visible"/>
                                      </p:to>
                                    </p:set>
                                    <p:animEffect transition="in" filter="blinds(vertical)">
                                      <p:cBhvr>
                                        <p:cTn id="74" dur="500"/>
                                        <p:tgtEl>
                                          <p:spTgt spid="23583"/>
                                        </p:tgtEl>
                                      </p:cBhvr>
                                    </p:animEffect>
                                  </p:childTnLst>
                                </p:cTn>
                              </p:par>
                            </p:childTnLst>
                          </p:cTn>
                        </p:par>
                      </p:childTnLst>
                    </p:cTn>
                  </p:par>
                  <p:par>
                    <p:cTn id="75" fill="hold">
                      <p:stCondLst>
                        <p:cond delay="indefinite"/>
                      </p:stCondLst>
                      <p:childTnLst>
                        <p:par>
                          <p:cTn id="76" fill="hold">
                            <p:stCondLst>
                              <p:cond delay="0"/>
                            </p:stCondLst>
                            <p:childTnLst>
                              <p:par>
                                <p:cTn id="77" presetID="15" presetClass="entr" presetSubtype="0" fill="hold" nodeType="clickEffect">
                                  <p:stCondLst>
                                    <p:cond delay="0"/>
                                  </p:stCondLst>
                                  <p:childTnLst>
                                    <p:set>
                                      <p:cBhvr>
                                        <p:cTn id="78" dur="1" fill="hold">
                                          <p:stCondLst>
                                            <p:cond delay="0"/>
                                          </p:stCondLst>
                                        </p:cTn>
                                        <p:tgtEl>
                                          <p:spTgt spid="23581"/>
                                        </p:tgtEl>
                                        <p:attrNameLst>
                                          <p:attrName>style.visibility</p:attrName>
                                        </p:attrNameLst>
                                      </p:cBhvr>
                                      <p:to>
                                        <p:strVal val="visible"/>
                                      </p:to>
                                    </p:set>
                                    <p:anim calcmode="lin" valueType="num">
                                      <p:cBhvr>
                                        <p:cTn id="79" dur="1000" fill="hold"/>
                                        <p:tgtEl>
                                          <p:spTgt spid="23581"/>
                                        </p:tgtEl>
                                        <p:attrNameLst>
                                          <p:attrName>ppt_w</p:attrName>
                                        </p:attrNameLst>
                                      </p:cBhvr>
                                      <p:tavLst>
                                        <p:tav tm="0">
                                          <p:val>
                                            <p:fltVal val="0.000000"/>
                                          </p:val>
                                        </p:tav>
                                        <p:tav tm="100000">
                                          <p:val>
                                            <p:strVal val="#ppt_w"/>
                                          </p:val>
                                        </p:tav>
                                      </p:tavLst>
                                    </p:anim>
                                    <p:anim calcmode="lin" valueType="num">
                                      <p:cBhvr>
                                        <p:cTn id="80" dur="1000" fill="hold"/>
                                        <p:tgtEl>
                                          <p:spTgt spid="23581"/>
                                        </p:tgtEl>
                                        <p:attrNameLst>
                                          <p:attrName>ppt_h</p:attrName>
                                        </p:attrNameLst>
                                      </p:cBhvr>
                                      <p:tavLst>
                                        <p:tav tm="0">
                                          <p:val>
                                            <p:fltVal val="0.000000"/>
                                          </p:val>
                                        </p:tav>
                                        <p:tav tm="100000">
                                          <p:val>
                                            <p:strVal val="#ppt_h"/>
                                          </p:val>
                                        </p:tav>
                                      </p:tavLst>
                                    </p:anim>
                                    <p:anim calcmode="lin" valueType="num">
                                      <p:cBhvr>
                                        <p:cTn id="81" dur="1000" fill="hold"/>
                                        <p:tgtEl>
                                          <p:spTgt spid="23581"/>
                                        </p:tgtEl>
                                        <p:attrNameLst>
                                          <p:attrName>ppt_x</p:attrName>
                                        </p:attrNameLst>
                                      </p:cBhvr>
                                      <p:tavLst>
                                        <p:tav tm="0" fmla="#ppt_x+(cos(-2*pi*(1-$))*-#ppt_x-sin(-2*pi*(1-$))*(1-#ppt_y))*(1-$)">
                                          <p:val>
                                            <p:fltVal val="0.000000"/>
                                          </p:val>
                                        </p:tav>
                                        <p:tav tm="100000">
                                          <p:val>
                                            <p:fltVal val="1.000000"/>
                                          </p:val>
                                        </p:tav>
                                      </p:tavLst>
                                    </p:anim>
                                    <p:anim calcmode="lin" valueType="num">
                                      <p:cBhvr>
                                        <p:cTn id="82" dur="1000" fill="hold"/>
                                        <p:tgtEl>
                                          <p:spTgt spid="23581"/>
                                        </p:tgtEl>
                                        <p:attrNameLst>
                                          <p:attrName>ppt_y</p:attrName>
                                        </p:attrNameLst>
                                      </p:cBhvr>
                                      <p:tavLst>
                                        <p:tav tm="0" fmla="#ppt_y+(sin(-2*pi*(1-$))*-#ppt_x+cos(-2*pi*(1-$))*(1-#ppt_y))*(1-$)">
                                          <p:val>
                                            <p:fltVal val="0.000000"/>
                                          </p:val>
                                        </p:tav>
                                        <p:tav tm="100000">
                                          <p:val>
                                            <p:fltVal val="1.000000"/>
                                          </p:val>
                                        </p:tav>
                                      </p:tavLst>
                                    </p:anim>
                                  </p:childTnLst>
                                </p:cTn>
                              </p:par>
                            </p:childTnLst>
                          </p:cTn>
                        </p:par>
                        <p:par>
                          <p:cTn id="83" fill="hold">
                            <p:stCondLst>
                              <p:cond delay="1000"/>
                            </p:stCondLst>
                            <p:childTnLst>
                              <p:par>
                                <p:cTn id="84" presetID="3" presetClass="entr" presetSubtype="10" fill="hold" grpId="0" nodeType="afterEffect">
                                  <p:stCondLst>
                                    <p:cond delay="3000"/>
                                  </p:stCondLst>
                                  <p:childTnLst>
                                    <p:set>
                                      <p:cBhvr>
                                        <p:cTn id="85" dur="1" fill="hold">
                                          <p:stCondLst>
                                            <p:cond delay="0"/>
                                          </p:stCondLst>
                                        </p:cTn>
                                        <p:tgtEl>
                                          <p:spTgt spid="23591"/>
                                        </p:tgtEl>
                                        <p:attrNameLst>
                                          <p:attrName>style.visibility</p:attrName>
                                        </p:attrNameLst>
                                      </p:cBhvr>
                                      <p:to>
                                        <p:strVal val="visible"/>
                                      </p:to>
                                    </p:set>
                                    <p:animEffect transition="in" filter="blinds(horizontal)">
                                      <p:cBhvr>
                                        <p:cTn id="86" dur="500"/>
                                        <p:tgtEl>
                                          <p:spTgt spid="23591"/>
                                        </p:tgtEl>
                                      </p:cBhvr>
                                    </p:animEffect>
                                  </p:childTnLst>
                                </p:cTn>
                              </p:par>
                            </p:childTnLst>
                          </p:cTn>
                        </p:par>
                        <p:par>
                          <p:cTn id="87" fill="hold">
                            <p:stCondLst>
                              <p:cond delay="4500"/>
                            </p:stCondLst>
                            <p:childTnLst>
                              <p:par>
                                <p:cTn id="88" presetID="22" presetClass="entr" presetSubtype="1" fill="hold" grpId="0" nodeType="afterEffect">
                                  <p:stCondLst>
                                    <p:cond delay="1000"/>
                                  </p:stCondLst>
                                  <p:childTnLst>
                                    <p:set>
                                      <p:cBhvr>
                                        <p:cTn id="89" dur="1" fill="hold">
                                          <p:stCondLst>
                                            <p:cond delay="0"/>
                                          </p:stCondLst>
                                        </p:cTn>
                                        <p:tgtEl>
                                          <p:spTgt spid="23593"/>
                                        </p:tgtEl>
                                        <p:attrNameLst>
                                          <p:attrName>style.visibility</p:attrName>
                                        </p:attrNameLst>
                                      </p:cBhvr>
                                      <p:to>
                                        <p:strVal val="visible"/>
                                      </p:to>
                                    </p:set>
                                    <p:animEffect transition="in" filter="wipe(up)">
                                      <p:cBhvr>
                                        <p:cTn id="90" dur="500"/>
                                        <p:tgtEl>
                                          <p:spTgt spid="23593"/>
                                        </p:tgtEl>
                                      </p:cBhvr>
                                    </p:animEffect>
                                  </p:childTnLst>
                                </p:cTn>
                              </p:par>
                            </p:childTnLst>
                          </p:cTn>
                        </p:par>
                        <p:par>
                          <p:cTn id="91" fill="hold">
                            <p:stCondLst>
                              <p:cond delay="6000"/>
                            </p:stCondLst>
                            <p:childTnLst>
                              <p:par>
                                <p:cTn id="92" presetID="3" presetClass="entr" presetSubtype="5" fill="hold" grpId="0" nodeType="afterEffect">
                                  <p:stCondLst>
                                    <p:cond delay="2000"/>
                                  </p:stCondLst>
                                  <p:childTnLst>
                                    <p:set>
                                      <p:cBhvr>
                                        <p:cTn id="93" dur="1" fill="hold">
                                          <p:stCondLst>
                                            <p:cond delay="0"/>
                                          </p:stCondLst>
                                        </p:cTn>
                                        <p:tgtEl>
                                          <p:spTgt spid="23592"/>
                                        </p:tgtEl>
                                        <p:attrNameLst>
                                          <p:attrName>style.visibility</p:attrName>
                                        </p:attrNameLst>
                                      </p:cBhvr>
                                      <p:to>
                                        <p:strVal val="visible"/>
                                      </p:to>
                                    </p:set>
                                    <p:animEffect transition="in" filter="blinds(vertical)">
                                      <p:cBhvr>
                                        <p:cTn id="94" dur="500"/>
                                        <p:tgtEl>
                                          <p:spTgt spid="23592"/>
                                        </p:tgtEl>
                                      </p:cBhvr>
                                    </p:animEffect>
                                  </p:childTnLst>
                                </p:cTn>
                              </p:par>
                            </p:childTnLst>
                          </p:cTn>
                        </p:par>
                        <p:par>
                          <p:cTn id="95" fill="hold">
                            <p:stCondLst>
                              <p:cond delay="8500"/>
                            </p:stCondLst>
                            <p:childTnLst>
                              <p:par>
                                <p:cTn id="96" presetID="3" presetClass="entr" presetSubtype="10" fill="hold" nodeType="afterEffect">
                                  <p:stCondLst>
                                    <p:cond delay="5000"/>
                                  </p:stCondLst>
                                  <p:childTnLst>
                                    <p:set>
                                      <p:cBhvr>
                                        <p:cTn id="97" dur="1" fill="hold">
                                          <p:stCondLst>
                                            <p:cond delay="0"/>
                                          </p:stCondLst>
                                        </p:cTn>
                                        <p:tgtEl>
                                          <p:spTgt spid="23584"/>
                                        </p:tgtEl>
                                        <p:attrNameLst>
                                          <p:attrName>style.visibility</p:attrName>
                                        </p:attrNameLst>
                                      </p:cBhvr>
                                      <p:to>
                                        <p:strVal val="visible"/>
                                      </p:to>
                                    </p:set>
                                    <p:animEffect transition="in" filter="blinds(horizontal)">
                                      <p:cBhvr>
                                        <p:cTn id="98" dur="500"/>
                                        <p:tgtEl>
                                          <p:spTgt spid="23584"/>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nodeType="clickEffect">
                                  <p:stCondLst>
                                    <p:cond delay="0"/>
                                  </p:stCondLst>
                                  <p:childTnLst>
                                    <p:set>
                                      <p:cBhvr>
                                        <p:cTn id="102" dur="1" fill="hold">
                                          <p:stCondLst>
                                            <p:cond delay="0"/>
                                          </p:stCondLst>
                                        </p:cTn>
                                        <p:tgtEl>
                                          <p:spTgt spid="23585"/>
                                        </p:tgtEl>
                                        <p:attrNameLst>
                                          <p:attrName>style.visibility</p:attrName>
                                        </p:attrNameLst>
                                      </p:cBhvr>
                                      <p:to>
                                        <p:strVal val="visible"/>
                                      </p:to>
                                    </p:set>
                                    <p:animEffect transition="in" filter="blinds(horizontal)">
                                      <p:cBhvr>
                                        <p:cTn id="103" dur="500"/>
                                        <p:tgtEl>
                                          <p:spTgt spid="23585"/>
                                        </p:tgtEl>
                                      </p:cBhvr>
                                    </p:animEffect>
                                  </p:childTnLst>
                                </p:cTn>
                              </p:par>
                            </p:childTnLst>
                          </p:cTn>
                        </p:par>
                        <p:par>
                          <p:cTn id="104" fill="hold">
                            <p:stCondLst>
                              <p:cond delay="500"/>
                            </p:stCondLst>
                            <p:childTnLst>
                              <p:par>
                                <p:cTn id="105" presetID="3" presetClass="entr" presetSubtype="10" fill="hold" nodeType="afterEffect">
                                  <p:stCondLst>
                                    <p:cond delay="3000"/>
                                  </p:stCondLst>
                                  <p:childTnLst>
                                    <p:set>
                                      <p:cBhvr>
                                        <p:cTn id="106" dur="1" fill="hold">
                                          <p:stCondLst>
                                            <p:cond delay="0"/>
                                          </p:stCondLst>
                                        </p:cTn>
                                        <p:tgtEl>
                                          <p:spTgt spid="23580"/>
                                        </p:tgtEl>
                                        <p:attrNameLst>
                                          <p:attrName>style.visibility</p:attrName>
                                        </p:attrNameLst>
                                      </p:cBhvr>
                                      <p:to>
                                        <p:strVal val="visible"/>
                                      </p:to>
                                    </p:set>
                                    <p:animEffect transition="in" filter="blinds(horizontal)">
                                      <p:cBhvr>
                                        <p:cTn id="107" dur="500"/>
                                        <p:tgtEl>
                                          <p:spTgt spid="23580"/>
                                        </p:tgtEl>
                                      </p:cBhvr>
                                    </p:animEffect>
                                  </p:childTnLst>
                                </p:cTn>
                              </p:par>
                            </p:childTnLst>
                          </p:cTn>
                        </p:par>
                        <p:par>
                          <p:cTn id="108" fill="hold">
                            <p:stCondLst>
                              <p:cond delay="4000"/>
                            </p:stCondLst>
                            <p:childTnLst>
                              <p:par>
                                <p:cTn id="109" presetID="3" presetClass="entr" presetSubtype="10" fill="hold" nodeType="afterEffect">
                                  <p:stCondLst>
                                    <p:cond delay="2000"/>
                                  </p:stCondLst>
                                  <p:childTnLst>
                                    <p:set>
                                      <p:cBhvr>
                                        <p:cTn id="110" dur="1" fill="hold">
                                          <p:stCondLst>
                                            <p:cond delay="0"/>
                                          </p:stCondLst>
                                        </p:cTn>
                                        <p:tgtEl>
                                          <p:spTgt spid="23586"/>
                                        </p:tgtEl>
                                        <p:attrNameLst>
                                          <p:attrName>style.visibility</p:attrName>
                                        </p:attrNameLst>
                                      </p:cBhvr>
                                      <p:to>
                                        <p:strVal val="visible"/>
                                      </p:to>
                                    </p:set>
                                    <p:animEffect transition="in" filter="blinds(horizontal)">
                                      <p:cBhvr>
                                        <p:cTn id="111" dur="500"/>
                                        <p:tgtEl>
                                          <p:spTgt spid="23586"/>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nodeType="clickEffect">
                                  <p:stCondLst>
                                    <p:cond delay="0"/>
                                  </p:stCondLst>
                                  <p:childTnLst>
                                    <p:set>
                                      <p:cBhvr>
                                        <p:cTn id="115" dur="1" fill="hold">
                                          <p:stCondLst>
                                            <p:cond delay="0"/>
                                          </p:stCondLst>
                                        </p:cTn>
                                        <p:tgtEl>
                                          <p:spTgt spid="23587"/>
                                        </p:tgtEl>
                                        <p:attrNameLst>
                                          <p:attrName>style.visibility</p:attrName>
                                        </p:attrNameLst>
                                      </p:cBhvr>
                                      <p:to>
                                        <p:strVal val="visible"/>
                                      </p:to>
                                    </p:set>
                                    <p:animEffect transition="in" filter="blinds(horizontal)">
                                      <p:cBhvr>
                                        <p:cTn id="116" dur="500"/>
                                        <p:tgtEl>
                                          <p:spTgt spid="23587"/>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23604"/>
                                        </p:tgtEl>
                                        <p:attrNameLst>
                                          <p:attrName>style.visibility</p:attrName>
                                        </p:attrNameLst>
                                      </p:cBhvr>
                                      <p:to>
                                        <p:strVal val="visible"/>
                                      </p:to>
                                    </p:set>
                                    <p:animEffect transition="in" filter="wipe(left)">
                                      <p:cBhvr>
                                        <p:cTn id="121" dur="500"/>
                                        <p:tgtEl>
                                          <p:spTgt spid="23604"/>
                                        </p:tgtEl>
                                      </p:cBhvr>
                                    </p:animEffect>
                                  </p:childTnLst>
                                </p:cTn>
                              </p:par>
                            </p:childTnLst>
                          </p:cTn>
                        </p:par>
                        <p:par>
                          <p:cTn id="122" fill="hold">
                            <p:stCondLst>
                              <p:cond delay="500"/>
                            </p:stCondLst>
                            <p:childTnLst>
                              <p:par>
                                <p:cTn id="123" presetID="23" presetClass="entr" presetSubtype="16" fill="hold" nodeType="afterEffect">
                                  <p:stCondLst>
                                    <p:cond delay="2000"/>
                                  </p:stCondLst>
                                  <p:childTnLst>
                                    <p:set>
                                      <p:cBhvr>
                                        <p:cTn id="124" dur="1" fill="hold">
                                          <p:stCondLst>
                                            <p:cond delay="0"/>
                                          </p:stCondLst>
                                        </p:cTn>
                                        <p:tgtEl>
                                          <p:spTgt spid="23588"/>
                                        </p:tgtEl>
                                        <p:attrNameLst>
                                          <p:attrName>style.visibility</p:attrName>
                                        </p:attrNameLst>
                                      </p:cBhvr>
                                      <p:to>
                                        <p:strVal val="visible"/>
                                      </p:to>
                                    </p:set>
                                    <p:anim calcmode="lin" valueType="num">
                                      <p:cBhvr>
                                        <p:cTn id="125" dur="500" fill="hold"/>
                                        <p:tgtEl>
                                          <p:spTgt spid="23588"/>
                                        </p:tgtEl>
                                        <p:attrNameLst>
                                          <p:attrName>ppt_w</p:attrName>
                                        </p:attrNameLst>
                                      </p:cBhvr>
                                      <p:tavLst>
                                        <p:tav tm="0">
                                          <p:val>
                                            <p:fltVal val="0.000000"/>
                                          </p:val>
                                        </p:tav>
                                        <p:tav tm="100000">
                                          <p:val>
                                            <p:strVal val="#ppt_w"/>
                                          </p:val>
                                        </p:tav>
                                      </p:tavLst>
                                    </p:anim>
                                    <p:anim calcmode="lin" valueType="num">
                                      <p:cBhvr>
                                        <p:cTn id="126" dur="500" fill="hold"/>
                                        <p:tgtEl>
                                          <p:spTgt spid="23588"/>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p:bldP spid="23582" grpId="0" bldLvl="0" animBg="1"/>
      <p:bldP spid="23590" grpId="0"/>
      <p:bldP spid="23591" grpId="0"/>
      <p:bldP spid="23592" grpId="0"/>
      <p:bldP spid="23593"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ext Box 99"/>
          <p:cNvSpPr txBox="1"/>
          <p:nvPr/>
        </p:nvSpPr>
        <p:spPr>
          <a:xfrm>
            <a:off x="2743200" y="457200"/>
            <a:ext cx="4572000" cy="521970"/>
          </a:xfrm>
          <a:prstGeom prst="rect">
            <a:avLst/>
          </a:prstGeom>
          <a:noFill/>
          <a:ln w="9525">
            <a:noFill/>
          </a:ln>
        </p:spPr>
        <p:txBody>
          <a:bodyPr anchor="t" anchorCtr="0">
            <a:spAutoFit/>
          </a:bodyPr>
          <a:p>
            <a:pPr>
              <a:spcBef>
                <a:spcPct val="50000"/>
              </a:spcBef>
            </a:pPr>
            <a:r>
              <a:rPr lang="zh-CN" altLang="en-US" sz="2800" b="1" dirty="0">
                <a:solidFill>
                  <a:srgbClr val="C00000"/>
                </a:solidFill>
                <a:latin typeface="Times New Roman" panose="02020603050405020304" pitchFamily="2" charset="0"/>
                <a:ea typeface="楷体_GB2312" pitchFamily="1" charset="-122"/>
              </a:rPr>
              <a:t>1.轴线延长线上 </a:t>
            </a:r>
            <a:r>
              <a:rPr lang="en-US" altLang="zh-CN" sz="2800" b="1" dirty="0">
                <a:solidFill>
                  <a:srgbClr val="C00000"/>
                </a:solidFill>
                <a:latin typeface="Times New Roman" panose="02020603050405020304" pitchFamily="2" charset="0"/>
                <a:ea typeface="楷体_GB2312" pitchFamily="1" charset="-122"/>
              </a:rPr>
              <a:t>A </a:t>
            </a:r>
            <a:r>
              <a:rPr lang="zh-CN" altLang="en-US" sz="2800" b="1" dirty="0">
                <a:solidFill>
                  <a:srgbClr val="C00000"/>
                </a:solidFill>
                <a:latin typeface="Times New Roman" panose="02020603050405020304" pitchFamily="2" charset="0"/>
                <a:ea typeface="楷体_GB2312" pitchFamily="1" charset="-122"/>
              </a:rPr>
              <a:t>的场强</a:t>
            </a:r>
            <a:endParaRPr lang="zh-CN" altLang="en-US" sz="2800" b="1" dirty="0">
              <a:solidFill>
                <a:srgbClr val="C00000"/>
              </a:solidFill>
              <a:latin typeface="Times New Roman" panose="02020603050405020304" pitchFamily="2" charset="0"/>
              <a:ea typeface="楷体_GB2312" pitchFamily="1" charset="-122"/>
            </a:endParaRPr>
          </a:p>
        </p:txBody>
      </p:sp>
      <p:grpSp>
        <p:nvGrpSpPr>
          <p:cNvPr id="24579" name="Group 3"/>
          <p:cNvGrpSpPr/>
          <p:nvPr/>
        </p:nvGrpSpPr>
        <p:grpSpPr>
          <a:xfrm>
            <a:off x="3429000" y="2971800"/>
            <a:ext cx="5867400" cy="2673350"/>
            <a:chOff x="0" y="0"/>
            <a:chExt cx="3696" cy="1684"/>
          </a:xfrm>
        </p:grpSpPr>
        <p:graphicFrame>
          <p:nvGraphicFramePr>
            <p:cNvPr id="2" name="对象 24579"/>
            <p:cNvGraphicFramePr>
              <a:graphicFrameLocks noChangeAspect="1"/>
            </p:cNvGraphicFramePr>
            <p:nvPr/>
          </p:nvGraphicFramePr>
          <p:xfrm>
            <a:off x="2736" y="1008"/>
            <a:ext cx="960" cy="550"/>
          </p:xfrm>
          <a:graphic>
            <a:graphicData uri="http://schemas.openxmlformats.org/presentationml/2006/ole">
              <mc:AlternateContent xmlns:mc="http://schemas.openxmlformats.org/markup-compatibility/2006">
                <mc:Choice xmlns:v="urn:schemas-microsoft-com:vml" Requires="v">
                  <p:oleObj spid="_x0000_s3109" name="" r:id="rId1" imgW="17983200" imgH="10363200" progId="Equation.3">
                    <p:embed/>
                  </p:oleObj>
                </mc:Choice>
                <mc:Fallback>
                  <p:oleObj name="" r:id="rId1" imgW="17983200" imgH="10363200" progId="Equation.3">
                    <p:embed/>
                    <p:pic>
                      <p:nvPicPr>
                        <p:cNvPr id="0" name="图片 3108"/>
                        <p:cNvPicPr/>
                        <p:nvPr/>
                      </p:nvPicPr>
                      <p:blipFill>
                        <a:blip r:embed="rId2"/>
                        <a:stretch>
                          <a:fillRect/>
                        </a:stretch>
                      </p:blipFill>
                      <p:spPr>
                        <a:xfrm>
                          <a:off x="2736" y="1008"/>
                          <a:ext cx="960" cy="550"/>
                        </a:xfrm>
                        <a:prstGeom prst="rect">
                          <a:avLst/>
                        </a:prstGeom>
                        <a:noFill/>
                        <a:ln w="38100">
                          <a:noFill/>
                          <a:miter/>
                        </a:ln>
                      </p:spPr>
                    </p:pic>
                  </p:oleObj>
                </mc:Fallback>
              </mc:AlternateContent>
            </a:graphicData>
          </a:graphic>
        </p:graphicFrame>
        <p:graphicFrame>
          <p:nvGraphicFramePr>
            <p:cNvPr id="24580" name="对象 24580"/>
            <p:cNvGraphicFramePr>
              <a:graphicFrameLocks noChangeAspect="1"/>
            </p:cNvGraphicFramePr>
            <p:nvPr/>
          </p:nvGraphicFramePr>
          <p:xfrm>
            <a:off x="1728" y="1344"/>
            <a:ext cx="432" cy="189"/>
          </p:xfrm>
          <a:graphic>
            <a:graphicData uri="http://schemas.openxmlformats.org/presentationml/2006/ole">
              <mc:AlternateContent xmlns:mc="http://schemas.openxmlformats.org/markup-compatibility/2006">
                <mc:Choice xmlns:v="urn:schemas-microsoft-com:vml" Requires="v">
                  <p:oleObj spid="_x0000_s3110" name="" r:id="rId3" imgW="461645" imgH="167005" progId="Equation.3">
                    <p:embed/>
                  </p:oleObj>
                </mc:Choice>
                <mc:Fallback>
                  <p:oleObj name="" r:id="rId3" imgW="461645" imgH="167005" progId="Equation.3">
                    <p:embed/>
                    <p:pic>
                      <p:nvPicPr>
                        <p:cNvPr id="0" name="图片 3109"/>
                        <p:cNvPicPr/>
                        <p:nvPr/>
                      </p:nvPicPr>
                      <p:blipFill>
                        <a:blip r:embed="rId4"/>
                        <a:stretch>
                          <a:fillRect/>
                        </a:stretch>
                      </p:blipFill>
                      <p:spPr>
                        <a:xfrm>
                          <a:off x="1728" y="1344"/>
                          <a:ext cx="432" cy="189"/>
                        </a:xfrm>
                        <a:prstGeom prst="rect">
                          <a:avLst/>
                        </a:prstGeom>
                        <a:noFill/>
                        <a:ln w="38100">
                          <a:noFill/>
                          <a:miter/>
                        </a:ln>
                      </p:spPr>
                    </p:pic>
                  </p:oleObj>
                </mc:Fallback>
              </mc:AlternateContent>
            </a:graphicData>
          </a:graphic>
        </p:graphicFrame>
        <p:sp>
          <p:nvSpPr>
            <p:cNvPr id="24581" name="Line 146"/>
            <p:cNvSpPr/>
            <p:nvPr/>
          </p:nvSpPr>
          <p:spPr>
            <a:xfrm>
              <a:off x="1488" y="1248"/>
              <a:ext cx="1056" cy="0"/>
            </a:xfrm>
            <a:prstGeom prst="line">
              <a:avLst/>
            </a:prstGeom>
            <a:ln w="19050" cap="flat" cmpd="sng">
              <a:solidFill>
                <a:srgbClr val="FF3300"/>
              </a:solidFill>
              <a:prstDash val="solid"/>
              <a:round/>
              <a:headEnd type="none" w="med" len="med"/>
              <a:tailEnd type="triangle" w="med" len="med"/>
            </a:ln>
          </p:spPr>
        </p:sp>
        <p:graphicFrame>
          <p:nvGraphicFramePr>
            <p:cNvPr id="24582" name="对象 24582"/>
            <p:cNvGraphicFramePr>
              <a:graphicFrameLocks noChangeAspect="1"/>
            </p:cNvGraphicFramePr>
            <p:nvPr/>
          </p:nvGraphicFramePr>
          <p:xfrm>
            <a:off x="96" y="0"/>
            <a:ext cx="3264" cy="721"/>
          </p:xfrm>
          <a:graphic>
            <a:graphicData uri="http://schemas.openxmlformats.org/presentationml/2006/ole">
              <mc:AlternateContent xmlns:mc="http://schemas.openxmlformats.org/markup-compatibility/2006">
                <mc:Choice xmlns:v="urn:schemas-microsoft-com:vml" Requires="v">
                  <p:oleObj spid="_x0000_s3111" name="" r:id="rId5" imgW="2705100" imgH="596900" progId="Equation.3">
                    <p:embed/>
                  </p:oleObj>
                </mc:Choice>
                <mc:Fallback>
                  <p:oleObj name="" r:id="rId5" imgW="2705100" imgH="596900" progId="Equation.3">
                    <p:embed/>
                    <p:pic>
                      <p:nvPicPr>
                        <p:cNvPr id="0" name="图片 3110"/>
                        <p:cNvPicPr/>
                        <p:nvPr/>
                      </p:nvPicPr>
                      <p:blipFill>
                        <a:blip r:embed="rId6"/>
                        <a:stretch>
                          <a:fillRect/>
                        </a:stretch>
                      </p:blipFill>
                      <p:spPr>
                        <a:xfrm>
                          <a:off x="96" y="0"/>
                          <a:ext cx="3264" cy="721"/>
                        </a:xfrm>
                        <a:prstGeom prst="rect">
                          <a:avLst/>
                        </a:prstGeom>
                        <a:noFill/>
                        <a:ln w="38100">
                          <a:noFill/>
                          <a:miter/>
                        </a:ln>
                      </p:spPr>
                    </p:pic>
                  </p:oleObj>
                </mc:Fallback>
              </mc:AlternateContent>
            </a:graphicData>
          </a:graphic>
        </p:graphicFrame>
        <p:graphicFrame>
          <p:nvGraphicFramePr>
            <p:cNvPr id="24583" name="对象 24583"/>
            <p:cNvGraphicFramePr>
              <a:graphicFrameLocks noChangeAspect="1"/>
            </p:cNvGraphicFramePr>
            <p:nvPr/>
          </p:nvGraphicFramePr>
          <p:xfrm>
            <a:off x="0" y="960"/>
            <a:ext cx="1344" cy="724"/>
          </p:xfrm>
          <a:graphic>
            <a:graphicData uri="http://schemas.openxmlformats.org/presentationml/2006/ole">
              <mc:AlternateContent xmlns:mc="http://schemas.openxmlformats.org/markup-compatibility/2006">
                <mc:Choice xmlns:v="urn:schemas-microsoft-com:vml" Requires="v">
                  <p:oleObj spid="_x0000_s3112" name="" r:id="rId7" imgW="1200785" imgH="612775" progId="Equation.3">
                    <p:embed/>
                  </p:oleObj>
                </mc:Choice>
                <mc:Fallback>
                  <p:oleObj name="" r:id="rId7" imgW="1200785" imgH="612775" progId="Equation.3">
                    <p:embed/>
                    <p:pic>
                      <p:nvPicPr>
                        <p:cNvPr id="0" name="图片 3111"/>
                        <p:cNvPicPr/>
                        <p:nvPr/>
                      </p:nvPicPr>
                      <p:blipFill>
                        <a:blip r:embed="rId8"/>
                        <a:stretch>
                          <a:fillRect/>
                        </a:stretch>
                      </p:blipFill>
                      <p:spPr>
                        <a:xfrm>
                          <a:off x="0" y="960"/>
                          <a:ext cx="1344" cy="724"/>
                        </a:xfrm>
                        <a:prstGeom prst="rect">
                          <a:avLst/>
                        </a:prstGeom>
                        <a:noFill/>
                        <a:ln w="38100">
                          <a:noFill/>
                          <a:miter/>
                        </a:ln>
                      </p:spPr>
                    </p:pic>
                  </p:oleObj>
                </mc:Fallback>
              </mc:AlternateContent>
            </a:graphicData>
          </a:graphic>
        </p:graphicFrame>
      </p:grpSp>
      <p:grpSp>
        <p:nvGrpSpPr>
          <p:cNvPr id="24585" name="Group 9"/>
          <p:cNvGrpSpPr/>
          <p:nvPr/>
        </p:nvGrpSpPr>
        <p:grpSpPr>
          <a:xfrm>
            <a:off x="3719513" y="1052513"/>
            <a:ext cx="4648200" cy="1600200"/>
            <a:chOff x="0" y="0"/>
            <a:chExt cx="2928" cy="1008"/>
          </a:xfrm>
        </p:grpSpPr>
        <p:sp>
          <p:nvSpPr>
            <p:cNvPr id="3" name="Rectangle 103"/>
            <p:cNvSpPr/>
            <p:nvPr/>
          </p:nvSpPr>
          <p:spPr>
            <a:xfrm>
              <a:off x="0" y="0"/>
              <a:ext cx="2928" cy="1008"/>
            </a:xfrm>
            <a:prstGeom prst="rect">
              <a:avLst/>
            </a:prstGeom>
            <a:solidFill>
              <a:srgbClr val="FFFFFF"/>
            </a:solidFill>
            <a:ln w="19050" cap="flat" cmpd="sng">
              <a:solidFill>
                <a:srgbClr val="FF990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cxnSp>
          <p:nvCxnSpPr>
            <p:cNvPr id="24586" name="AutoShape 106"/>
            <p:cNvCxnSpPr/>
            <p:nvPr/>
          </p:nvCxnSpPr>
          <p:spPr>
            <a:xfrm>
              <a:off x="336" y="480"/>
              <a:ext cx="863" cy="0"/>
            </a:xfrm>
            <a:prstGeom prst="straightConnector1">
              <a:avLst/>
            </a:prstGeom>
            <a:ln w="28575" cap="flat" cmpd="sng">
              <a:solidFill>
                <a:srgbClr val="009900"/>
              </a:solidFill>
              <a:prstDash val="solid"/>
              <a:round/>
              <a:headEnd type="none" w="med" len="med"/>
              <a:tailEnd type="triangle" w="med" len="med"/>
            </a:ln>
          </p:spPr>
        </p:cxnSp>
        <p:sp>
          <p:nvSpPr>
            <p:cNvPr id="24587" name="Oval 107"/>
            <p:cNvSpPr/>
            <p:nvPr/>
          </p:nvSpPr>
          <p:spPr>
            <a:xfrm>
              <a:off x="217" y="432"/>
              <a:ext cx="108" cy="90"/>
            </a:xfrm>
            <a:prstGeom prst="ellipse">
              <a:avLst/>
            </a:prstGeom>
            <a:solidFill>
              <a:schemeClr val="accent2"/>
            </a:solidFill>
            <a:ln w="19050"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aphicFrame>
          <p:nvGraphicFramePr>
            <p:cNvPr id="24588" name="对象 24588"/>
            <p:cNvGraphicFramePr>
              <a:graphicFrameLocks noChangeAspect="1"/>
            </p:cNvGraphicFramePr>
            <p:nvPr/>
          </p:nvGraphicFramePr>
          <p:xfrm>
            <a:off x="48" y="192"/>
            <a:ext cx="288" cy="164"/>
          </p:xfrm>
          <a:graphic>
            <a:graphicData uri="http://schemas.openxmlformats.org/presentationml/2006/ole">
              <mc:AlternateContent xmlns:mc="http://schemas.openxmlformats.org/markup-compatibility/2006">
                <mc:Choice xmlns:v="urn:schemas-microsoft-com:vml" Requires="v">
                  <p:oleObj spid="_x0000_s3113" name="" r:id="rId9" imgW="245110" imgH="167640" progId="Equation.3">
                    <p:embed/>
                  </p:oleObj>
                </mc:Choice>
                <mc:Fallback>
                  <p:oleObj name="" r:id="rId9" imgW="245110" imgH="167640" progId="Equation.3">
                    <p:embed/>
                    <p:pic>
                      <p:nvPicPr>
                        <p:cNvPr id="0" name="图片 3112"/>
                        <p:cNvPicPr/>
                        <p:nvPr/>
                      </p:nvPicPr>
                      <p:blipFill>
                        <a:blip r:embed="rId10"/>
                        <a:stretch>
                          <a:fillRect/>
                        </a:stretch>
                      </p:blipFill>
                      <p:spPr>
                        <a:xfrm>
                          <a:off x="48" y="192"/>
                          <a:ext cx="288" cy="164"/>
                        </a:xfrm>
                        <a:prstGeom prst="rect">
                          <a:avLst/>
                        </a:prstGeom>
                        <a:noFill/>
                        <a:ln w="38100">
                          <a:noFill/>
                          <a:miter/>
                        </a:ln>
                      </p:spPr>
                    </p:pic>
                  </p:oleObj>
                </mc:Fallback>
              </mc:AlternateContent>
            </a:graphicData>
          </a:graphic>
        </p:graphicFrame>
        <p:graphicFrame>
          <p:nvGraphicFramePr>
            <p:cNvPr id="24589" name="对象 24589"/>
            <p:cNvGraphicFramePr>
              <a:graphicFrameLocks noChangeAspect="1"/>
            </p:cNvGraphicFramePr>
            <p:nvPr/>
          </p:nvGraphicFramePr>
          <p:xfrm>
            <a:off x="1104" y="192"/>
            <a:ext cx="288" cy="178"/>
          </p:xfrm>
          <a:graphic>
            <a:graphicData uri="http://schemas.openxmlformats.org/presentationml/2006/ole">
              <mc:AlternateContent xmlns:mc="http://schemas.openxmlformats.org/markup-compatibility/2006">
                <mc:Choice xmlns:v="urn:schemas-microsoft-com:vml" Requires="v">
                  <p:oleObj spid="_x0000_s3114" name="" r:id="rId11" imgW="245110" imgH="180340" progId="Equation.3">
                    <p:embed/>
                  </p:oleObj>
                </mc:Choice>
                <mc:Fallback>
                  <p:oleObj name="" r:id="rId11" imgW="245110" imgH="180340" progId="Equation.3">
                    <p:embed/>
                    <p:pic>
                      <p:nvPicPr>
                        <p:cNvPr id="0" name="图片 3113"/>
                        <p:cNvPicPr/>
                        <p:nvPr/>
                      </p:nvPicPr>
                      <p:blipFill>
                        <a:blip r:embed="rId12"/>
                        <a:stretch>
                          <a:fillRect/>
                        </a:stretch>
                      </p:blipFill>
                      <p:spPr>
                        <a:xfrm>
                          <a:off x="1104" y="192"/>
                          <a:ext cx="288" cy="178"/>
                        </a:xfrm>
                        <a:prstGeom prst="rect">
                          <a:avLst/>
                        </a:prstGeom>
                        <a:noFill/>
                        <a:ln w="38100">
                          <a:noFill/>
                          <a:miter/>
                        </a:ln>
                      </p:spPr>
                    </p:pic>
                  </p:oleObj>
                </mc:Fallback>
              </mc:AlternateContent>
            </a:graphicData>
          </a:graphic>
        </p:graphicFrame>
        <p:sp>
          <p:nvSpPr>
            <p:cNvPr id="24590" name="Oval 111"/>
            <p:cNvSpPr/>
            <p:nvPr/>
          </p:nvSpPr>
          <p:spPr>
            <a:xfrm>
              <a:off x="1200" y="432"/>
              <a:ext cx="108" cy="90"/>
            </a:xfrm>
            <a:prstGeom prst="ellipse">
              <a:avLst/>
            </a:prstGeom>
            <a:solidFill>
              <a:schemeClr val="accent1"/>
            </a:solidFill>
            <a:ln w="19050"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4591" name="Line 112"/>
            <p:cNvSpPr/>
            <p:nvPr/>
          </p:nvSpPr>
          <p:spPr>
            <a:xfrm>
              <a:off x="1296" y="480"/>
              <a:ext cx="864" cy="0"/>
            </a:xfrm>
            <a:prstGeom prst="line">
              <a:avLst/>
            </a:prstGeom>
            <a:ln w="19050" cap="flat" cmpd="sng">
              <a:solidFill>
                <a:srgbClr val="000000"/>
              </a:solidFill>
              <a:prstDash val="dash"/>
              <a:round/>
              <a:headEnd type="none" w="med" len="med"/>
              <a:tailEnd type="none" w="med" len="med"/>
            </a:ln>
          </p:spPr>
        </p:sp>
        <p:sp>
          <p:nvSpPr>
            <p:cNvPr id="24592" name="Line 117"/>
            <p:cNvSpPr/>
            <p:nvPr/>
          </p:nvSpPr>
          <p:spPr>
            <a:xfrm>
              <a:off x="673" y="480"/>
              <a:ext cx="0" cy="384"/>
            </a:xfrm>
            <a:prstGeom prst="line">
              <a:avLst/>
            </a:prstGeom>
            <a:ln w="19050" cap="flat" cmpd="sng">
              <a:solidFill>
                <a:srgbClr val="FF3300"/>
              </a:solidFill>
              <a:prstDash val="dash"/>
              <a:round/>
              <a:headEnd type="none" w="med" len="med"/>
              <a:tailEnd type="none" w="med" len="med"/>
            </a:ln>
          </p:spPr>
        </p:sp>
        <p:sp>
          <p:nvSpPr>
            <p:cNvPr id="24593" name="Line 121"/>
            <p:cNvSpPr/>
            <p:nvPr/>
          </p:nvSpPr>
          <p:spPr>
            <a:xfrm>
              <a:off x="2113" y="432"/>
              <a:ext cx="0" cy="384"/>
            </a:xfrm>
            <a:prstGeom prst="line">
              <a:avLst/>
            </a:prstGeom>
            <a:ln w="19050" cap="flat" cmpd="sng">
              <a:solidFill>
                <a:srgbClr val="FF3300"/>
              </a:solidFill>
              <a:prstDash val="dash"/>
              <a:round/>
              <a:headEnd type="none" w="med" len="med"/>
              <a:tailEnd type="none" w="med" len="med"/>
            </a:ln>
          </p:spPr>
        </p:sp>
        <p:sp>
          <p:nvSpPr>
            <p:cNvPr id="24594" name="Line 122"/>
            <p:cNvSpPr/>
            <p:nvPr/>
          </p:nvSpPr>
          <p:spPr>
            <a:xfrm>
              <a:off x="673" y="672"/>
              <a:ext cx="1440" cy="0"/>
            </a:xfrm>
            <a:prstGeom prst="line">
              <a:avLst/>
            </a:prstGeom>
            <a:ln w="19050" cap="flat" cmpd="sng">
              <a:solidFill>
                <a:srgbClr val="FF3300"/>
              </a:solidFill>
              <a:prstDash val="solid"/>
              <a:round/>
              <a:headEnd type="triangle" w="med" len="med"/>
              <a:tailEnd type="triangle" w="med" len="med"/>
            </a:ln>
          </p:spPr>
        </p:sp>
        <p:graphicFrame>
          <p:nvGraphicFramePr>
            <p:cNvPr id="24595" name="对象 24595"/>
            <p:cNvGraphicFramePr>
              <a:graphicFrameLocks noChangeAspect="1"/>
            </p:cNvGraphicFramePr>
            <p:nvPr/>
          </p:nvGraphicFramePr>
          <p:xfrm>
            <a:off x="1392" y="672"/>
            <a:ext cx="172" cy="192"/>
          </p:xfrm>
          <a:graphic>
            <a:graphicData uri="http://schemas.openxmlformats.org/presentationml/2006/ole">
              <mc:AlternateContent xmlns:mc="http://schemas.openxmlformats.org/markup-compatibility/2006">
                <mc:Choice xmlns:v="urn:schemas-microsoft-com:vml" Requires="v">
                  <p:oleObj spid="_x0000_s3115" name="" r:id="rId13" imgW="118110" imgH="130810" progId="Equation.3">
                    <p:embed/>
                  </p:oleObj>
                </mc:Choice>
                <mc:Fallback>
                  <p:oleObj name="" r:id="rId13" imgW="118110" imgH="130810" progId="Equation.3">
                    <p:embed/>
                    <p:pic>
                      <p:nvPicPr>
                        <p:cNvPr id="0" name="图片 3114"/>
                        <p:cNvPicPr/>
                        <p:nvPr/>
                      </p:nvPicPr>
                      <p:blipFill>
                        <a:blip r:embed="rId14"/>
                        <a:stretch>
                          <a:fillRect/>
                        </a:stretch>
                      </p:blipFill>
                      <p:spPr>
                        <a:xfrm>
                          <a:off x="1392" y="672"/>
                          <a:ext cx="172" cy="192"/>
                        </a:xfrm>
                        <a:prstGeom prst="rect">
                          <a:avLst/>
                        </a:prstGeom>
                        <a:noFill/>
                        <a:ln w="38100">
                          <a:noFill/>
                          <a:miter/>
                        </a:ln>
                      </p:spPr>
                    </p:pic>
                  </p:oleObj>
                </mc:Fallback>
              </mc:AlternateContent>
            </a:graphicData>
          </a:graphic>
        </p:graphicFrame>
        <p:graphicFrame>
          <p:nvGraphicFramePr>
            <p:cNvPr id="24596" name="对象 24596"/>
            <p:cNvGraphicFramePr>
              <a:graphicFrameLocks noChangeAspect="1"/>
            </p:cNvGraphicFramePr>
            <p:nvPr/>
          </p:nvGraphicFramePr>
          <p:xfrm>
            <a:off x="288" y="672"/>
            <a:ext cx="288" cy="220"/>
          </p:xfrm>
          <a:graphic>
            <a:graphicData uri="http://schemas.openxmlformats.org/presentationml/2006/ole">
              <mc:AlternateContent xmlns:mc="http://schemas.openxmlformats.org/markup-compatibility/2006">
                <mc:Choice xmlns:v="urn:schemas-microsoft-com:vml" Requires="v">
                  <p:oleObj spid="_x0000_s3116" name="" r:id="rId15" imgW="283845" imgH="219075" progId="Equation.3">
                    <p:embed/>
                  </p:oleObj>
                </mc:Choice>
                <mc:Fallback>
                  <p:oleObj name="" r:id="rId15" imgW="283845" imgH="219075" progId="Equation.3">
                    <p:embed/>
                    <p:pic>
                      <p:nvPicPr>
                        <p:cNvPr id="0" name="图片 3115"/>
                        <p:cNvPicPr/>
                        <p:nvPr/>
                      </p:nvPicPr>
                      <p:blipFill>
                        <a:blip r:embed="rId16"/>
                        <a:stretch>
                          <a:fillRect/>
                        </a:stretch>
                      </p:blipFill>
                      <p:spPr>
                        <a:xfrm>
                          <a:off x="288" y="672"/>
                          <a:ext cx="288" cy="220"/>
                        </a:xfrm>
                        <a:prstGeom prst="rect">
                          <a:avLst/>
                        </a:prstGeom>
                        <a:noFill/>
                        <a:ln w="38100">
                          <a:noFill/>
                          <a:miter/>
                        </a:ln>
                      </p:spPr>
                    </p:pic>
                  </p:oleObj>
                </mc:Fallback>
              </mc:AlternateContent>
            </a:graphicData>
          </a:graphic>
        </p:graphicFrame>
        <p:graphicFrame>
          <p:nvGraphicFramePr>
            <p:cNvPr id="24597" name="对象 24597"/>
            <p:cNvGraphicFramePr>
              <a:graphicFrameLocks noChangeAspect="1"/>
            </p:cNvGraphicFramePr>
            <p:nvPr/>
          </p:nvGraphicFramePr>
          <p:xfrm>
            <a:off x="2016" y="240"/>
            <a:ext cx="192" cy="192"/>
          </p:xfrm>
          <a:graphic>
            <a:graphicData uri="http://schemas.openxmlformats.org/presentationml/2006/ole">
              <mc:AlternateContent xmlns:mc="http://schemas.openxmlformats.org/markup-compatibility/2006">
                <mc:Choice xmlns:v="urn:schemas-microsoft-com:vml" Requires="v">
                  <p:oleObj spid="_x0000_s3117" name="" r:id="rId17" imgW="168910" imgH="168910" progId="Equation.3">
                    <p:embed/>
                  </p:oleObj>
                </mc:Choice>
                <mc:Fallback>
                  <p:oleObj name="" r:id="rId17" imgW="168910" imgH="168910" progId="Equation.3">
                    <p:embed/>
                    <p:pic>
                      <p:nvPicPr>
                        <p:cNvPr id="0" name="图片 3116"/>
                        <p:cNvPicPr/>
                        <p:nvPr/>
                      </p:nvPicPr>
                      <p:blipFill>
                        <a:blip r:embed="rId18"/>
                        <a:stretch>
                          <a:fillRect/>
                        </a:stretch>
                      </p:blipFill>
                      <p:spPr>
                        <a:xfrm>
                          <a:off x="2016" y="240"/>
                          <a:ext cx="192" cy="192"/>
                        </a:xfrm>
                        <a:prstGeom prst="rect">
                          <a:avLst/>
                        </a:prstGeom>
                        <a:noFill/>
                        <a:ln w="38100">
                          <a:noFill/>
                          <a:miter/>
                        </a:ln>
                      </p:spPr>
                    </p:pic>
                  </p:oleObj>
                </mc:Fallback>
              </mc:AlternateContent>
            </a:graphicData>
          </a:graphic>
        </p:graphicFrame>
        <p:sp>
          <p:nvSpPr>
            <p:cNvPr id="24598" name="Line 137"/>
            <p:cNvSpPr/>
            <p:nvPr/>
          </p:nvSpPr>
          <p:spPr>
            <a:xfrm>
              <a:off x="241" y="480"/>
              <a:ext cx="0" cy="384"/>
            </a:xfrm>
            <a:prstGeom prst="line">
              <a:avLst/>
            </a:prstGeom>
            <a:ln w="19050" cap="flat" cmpd="sng">
              <a:solidFill>
                <a:srgbClr val="000000"/>
              </a:solidFill>
              <a:prstDash val="dash"/>
              <a:round/>
              <a:headEnd type="none" w="med" len="med"/>
              <a:tailEnd type="none" w="med" len="med"/>
            </a:ln>
          </p:spPr>
        </p:sp>
        <p:sp>
          <p:nvSpPr>
            <p:cNvPr id="24599" name="Line 138"/>
            <p:cNvSpPr/>
            <p:nvPr/>
          </p:nvSpPr>
          <p:spPr>
            <a:xfrm>
              <a:off x="241" y="672"/>
              <a:ext cx="432" cy="0"/>
            </a:xfrm>
            <a:prstGeom prst="line">
              <a:avLst/>
            </a:prstGeom>
            <a:ln w="19050" cap="flat" cmpd="sng">
              <a:solidFill>
                <a:srgbClr val="000000"/>
              </a:solidFill>
              <a:prstDash val="solid"/>
              <a:round/>
              <a:headEnd type="triangle" w="med" len="med"/>
              <a:tailEnd type="triangle" w="med" len="med"/>
            </a:ln>
          </p:spPr>
        </p:sp>
        <p:graphicFrame>
          <p:nvGraphicFramePr>
            <p:cNvPr id="24600" name="对象 24600"/>
            <p:cNvGraphicFramePr>
              <a:graphicFrameLocks noChangeAspect="1"/>
            </p:cNvGraphicFramePr>
            <p:nvPr/>
          </p:nvGraphicFramePr>
          <p:xfrm>
            <a:off x="720" y="480"/>
            <a:ext cx="169" cy="188"/>
          </p:xfrm>
          <a:graphic>
            <a:graphicData uri="http://schemas.openxmlformats.org/presentationml/2006/ole">
              <mc:AlternateContent xmlns:mc="http://schemas.openxmlformats.org/markup-compatibility/2006">
                <mc:Choice xmlns:v="urn:schemas-microsoft-com:vml" Requires="v">
                  <p:oleObj spid="_x0000_s3118" name="" r:id="rId19" imgW="130175" imgH="143510" progId="Equation.3">
                    <p:embed/>
                  </p:oleObj>
                </mc:Choice>
                <mc:Fallback>
                  <p:oleObj name="" r:id="rId19" imgW="130175" imgH="143510" progId="Equation.3">
                    <p:embed/>
                    <p:pic>
                      <p:nvPicPr>
                        <p:cNvPr id="0" name="图片 3117"/>
                        <p:cNvPicPr/>
                        <p:nvPr/>
                      </p:nvPicPr>
                      <p:blipFill>
                        <a:blip r:embed="rId20"/>
                        <a:stretch>
                          <a:fillRect/>
                        </a:stretch>
                      </p:blipFill>
                      <p:spPr>
                        <a:xfrm>
                          <a:off x="720" y="480"/>
                          <a:ext cx="169" cy="188"/>
                        </a:xfrm>
                        <a:prstGeom prst="rect">
                          <a:avLst/>
                        </a:prstGeom>
                        <a:noFill/>
                        <a:ln w="38100">
                          <a:noFill/>
                          <a:miter/>
                        </a:ln>
                      </p:spPr>
                    </p:pic>
                  </p:oleObj>
                </mc:Fallback>
              </mc:AlternateContent>
            </a:graphicData>
          </a:graphic>
        </p:graphicFrame>
        <p:sp>
          <p:nvSpPr>
            <p:cNvPr id="24601" name="Line 118"/>
            <p:cNvSpPr/>
            <p:nvPr/>
          </p:nvSpPr>
          <p:spPr>
            <a:xfrm>
              <a:off x="2112" y="480"/>
              <a:ext cx="576" cy="0"/>
            </a:xfrm>
            <a:prstGeom prst="line">
              <a:avLst/>
            </a:prstGeom>
            <a:ln w="28575" cap="flat" cmpd="sng">
              <a:solidFill>
                <a:srgbClr val="FF3300"/>
              </a:solidFill>
              <a:prstDash val="solid"/>
              <a:round/>
              <a:headEnd type="none" w="med" len="med"/>
              <a:tailEnd type="triangle" w="med" len="med"/>
            </a:ln>
          </p:spPr>
        </p:sp>
        <p:graphicFrame>
          <p:nvGraphicFramePr>
            <p:cNvPr id="24602" name="对象 24602"/>
            <p:cNvGraphicFramePr>
              <a:graphicFrameLocks noChangeAspect="1"/>
            </p:cNvGraphicFramePr>
            <p:nvPr/>
          </p:nvGraphicFramePr>
          <p:xfrm>
            <a:off x="2544" y="192"/>
            <a:ext cx="257" cy="288"/>
          </p:xfrm>
          <a:graphic>
            <a:graphicData uri="http://schemas.openxmlformats.org/presentationml/2006/ole">
              <mc:AlternateContent xmlns:mc="http://schemas.openxmlformats.org/markup-compatibility/2006">
                <mc:Choice xmlns:v="urn:schemas-microsoft-com:vml" Requires="v">
                  <p:oleObj spid="_x0000_s3119" name="" r:id="rId21" imgW="4876800" imgH="5486400" progId="Equation.3">
                    <p:embed/>
                  </p:oleObj>
                </mc:Choice>
                <mc:Fallback>
                  <p:oleObj name="" r:id="rId21" imgW="4876800" imgH="5486400" progId="Equation.3">
                    <p:embed/>
                    <p:pic>
                      <p:nvPicPr>
                        <p:cNvPr id="0" name="图片 3118"/>
                        <p:cNvPicPr/>
                        <p:nvPr/>
                      </p:nvPicPr>
                      <p:blipFill>
                        <a:blip r:embed="rId22"/>
                        <a:stretch>
                          <a:fillRect/>
                        </a:stretch>
                      </p:blipFill>
                      <p:spPr>
                        <a:xfrm>
                          <a:off x="2544" y="192"/>
                          <a:ext cx="257" cy="288"/>
                        </a:xfrm>
                        <a:prstGeom prst="rect">
                          <a:avLst/>
                        </a:prstGeom>
                        <a:noFill/>
                        <a:ln w="38100">
                          <a:noFill/>
                          <a:miter/>
                        </a:ln>
                      </p:spPr>
                    </p:pic>
                  </p:oleObj>
                </mc:Fallback>
              </mc:AlternateContent>
            </a:graphicData>
          </a:graphic>
        </p:graphicFrame>
        <p:graphicFrame>
          <p:nvGraphicFramePr>
            <p:cNvPr id="24603" name="对象 24603"/>
            <p:cNvGraphicFramePr>
              <a:graphicFrameLocks noChangeAspect="1"/>
            </p:cNvGraphicFramePr>
            <p:nvPr/>
          </p:nvGraphicFramePr>
          <p:xfrm>
            <a:off x="1680" y="192"/>
            <a:ext cx="214" cy="240"/>
          </p:xfrm>
          <a:graphic>
            <a:graphicData uri="http://schemas.openxmlformats.org/presentationml/2006/ole">
              <mc:AlternateContent xmlns:mc="http://schemas.openxmlformats.org/markup-compatibility/2006">
                <mc:Choice xmlns:v="urn:schemas-microsoft-com:vml" Requires="v">
                  <p:oleObj spid="_x0000_s3120" name="" r:id="rId23" imgW="4876800" imgH="5486400" progId="Equation.3">
                    <p:embed/>
                  </p:oleObj>
                </mc:Choice>
                <mc:Fallback>
                  <p:oleObj name="" r:id="rId23" imgW="4876800" imgH="5486400" progId="Equation.3">
                    <p:embed/>
                    <p:pic>
                      <p:nvPicPr>
                        <p:cNvPr id="0" name="图片 3119"/>
                        <p:cNvPicPr/>
                        <p:nvPr/>
                      </p:nvPicPr>
                      <p:blipFill>
                        <a:blip r:embed="rId24"/>
                        <a:stretch>
                          <a:fillRect/>
                        </a:stretch>
                      </p:blipFill>
                      <p:spPr>
                        <a:xfrm>
                          <a:off x="1680" y="192"/>
                          <a:ext cx="214" cy="240"/>
                        </a:xfrm>
                        <a:prstGeom prst="rect">
                          <a:avLst/>
                        </a:prstGeom>
                        <a:noFill/>
                        <a:ln w="38100">
                          <a:noFill/>
                          <a:miter/>
                        </a:ln>
                      </p:spPr>
                    </p:pic>
                  </p:oleObj>
                </mc:Fallback>
              </mc:AlternateContent>
            </a:graphicData>
          </a:graphic>
        </p:graphicFrame>
        <p:sp>
          <p:nvSpPr>
            <p:cNvPr id="24604" name="Line 134"/>
            <p:cNvSpPr/>
            <p:nvPr/>
          </p:nvSpPr>
          <p:spPr>
            <a:xfrm flipH="1">
              <a:off x="1824" y="480"/>
              <a:ext cx="288" cy="0"/>
            </a:xfrm>
            <a:prstGeom prst="line">
              <a:avLst/>
            </a:prstGeom>
            <a:ln w="28575" cap="flat" cmpd="sng">
              <a:solidFill>
                <a:srgbClr val="0000CC"/>
              </a:solidFill>
              <a:prstDash val="solid"/>
              <a:round/>
              <a:headEnd type="none" w="med" len="med"/>
              <a:tailEnd type="triangle" w="med" len="med"/>
            </a:ln>
          </p:spPr>
        </p:sp>
        <p:graphicFrame>
          <p:nvGraphicFramePr>
            <p:cNvPr id="24605" name="对象 24605"/>
            <p:cNvGraphicFramePr>
              <a:graphicFrameLocks noChangeAspect="1"/>
            </p:cNvGraphicFramePr>
            <p:nvPr/>
          </p:nvGraphicFramePr>
          <p:xfrm>
            <a:off x="626" y="173"/>
            <a:ext cx="198" cy="264"/>
          </p:xfrm>
          <a:graphic>
            <a:graphicData uri="http://schemas.openxmlformats.org/presentationml/2006/ole">
              <mc:AlternateContent xmlns:mc="http://schemas.openxmlformats.org/markup-compatibility/2006">
                <mc:Choice xmlns:v="urn:schemas-microsoft-com:vml" Requires="v">
                  <p:oleObj spid="_x0000_s3121" name="" r:id="rId25" imgW="3352800" imgH="4572000" progId="Equation.3">
                    <p:embed/>
                  </p:oleObj>
                </mc:Choice>
                <mc:Fallback>
                  <p:oleObj name="" r:id="rId25" imgW="3352800" imgH="4572000" progId="Equation.3">
                    <p:embed/>
                    <p:pic>
                      <p:nvPicPr>
                        <p:cNvPr id="0" name="图片 3120"/>
                        <p:cNvPicPr/>
                        <p:nvPr/>
                      </p:nvPicPr>
                      <p:blipFill>
                        <a:blip r:embed="rId26"/>
                        <a:stretch>
                          <a:fillRect/>
                        </a:stretch>
                      </p:blipFill>
                      <p:spPr>
                        <a:xfrm>
                          <a:off x="626" y="173"/>
                          <a:ext cx="198" cy="264"/>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24578">
                                            <p:txEl>
                                              <p:charRg st="0" end="15"/>
                                            </p:txEl>
                                          </p:spTgt>
                                        </p:tgtEl>
                                        <p:attrNameLst>
                                          <p:attrName>style.visibility</p:attrName>
                                        </p:attrNameLst>
                                      </p:cBhvr>
                                      <p:to>
                                        <p:strVal val="visible"/>
                                      </p:to>
                                    </p:set>
                                    <p:animEffect transition="in" filter="blinds(vertical)">
                                      <p:cBhvr>
                                        <p:cTn id="7" dur="1000"/>
                                        <p:tgtEl>
                                          <p:spTgt spid="24578">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24585"/>
                                        </p:tgtEl>
                                        <p:attrNameLst>
                                          <p:attrName>style.visibility</p:attrName>
                                        </p:attrNameLst>
                                      </p:cBhvr>
                                      <p:to>
                                        <p:strVal val="visible"/>
                                      </p:to>
                                    </p:set>
                                    <p:anim calcmode="lin" valueType="num">
                                      <p:cBhvr>
                                        <p:cTn id="12" dur="1000" fill="hold"/>
                                        <p:tgtEl>
                                          <p:spTgt spid="24585"/>
                                        </p:tgtEl>
                                        <p:attrNameLst>
                                          <p:attrName>ppt_w</p:attrName>
                                        </p:attrNameLst>
                                      </p:cBhvr>
                                      <p:tavLst>
                                        <p:tav tm="0">
                                          <p:val>
                                            <p:strVal val="#ppt_w*0.70"/>
                                          </p:val>
                                        </p:tav>
                                        <p:tav tm="100000">
                                          <p:val>
                                            <p:strVal val="#ppt_w"/>
                                          </p:val>
                                        </p:tav>
                                      </p:tavLst>
                                    </p:anim>
                                    <p:anim calcmode="lin" valueType="num">
                                      <p:cBhvr>
                                        <p:cTn id="13" dur="1000" fill="hold"/>
                                        <p:tgtEl>
                                          <p:spTgt spid="24585"/>
                                        </p:tgtEl>
                                        <p:attrNameLst>
                                          <p:attrName>ppt_h</p:attrName>
                                        </p:attrNameLst>
                                      </p:cBhvr>
                                      <p:tavLst>
                                        <p:tav tm="0">
                                          <p:val>
                                            <p:strVal val="#ppt_h"/>
                                          </p:val>
                                        </p:tav>
                                        <p:tav tm="100000">
                                          <p:val>
                                            <p:strVal val="#ppt_h"/>
                                          </p:val>
                                        </p:tav>
                                      </p:tavLst>
                                    </p:anim>
                                    <p:animEffect transition="in" filter="fade">
                                      <p:cBhvr>
                                        <p:cTn id="14" dur="1000"/>
                                        <p:tgtEl>
                                          <p:spTgt spid="24585"/>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24579"/>
                                        </p:tgtEl>
                                        <p:attrNameLst>
                                          <p:attrName>style.visibility</p:attrName>
                                        </p:attrNameLst>
                                      </p:cBhvr>
                                      <p:to>
                                        <p:strVal val="visible"/>
                                      </p:to>
                                    </p:set>
                                    <p:anim calcmode="lin" valueType="num">
                                      <p:cBhvr>
                                        <p:cTn id="19" dur="1000" fill="hold"/>
                                        <p:tgtEl>
                                          <p:spTgt spid="24579"/>
                                        </p:tgtEl>
                                        <p:attrNameLst>
                                          <p:attrName>ppt_w</p:attrName>
                                        </p:attrNameLst>
                                      </p:cBhvr>
                                      <p:tavLst>
                                        <p:tav tm="0">
                                          <p:val>
                                            <p:strVal val="#ppt_w*0.70"/>
                                          </p:val>
                                        </p:tav>
                                        <p:tav tm="100000">
                                          <p:val>
                                            <p:strVal val="#ppt_w"/>
                                          </p:val>
                                        </p:tav>
                                      </p:tavLst>
                                    </p:anim>
                                    <p:anim calcmode="lin" valueType="num">
                                      <p:cBhvr>
                                        <p:cTn id="20" dur="1000" fill="hold"/>
                                        <p:tgtEl>
                                          <p:spTgt spid="24579"/>
                                        </p:tgtEl>
                                        <p:attrNameLst>
                                          <p:attrName>ppt_h</p:attrName>
                                        </p:attrNameLst>
                                      </p:cBhvr>
                                      <p:tavLst>
                                        <p:tav tm="0">
                                          <p:val>
                                            <p:strVal val="#ppt_h"/>
                                          </p:val>
                                        </p:tav>
                                        <p:tav tm="100000">
                                          <p:val>
                                            <p:strVal val="#ppt_h"/>
                                          </p:val>
                                        </p:tav>
                                      </p:tavLst>
                                    </p:anim>
                                    <p:animEffect transition="in" filter="fade">
                                      <p:cBhvr>
                                        <p:cTn id="21" dur="1000"/>
                                        <p:tgtEl>
                                          <p:spTgt spid="24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170" name="Group 2"/>
          <p:cNvGrpSpPr/>
          <p:nvPr/>
        </p:nvGrpSpPr>
        <p:grpSpPr>
          <a:xfrm>
            <a:off x="2452688" y="1214438"/>
            <a:ext cx="7286625" cy="4613275"/>
            <a:chOff x="0" y="0"/>
            <a:chExt cx="4590" cy="2906"/>
          </a:xfrm>
        </p:grpSpPr>
        <p:sp>
          <p:nvSpPr>
            <p:cNvPr id="2" name="Text Box 3"/>
            <p:cNvSpPr txBox="1"/>
            <p:nvPr/>
          </p:nvSpPr>
          <p:spPr>
            <a:xfrm>
              <a:off x="40" y="0"/>
              <a:ext cx="1094" cy="251"/>
            </a:xfrm>
            <a:prstGeom prst="rect">
              <a:avLst/>
            </a:prstGeom>
            <a:noFill/>
            <a:ln w="9525" cap="flat" cmpd="sng">
              <a:solidFill>
                <a:srgbClr val="0000CC"/>
              </a:solidFill>
              <a:prstDash val="solid"/>
              <a:miter/>
              <a:headEnd type="none" w="med" len="med"/>
              <a:tailEnd type="none" w="med" len="med"/>
            </a:ln>
          </p:spPr>
          <p:txBody>
            <a:bodyPr anchor="t" anchorCtr="0">
              <a:spAutoFit/>
            </a:bodyPr>
            <a:p>
              <a:pPr algn="ctr">
                <a:spcBef>
                  <a:spcPct val="50000"/>
                </a:spcBef>
              </a:pPr>
              <a:r>
                <a:rPr lang="zh-CN" altLang="en-US" sz="2000" b="1" dirty="0">
                  <a:latin typeface="楷体_GB2312" pitchFamily="1" charset="-122"/>
                  <a:ea typeface="楷体_GB2312" pitchFamily="1" charset="-122"/>
                </a:rPr>
                <a:t>电相互作用</a:t>
              </a:r>
              <a:endParaRPr lang="zh-CN" altLang="en-US" sz="2000" b="1" dirty="0">
                <a:latin typeface="楷体_GB2312" pitchFamily="1" charset="-122"/>
                <a:ea typeface="楷体_GB2312" pitchFamily="1" charset="-122"/>
              </a:endParaRPr>
            </a:p>
          </p:txBody>
        </p:sp>
        <p:sp>
          <p:nvSpPr>
            <p:cNvPr id="7171" name="Text Box 4"/>
            <p:cNvSpPr txBox="1"/>
            <p:nvPr/>
          </p:nvSpPr>
          <p:spPr>
            <a:xfrm>
              <a:off x="1619" y="0"/>
              <a:ext cx="891" cy="251"/>
            </a:xfrm>
            <a:prstGeom prst="rect">
              <a:avLst/>
            </a:prstGeom>
            <a:noFill/>
            <a:ln w="9525" cap="flat" cmpd="sng">
              <a:solidFill>
                <a:srgbClr val="0000CC"/>
              </a:solidFill>
              <a:prstDash val="solid"/>
              <a:miter/>
              <a:headEnd type="none" w="med" len="med"/>
              <a:tailEnd type="none" w="med" len="med"/>
            </a:ln>
          </p:spPr>
          <p:txBody>
            <a:bodyPr anchor="t" anchorCtr="0">
              <a:spAutoFit/>
            </a:bodyPr>
            <a:p>
              <a:pPr algn="ctr">
                <a:spcBef>
                  <a:spcPct val="50000"/>
                </a:spcBef>
              </a:pPr>
              <a:r>
                <a:rPr lang="zh-CN" altLang="en-US" sz="2000" b="1" dirty="0">
                  <a:solidFill>
                    <a:srgbClr val="FF0000"/>
                  </a:solidFill>
                  <a:latin typeface="楷体_GB2312" pitchFamily="1" charset="-122"/>
                  <a:ea typeface="楷体_GB2312" pitchFamily="1" charset="-122"/>
                </a:rPr>
                <a:t>库仑定律</a:t>
              </a:r>
              <a:endParaRPr lang="zh-CN" altLang="en-US" sz="2000" b="1" dirty="0">
                <a:solidFill>
                  <a:srgbClr val="FF0000"/>
                </a:solidFill>
                <a:latin typeface="楷体_GB2312" pitchFamily="1" charset="-122"/>
                <a:ea typeface="楷体_GB2312" pitchFamily="1" charset="-122"/>
              </a:endParaRPr>
            </a:p>
          </p:txBody>
        </p:sp>
        <p:sp>
          <p:nvSpPr>
            <p:cNvPr id="7172" name="Text Box 5"/>
            <p:cNvSpPr txBox="1"/>
            <p:nvPr/>
          </p:nvSpPr>
          <p:spPr>
            <a:xfrm>
              <a:off x="192" y="560"/>
              <a:ext cx="729" cy="833"/>
            </a:xfrm>
            <a:prstGeom prst="rect">
              <a:avLst/>
            </a:prstGeom>
            <a:noFill/>
            <a:ln w="9525" cap="flat" cmpd="sng">
              <a:solidFill>
                <a:srgbClr val="0000CC"/>
              </a:solidFill>
              <a:prstDash val="solid"/>
              <a:miter/>
              <a:headEnd type="none" w="med" len="med"/>
              <a:tailEnd type="none" w="med" len="med"/>
            </a:ln>
          </p:spPr>
          <p:txBody>
            <a:bodyPr anchor="t" anchorCtr="0">
              <a:spAutoFit/>
            </a:bodyPr>
            <a:p>
              <a:pPr algn="ctr">
                <a:spcBef>
                  <a:spcPct val="50000"/>
                </a:spcBef>
              </a:pPr>
              <a:endParaRPr lang="zh-CN" altLang="en-US" sz="2000" b="1" dirty="0">
                <a:latin typeface="楷体_GB2312" pitchFamily="1" charset="-122"/>
                <a:ea typeface="楷体_GB2312" pitchFamily="1" charset="-122"/>
              </a:endParaRPr>
            </a:p>
            <a:p>
              <a:pPr algn="ctr">
                <a:spcBef>
                  <a:spcPct val="50000"/>
                </a:spcBef>
              </a:pPr>
              <a:r>
                <a:rPr lang="zh-CN" altLang="en-US" sz="2000" b="1" dirty="0">
                  <a:latin typeface="楷体_GB2312" pitchFamily="1" charset="-122"/>
                  <a:ea typeface="楷体_GB2312" pitchFamily="1" charset="-122"/>
                </a:rPr>
                <a:t>静电场</a:t>
              </a:r>
              <a:endParaRPr lang="zh-CN" altLang="en-US" sz="2000" b="1" dirty="0">
                <a:latin typeface="楷体_GB2312" pitchFamily="1" charset="-122"/>
                <a:ea typeface="楷体_GB2312" pitchFamily="1" charset="-122"/>
              </a:endParaRPr>
            </a:p>
            <a:p>
              <a:pPr algn="ctr">
                <a:spcBef>
                  <a:spcPct val="50000"/>
                </a:spcBef>
              </a:pPr>
              <a:endParaRPr lang="zh-CN" altLang="en-US" sz="2000" b="1" dirty="0">
                <a:latin typeface="楷体_GB2312" pitchFamily="1" charset="-122"/>
                <a:ea typeface="楷体_GB2312" pitchFamily="1" charset="-122"/>
              </a:endParaRPr>
            </a:p>
          </p:txBody>
        </p:sp>
        <p:sp>
          <p:nvSpPr>
            <p:cNvPr id="7173" name="Text Box 6"/>
            <p:cNvSpPr txBox="1"/>
            <p:nvPr/>
          </p:nvSpPr>
          <p:spPr>
            <a:xfrm>
              <a:off x="162" y="2655"/>
              <a:ext cx="891" cy="251"/>
            </a:xfrm>
            <a:prstGeom prst="rect">
              <a:avLst/>
            </a:prstGeom>
            <a:noFill/>
            <a:ln w="9525" cap="flat" cmpd="sng">
              <a:solidFill>
                <a:srgbClr val="0000CC"/>
              </a:solidFill>
              <a:prstDash val="solid"/>
              <a:miter/>
              <a:headEnd type="none" w="med" len="med"/>
              <a:tailEnd type="none" w="med" len="med"/>
            </a:ln>
          </p:spPr>
          <p:txBody>
            <a:bodyPr anchor="t" anchorCtr="0">
              <a:spAutoFit/>
            </a:bodyPr>
            <a:p>
              <a:pPr algn="ctr">
                <a:spcBef>
                  <a:spcPct val="50000"/>
                </a:spcBef>
              </a:pPr>
              <a:r>
                <a:rPr lang="zh-CN" altLang="en-US" sz="2000" b="1" dirty="0">
                  <a:latin typeface="楷体_GB2312" pitchFamily="1" charset="-122"/>
                  <a:ea typeface="楷体_GB2312" pitchFamily="1" charset="-122"/>
                </a:rPr>
                <a:t>稳恒电场</a:t>
              </a:r>
              <a:endParaRPr lang="zh-CN" altLang="en-US" sz="2000" b="1" dirty="0">
                <a:latin typeface="楷体_GB2312" pitchFamily="1" charset="-122"/>
                <a:ea typeface="楷体_GB2312" pitchFamily="1" charset="-122"/>
              </a:endParaRPr>
            </a:p>
          </p:txBody>
        </p:sp>
        <p:sp>
          <p:nvSpPr>
            <p:cNvPr id="7174" name="Text Box 7"/>
            <p:cNvSpPr txBox="1"/>
            <p:nvPr/>
          </p:nvSpPr>
          <p:spPr>
            <a:xfrm>
              <a:off x="1134" y="464"/>
              <a:ext cx="566" cy="445"/>
            </a:xfrm>
            <a:prstGeom prst="rect">
              <a:avLst/>
            </a:prstGeom>
            <a:noFill/>
            <a:ln w="9525" cap="flat" cmpd="sng">
              <a:solidFill>
                <a:srgbClr val="0000CC"/>
              </a:solidFill>
              <a:prstDash val="solid"/>
              <a:miter/>
              <a:headEnd type="none" w="med" len="med"/>
              <a:tailEnd type="none" w="med" len="med"/>
            </a:ln>
          </p:spPr>
          <p:txBody>
            <a:bodyPr anchor="t" anchorCtr="0">
              <a:spAutoFit/>
            </a:bodyPr>
            <a:p>
              <a:pPr algn="ctr">
                <a:spcBef>
                  <a:spcPct val="50000"/>
                </a:spcBef>
              </a:pPr>
              <a:r>
                <a:rPr lang="zh-CN" altLang="en-US" sz="2000" b="1" dirty="0">
                  <a:latin typeface="楷体_GB2312" pitchFamily="1" charset="-122"/>
                  <a:ea typeface="楷体_GB2312" pitchFamily="1" charset="-122"/>
                </a:rPr>
                <a:t>电场强度</a:t>
              </a:r>
              <a:endParaRPr lang="zh-CN" altLang="en-US" sz="2000" b="1" dirty="0">
                <a:latin typeface="楷体_GB2312" pitchFamily="1" charset="-122"/>
                <a:ea typeface="楷体_GB2312" pitchFamily="1" charset="-122"/>
              </a:endParaRPr>
            </a:p>
          </p:txBody>
        </p:sp>
        <p:sp>
          <p:nvSpPr>
            <p:cNvPr id="7175" name="Text Box 8"/>
            <p:cNvSpPr txBox="1"/>
            <p:nvPr/>
          </p:nvSpPr>
          <p:spPr>
            <a:xfrm>
              <a:off x="1862" y="590"/>
              <a:ext cx="729" cy="251"/>
            </a:xfrm>
            <a:prstGeom prst="rect">
              <a:avLst/>
            </a:prstGeom>
            <a:noFill/>
            <a:ln w="9525" cap="flat" cmpd="sng">
              <a:solidFill>
                <a:srgbClr val="0000CC"/>
              </a:solidFill>
              <a:prstDash val="solid"/>
              <a:miter/>
              <a:headEnd type="none" w="med" len="med"/>
              <a:tailEnd type="none" w="med" len="med"/>
            </a:ln>
          </p:spPr>
          <p:txBody>
            <a:bodyPr anchor="t" anchorCtr="0">
              <a:spAutoFit/>
            </a:bodyPr>
            <a:p>
              <a:pPr algn="ctr">
                <a:spcBef>
                  <a:spcPct val="50000"/>
                </a:spcBef>
              </a:pPr>
              <a:r>
                <a:rPr lang="zh-CN" altLang="en-US" sz="2000" b="1" dirty="0">
                  <a:latin typeface="楷体_GB2312" pitchFamily="1" charset="-122"/>
                  <a:ea typeface="楷体_GB2312" pitchFamily="1" charset="-122"/>
                </a:rPr>
                <a:t>电通量</a:t>
              </a:r>
              <a:endParaRPr lang="zh-CN" altLang="en-US" sz="2000" b="1" dirty="0">
                <a:latin typeface="楷体_GB2312" pitchFamily="1" charset="-122"/>
                <a:ea typeface="楷体_GB2312" pitchFamily="1" charset="-122"/>
              </a:endParaRPr>
            </a:p>
          </p:txBody>
        </p:sp>
        <p:sp>
          <p:nvSpPr>
            <p:cNvPr id="7176" name="Text Box 9"/>
            <p:cNvSpPr txBox="1"/>
            <p:nvPr/>
          </p:nvSpPr>
          <p:spPr>
            <a:xfrm>
              <a:off x="2753" y="590"/>
              <a:ext cx="891" cy="251"/>
            </a:xfrm>
            <a:prstGeom prst="rect">
              <a:avLst/>
            </a:prstGeom>
            <a:noFill/>
            <a:ln w="9525" cap="flat" cmpd="sng">
              <a:solidFill>
                <a:srgbClr val="0000CC"/>
              </a:solidFill>
              <a:prstDash val="solid"/>
              <a:miter/>
              <a:headEnd type="none" w="med" len="med"/>
              <a:tailEnd type="none" w="med" len="med"/>
            </a:ln>
          </p:spPr>
          <p:txBody>
            <a:bodyPr anchor="t" anchorCtr="0">
              <a:spAutoFit/>
            </a:bodyPr>
            <a:p>
              <a:pPr algn="ctr">
                <a:spcBef>
                  <a:spcPct val="50000"/>
                </a:spcBef>
              </a:pPr>
              <a:r>
                <a:rPr lang="zh-CN" altLang="en-US" sz="2000" b="1" dirty="0">
                  <a:solidFill>
                    <a:srgbClr val="FF0000"/>
                  </a:solidFill>
                  <a:latin typeface="楷体_GB2312" pitchFamily="1" charset="-122"/>
                  <a:ea typeface="楷体_GB2312" pitchFamily="1" charset="-122"/>
                </a:rPr>
                <a:t>高斯定理</a:t>
              </a:r>
              <a:endParaRPr lang="zh-CN" altLang="en-US" sz="2000" b="1" dirty="0">
                <a:solidFill>
                  <a:srgbClr val="FF0000"/>
                </a:solidFill>
                <a:latin typeface="楷体_GB2312" pitchFamily="1" charset="-122"/>
                <a:ea typeface="楷体_GB2312" pitchFamily="1" charset="-122"/>
              </a:endParaRPr>
            </a:p>
          </p:txBody>
        </p:sp>
        <p:sp>
          <p:nvSpPr>
            <p:cNvPr id="7177" name="Text Box 10"/>
            <p:cNvSpPr txBox="1"/>
            <p:nvPr/>
          </p:nvSpPr>
          <p:spPr>
            <a:xfrm>
              <a:off x="2753" y="1138"/>
              <a:ext cx="891" cy="251"/>
            </a:xfrm>
            <a:prstGeom prst="rect">
              <a:avLst/>
            </a:prstGeom>
            <a:noFill/>
            <a:ln w="9525" cap="flat" cmpd="sng">
              <a:solidFill>
                <a:srgbClr val="0000CC"/>
              </a:solidFill>
              <a:prstDash val="solid"/>
              <a:miter/>
              <a:headEnd type="none" w="med" len="med"/>
              <a:tailEnd type="none" w="med" len="med"/>
            </a:ln>
          </p:spPr>
          <p:txBody>
            <a:bodyPr anchor="t" anchorCtr="0">
              <a:spAutoFit/>
            </a:bodyPr>
            <a:p>
              <a:pPr algn="ctr">
                <a:spcBef>
                  <a:spcPct val="50000"/>
                </a:spcBef>
              </a:pPr>
              <a:r>
                <a:rPr lang="zh-CN" altLang="en-US" sz="2000" b="1" dirty="0">
                  <a:latin typeface="楷体_GB2312" pitchFamily="1" charset="-122"/>
                  <a:ea typeface="楷体_GB2312" pitchFamily="1" charset="-122"/>
                </a:rPr>
                <a:t>环路定理</a:t>
              </a:r>
              <a:endParaRPr lang="zh-CN" altLang="en-US" sz="2000" b="1" dirty="0">
                <a:latin typeface="楷体_GB2312" pitchFamily="1" charset="-122"/>
                <a:ea typeface="楷体_GB2312" pitchFamily="1" charset="-122"/>
              </a:endParaRPr>
            </a:p>
          </p:txBody>
        </p:sp>
        <p:sp>
          <p:nvSpPr>
            <p:cNvPr id="7178" name="Text Box 11"/>
            <p:cNvSpPr txBox="1"/>
            <p:nvPr/>
          </p:nvSpPr>
          <p:spPr>
            <a:xfrm>
              <a:off x="1134" y="1138"/>
              <a:ext cx="566" cy="251"/>
            </a:xfrm>
            <a:prstGeom prst="rect">
              <a:avLst/>
            </a:prstGeom>
            <a:noFill/>
            <a:ln w="9525" cap="flat" cmpd="sng">
              <a:solidFill>
                <a:srgbClr val="0000CC"/>
              </a:solidFill>
              <a:prstDash val="solid"/>
              <a:miter/>
              <a:headEnd type="none" w="med" len="med"/>
              <a:tailEnd type="none" w="med" len="med"/>
            </a:ln>
          </p:spPr>
          <p:txBody>
            <a:bodyPr anchor="t" anchorCtr="0">
              <a:spAutoFit/>
            </a:bodyPr>
            <a:p>
              <a:pPr algn="ctr">
                <a:spcBef>
                  <a:spcPct val="50000"/>
                </a:spcBef>
              </a:pPr>
              <a:r>
                <a:rPr lang="zh-CN" altLang="en-US" sz="2000" b="1" dirty="0">
                  <a:latin typeface="楷体_GB2312" pitchFamily="1" charset="-122"/>
                  <a:ea typeface="楷体_GB2312" pitchFamily="1" charset="-122"/>
                </a:rPr>
                <a:t>电势</a:t>
              </a:r>
              <a:endParaRPr lang="zh-CN" altLang="en-US" sz="2000" b="1" dirty="0">
                <a:latin typeface="楷体_GB2312" pitchFamily="1" charset="-122"/>
                <a:ea typeface="楷体_GB2312" pitchFamily="1" charset="-122"/>
              </a:endParaRPr>
            </a:p>
          </p:txBody>
        </p:sp>
        <p:sp>
          <p:nvSpPr>
            <p:cNvPr id="7179" name="Text Box 12"/>
            <p:cNvSpPr txBox="1"/>
            <p:nvPr/>
          </p:nvSpPr>
          <p:spPr>
            <a:xfrm>
              <a:off x="3774" y="768"/>
              <a:ext cx="816" cy="445"/>
            </a:xfrm>
            <a:prstGeom prst="rect">
              <a:avLst/>
            </a:prstGeom>
            <a:noFill/>
            <a:ln w="9525" cap="flat" cmpd="sng">
              <a:solidFill>
                <a:srgbClr val="0000CC"/>
              </a:solidFill>
              <a:prstDash val="solid"/>
              <a:miter/>
              <a:headEnd type="none" w="med" len="med"/>
              <a:tailEnd type="none" w="med" len="med"/>
            </a:ln>
          </p:spPr>
          <p:txBody>
            <a:bodyPr anchor="t" anchorCtr="0">
              <a:spAutoFit/>
            </a:bodyPr>
            <a:p>
              <a:pPr>
                <a:spcBef>
                  <a:spcPct val="50000"/>
                </a:spcBef>
              </a:pPr>
              <a:r>
                <a:rPr lang="zh-CN" altLang="en-US" sz="2000" b="1" dirty="0">
                  <a:latin typeface="楷体_GB2312" pitchFamily="1" charset="-122"/>
                  <a:ea typeface="楷体_GB2312" pitchFamily="1" charset="-122"/>
                </a:rPr>
                <a:t>静电场的基本性质</a:t>
              </a:r>
              <a:endParaRPr lang="zh-CN" altLang="en-US" sz="2000" b="1" dirty="0">
                <a:latin typeface="楷体_GB2312" pitchFamily="1" charset="-122"/>
                <a:ea typeface="楷体_GB2312" pitchFamily="1" charset="-122"/>
              </a:endParaRPr>
            </a:p>
          </p:txBody>
        </p:sp>
        <p:sp>
          <p:nvSpPr>
            <p:cNvPr id="7180" name="Text Box 13"/>
            <p:cNvSpPr txBox="1"/>
            <p:nvPr/>
          </p:nvSpPr>
          <p:spPr>
            <a:xfrm>
              <a:off x="121" y="1816"/>
              <a:ext cx="1053" cy="445"/>
            </a:xfrm>
            <a:prstGeom prst="rect">
              <a:avLst/>
            </a:prstGeom>
            <a:noFill/>
            <a:ln w="9525" cap="flat" cmpd="sng">
              <a:solidFill>
                <a:srgbClr val="0000CC"/>
              </a:solidFill>
              <a:prstDash val="solid"/>
              <a:miter/>
              <a:headEnd type="none" w="med" len="med"/>
              <a:tailEnd type="none" w="med" len="med"/>
            </a:ln>
          </p:spPr>
          <p:txBody>
            <a:bodyPr anchor="t" anchorCtr="0">
              <a:spAutoFit/>
            </a:bodyPr>
            <a:p>
              <a:pPr algn="ctr">
                <a:spcBef>
                  <a:spcPct val="50000"/>
                </a:spcBef>
              </a:pPr>
              <a:r>
                <a:rPr lang="zh-CN" altLang="en-US" sz="2000" b="1" dirty="0">
                  <a:latin typeface="楷体_GB2312" pitchFamily="1" charset="-122"/>
                  <a:ea typeface="楷体_GB2312" pitchFamily="1" charset="-122"/>
                </a:rPr>
                <a:t>与带电粒子的相互作用</a:t>
              </a:r>
              <a:endParaRPr lang="zh-CN" altLang="en-US" sz="2000" b="1" dirty="0">
                <a:latin typeface="楷体_GB2312" pitchFamily="1" charset="-122"/>
                <a:ea typeface="楷体_GB2312" pitchFamily="1" charset="-122"/>
              </a:endParaRPr>
            </a:p>
          </p:txBody>
        </p:sp>
        <p:sp>
          <p:nvSpPr>
            <p:cNvPr id="7181" name="Text Box 14"/>
            <p:cNvSpPr txBox="1"/>
            <p:nvPr/>
          </p:nvSpPr>
          <p:spPr>
            <a:xfrm>
              <a:off x="1377" y="1686"/>
              <a:ext cx="2175" cy="251"/>
            </a:xfrm>
            <a:prstGeom prst="rect">
              <a:avLst/>
            </a:prstGeom>
            <a:noFill/>
            <a:ln w="9525" cap="flat" cmpd="sng">
              <a:solidFill>
                <a:srgbClr val="0000CC"/>
              </a:solidFill>
              <a:prstDash val="solid"/>
              <a:miter/>
              <a:headEnd type="none" w="med" len="med"/>
              <a:tailEnd type="none" w="med" len="med"/>
            </a:ln>
          </p:spPr>
          <p:txBody>
            <a:bodyPr anchor="t" anchorCtr="0">
              <a:spAutoFit/>
            </a:bodyPr>
            <a:p>
              <a:pPr algn="ctr">
                <a:spcBef>
                  <a:spcPct val="50000"/>
                </a:spcBef>
              </a:pPr>
              <a:r>
                <a:rPr lang="zh-CN" altLang="en-US" sz="2000" b="1" dirty="0">
                  <a:latin typeface="楷体_GB2312" pitchFamily="1" charset="-122"/>
                  <a:ea typeface="楷体_GB2312" pitchFamily="1" charset="-122"/>
                </a:rPr>
                <a:t>导体的静电平衡</a:t>
              </a:r>
              <a:endParaRPr lang="zh-CN" altLang="en-US" sz="2000" b="1" dirty="0">
                <a:latin typeface="楷体_GB2312" pitchFamily="1" charset="-122"/>
                <a:ea typeface="楷体_GB2312" pitchFamily="1" charset="-122"/>
              </a:endParaRPr>
            </a:p>
          </p:txBody>
        </p:sp>
        <p:sp>
          <p:nvSpPr>
            <p:cNvPr id="7182" name="Text Box 15"/>
            <p:cNvSpPr txBox="1"/>
            <p:nvPr/>
          </p:nvSpPr>
          <p:spPr>
            <a:xfrm>
              <a:off x="2208" y="2016"/>
              <a:ext cx="1373" cy="445"/>
            </a:xfrm>
            <a:prstGeom prst="rect">
              <a:avLst/>
            </a:prstGeom>
            <a:noFill/>
            <a:ln w="9525" cap="flat" cmpd="sng">
              <a:solidFill>
                <a:srgbClr val="0000CC"/>
              </a:solidFill>
              <a:prstDash val="solid"/>
              <a:miter/>
              <a:headEnd type="none" w="med" len="med"/>
              <a:tailEnd type="none" w="med" len="med"/>
            </a:ln>
          </p:spPr>
          <p:txBody>
            <a:bodyPr anchor="t" anchorCtr="0">
              <a:spAutoFit/>
            </a:bodyPr>
            <a:p>
              <a:pPr algn="ctr">
                <a:spcBef>
                  <a:spcPct val="50000"/>
                </a:spcBef>
              </a:pPr>
              <a:r>
                <a:rPr lang="zh-CN" altLang="en-US" sz="2000" b="1" dirty="0">
                  <a:latin typeface="楷体_GB2312" pitchFamily="1" charset="-122"/>
                  <a:ea typeface="楷体_GB2312" pitchFamily="1" charset="-122"/>
                </a:rPr>
                <a:t>电位移矢量    </a:t>
              </a:r>
              <a:r>
                <a:rPr lang="zh-CN" altLang="en-US" sz="2000" b="1" dirty="0">
                  <a:solidFill>
                    <a:srgbClr val="C00000"/>
                  </a:solidFill>
                  <a:latin typeface="楷体_GB2312" pitchFamily="1" charset="-122"/>
                  <a:ea typeface="楷体_GB2312" pitchFamily="1" charset="-122"/>
                </a:rPr>
                <a:t>介质中高斯定理</a:t>
              </a:r>
              <a:endParaRPr lang="zh-CN" altLang="en-US" sz="2000" b="1" dirty="0">
                <a:solidFill>
                  <a:srgbClr val="C00000"/>
                </a:solidFill>
                <a:latin typeface="楷体_GB2312" pitchFamily="1" charset="-122"/>
                <a:ea typeface="楷体_GB2312" pitchFamily="1" charset="-122"/>
              </a:endParaRPr>
            </a:p>
          </p:txBody>
        </p:sp>
        <p:sp>
          <p:nvSpPr>
            <p:cNvPr id="7183" name="Text Box 16"/>
            <p:cNvSpPr txBox="1"/>
            <p:nvPr/>
          </p:nvSpPr>
          <p:spPr>
            <a:xfrm>
              <a:off x="1377" y="2023"/>
              <a:ext cx="728" cy="445"/>
            </a:xfrm>
            <a:prstGeom prst="rect">
              <a:avLst/>
            </a:prstGeom>
            <a:noFill/>
            <a:ln w="9525" cap="flat" cmpd="sng">
              <a:solidFill>
                <a:srgbClr val="0000CC"/>
              </a:solidFill>
              <a:prstDash val="solid"/>
              <a:miter/>
              <a:headEnd type="none" w="med" len="med"/>
              <a:tailEnd type="none" w="med" len="med"/>
            </a:ln>
          </p:spPr>
          <p:txBody>
            <a:bodyPr anchor="t" anchorCtr="0">
              <a:spAutoFit/>
            </a:bodyPr>
            <a:p>
              <a:pPr algn="ctr">
                <a:spcBef>
                  <a:spcPct val="50000"/>
                </a:spcBef>
              </a:pPr>
              <a:r>
                <a:rPr lang="zh-CN" altLang="en-US" sz="2000" b="1" dirty="0">
                  <a:latin typeface="楷体_GB2312" pitchFamily="1" charset="-122"/>
                  <a:ea typeface="楷体_GB2312" pitchFamily="1" charset="-122"/>
                </a:rPr>
                <a:t>电介质极化</a:t>
              </a:r>
              <a:endParaRPr lang="zh-CN" altLang="en-US" sz="2000" b="1" dirty="0">
                <a:latin typeface="楷体_GB2312" pitchFamily="1" charset="-122"/>
                <a:ea typeface="楷体_GB2312" pitchFamily="1" charset="-122"/>
              </a:endParaRPr>
            </a:p>
          </p:txBody>
        </p:sp>
        <p:sp>
          <p:nvSpPr>
            <p:cNvPr id="7184" name="Text Box 17"/>
            <p:cNvSpPr txBox="1"/>
            <p:nvPr/>
          </p:nvSpPr>
          <p:spPr>
            <a:xfrm>
              <a:off x="4176" y="1707"/>
              <a:ext cx="324" cy="639"/>
            </a:xfrm>
            <a:prstGeom prst="rect">
              <a:avLst/>
            </a:prstGeom>
            <a:noFill/>
            <a:ln w="9525" cap="flat" cmpd="sng">
              <a:solidFill>
                <a:srgbClr val="0000CC"/>
              </a:solidFill>
              <a:prstDash val="solid"/>
              <a:miter/>
              <a:headEnd type="none" w="med" len="med"/>
              <a:tailEnd type="none" w="med" len="med"/>
            </a:ln>
          </p:spPr>
          <p:txBody>
            <a:bodyPr anchor="t" anchorCtr="0">
              <a:spAutoFit/>
            </a:bodyPr>
            <a:p>
              <a:pPr algn="ctr">
                <a:spcBef>
                  <a:spcPct val="50000"/>
                </a:spcBef>
              </a:pPr>
              <a:r>
                <a:rPr lang="zh-CN" altLang="en-US" sz="2000" b="1" dirty="0">
                  <a:latin typeface="楷体_GB2312" pitchFamily="1" charset="-122"/>
                  <a:ea typeface="楷体_GB2312" pitchFamily="1" charset="-122"/>
                </a:rPr>
                <a:t>电场能</a:t>
              </a:r>
              <a:endParaRPr lang="zh-CN" altLang="en-US" sz="2000" b="1" dirty="0">
                <a:latin typeface="楷体_GB2312" pitchFamily="1" charset="-122"/>
                <a:ea typeface="楷体_GB2312" pitchFamily="1" charset="-122"/>
              </a:endParaRPr>
            </a:p>
          </p:txBody>
        </p:sp>
        <p:sp>
          <p:nvSpPr>
            <p:cNvPr id="7185" name="Line 18"/>
            <p:cNvSpPr/>
            <p:nvPr/>
          </p:nvSpPr>
          <p:spPr>
            <a:xfrm>
              <a:off x="1134" y="126"/>
              <a:ext cx="485" cy="0"/>
            </a:xfrm>
            <a:prstGeom prst="line">
              <a:avLst/>
            </a:prstGeom>
            <a:ln w="19050" cap="flat" cmpd="sng">
              <a:solidFill>
                <a:srgbClr val="FA402C"/>
              </a:solidFill>
              <a:prstDash val="solid"/>
              <a:round/>
              <a:headEnd type="none" w="med" len="med"/>
              <a:tailEnd type="triangle" w="med" len="med"/>
            </a:ln>
          </p:spPr>
        </p:sp>
        <p:sp>
          <p:nvSpPr>
            <p:cNvPr id="7186" name="Text Box 19"/>
            <p:cNvSpPr txBox="1"/>
            <p:nvPr/>
          </p:nvSpPr>
          <p:spPr>
            <a:xfrm>
              <a:off x="2834" y="0"/>
              <a:ext cx="1701" cy="251"/>
            </a:xfrm>
            <a:prstGeom prst="rect">
              <a:avLst/>
            </a:prstGeom>
            <a:noFill/>
            <a:ln w="9525" cap="flat" cmpd="sng">
              <a:solidFill>
                <a:srgbClr val="0000CC"/>
              </a:solidFill>
              <a:prstDash val="solid"/>
              <a:miter/>
              <a:headEnd type="none" w="med" len="med"/>
              <a:tailEnd type="none" w="med" len="med"/>
            </a:ln>
          </p:spPr>
          <p:txBody>
            <a:bodyPr anchor="t" anchorCtr="0">
              <a:spAutoFit/>
            </a:bodyPr>
            <a:p>
              <a:pPr algn="ctr">
                <a:spcBef>
                  <a:spcPct val="50000"/>
                </a:spcBef>
              </a:pPr>
              <a:r>
                <a:rPr lang="zh-CN" altLang="en-US" sz="2000" b="1" dirty="0">
                  <a:latin typeface="楷体_GB2312" pitchFamily="1" charset="-122"/>
                  <a:ea typeface="楷体_GB2312" pitchFamily="1" charset="-122"/>
                </a:rPr>
                <a:t>静电力叠加原理</a:t>
              </a:r>
              <a:endParaRPr lang="zh-CN" altLang="en-US" sz="2000" b="1" dirty="0">
                <a:latin typeface="楷体_GB2312" pitchFamily="1" charset="-122"/>
                <a:ea typeface="楷体_GB2312" pitchFamily="1" charset="-122"/>
              </a:endParaRPr>
            </a:p>
          </p:txBody>
        </p:sp>
        <p:sp>
          <p:nvSpPr>
            <p:cNvPr id="7187" name="Line 20"/>
            <p:cNvSpPr/>
            <p:nvPr/>
          </p:nvSpPr>
          <p:spPr>
            <a:xfrm>
              <a:off x="2510" y="126"/>
              <a:ext cx="324" cy="0"/>
            </a:xfrm>
            <a:prstGeom prst="line">
              <a:avLst/>
            </a:prstGeom>
            <a:ln w="19050" cap="flat" cmpd="sng">
              <a:solidFill>
                <a:srgbClr val="FA402C"/>
              </a:solidFill>
              <a:prstDash val="solid"/>
              <a:round/>
              <a:headEnd type="none" w="med" len="med"/>
              <a:tailEnd type="triangle" w="med" len="med"/>
            </a:ln>
          </p:spPr>
        </p:sp>
        <p:sp>
          <p:nvSpPr>
            <p:cNvPr id="7188" name="Line 21"/>
            <p:cNvSpPr/>
            <p:nvPr/>
          </p:nvSpPr>
          <p:spPr>
            <a:xfrm>
              <a:off x="576" y="258"/>
              <a:ext cx="0" cy="288"/>
            </a:xfrm>
            <a:prstGeom prst="line">
              <a:avLst/>
            </a:prstGeom>
            <a:ln w="19050" cap="flat" cmpd="sng">
              <a:solidFill>
                <a:srgbClr val="FA402C"/>
              </a:solidFill>
              <a:prstDash val="solid"/>
              <a:round/>
              <a:headEnd type="none" w="med" len="med"/>
              <a:tailEnd type="triangle" w="med" len="med"/>
            </a:ln>
          </p:spPr>
        </p:sp>
        <p:sp>
          <p:nvSpPr>
            <p:cNvPr id="7189" name="Line 22"/>
            <p:cNvSpPr/>
            <p:nvPr/>
          </p:nvSpPr>
          <p:spPr>
            <a:xfrm>
              <a:off x="576" y="1392"/>
              <a:ext cx="0" cy="380"/>
            </a:xfrm>
            <a:prstGeom prst="line">
              <a:avLst/>
            </a:prstGeom>
            <a:ln w="19050" cap="flat" cmpd="sng">
              <a:solidFill>
                <a:srgbClr val="FA402C"/>
              </a:solidFill>
              <a:prstDash val="solid"/>
              <a:round/>
              <a:headEnd type="none" w="med" len="med"/>
              <a:tailEnd type="triangle" w="med" len="med"/>
            </a:ln>
          </p:spPr>
        </p:sp>
        <p:sp>
          <p:nvSpPr>
            <p:cNvPr id="7190" name="Line 23"/>
            <p:cNvSpPr/>
            <p:nvPr/>
          </p:nvSpPr>
          <p:spPr>
            <a:xfrm flipH="1">
              <a:off x="0" y="960"/>
              <a:ext cx="202" cy="0"/>
            </a:xfrm>
            <a:prstGeom prst="line">
              <a:avLst/>
            </a:prstGeom>
            <a:ln w="19050" cap="flat" cmpd="sng">
              <a:solidFill>
                <a:srgbClr val="FA402C"/>
              </a:solidFill>
              <a:prstDash val="solid"/>
              <a:round/>
              <a:headEnd type="none" w="med" len="med"/>
              <a:tailEnd type="none" w="med" len="med"/>
            </a:ln>
          </p:spPr>
        </p:sp>
        <p:sp>
          <p:nvSpPr>
            <p:cNvPr id="7191" name="Line 24"/>
            <p:cNvSpPr/>
            <p:nvPr/>
          </p:nvSpPr>
          <p:spPr>
            <a:xfrm>
              <a:off x="0" y="969"/>
              <a:ext cx="0" cy="1855"/>
            </a:xfrm>
            <a:prstGeom prst="line">
              <a:avLst/>
            </a:prstGeom>
            <a:ln w="19050" cap="flat" cmpd="sng">
              <a:solidFill>
                <a:srgbClr val="FA402C"/>
              </a:solidFill>
              <a:prstDash val="solid"/>
              <a:round/>
              <a:headEnd type="none" w="med" len="med"/>
              <a:tailEnd type="none" w="med" len="med"/>
            </a:ln>
          </p:spPr>
        </p:sp>
        <p:sp>
          <p:nvSpPr>
            <p:cNvPr id="7192" name="Line 25"/>
            <p:cNvSpPr/>
            <p:nvPr/>
          </p:nvSpPr>
          <p:spPr>
            <a:xfrm>
              <a:off x="0" y="2824"/>
              <a:ext cx="162" cy="0"/>
            </a:xfrm>
            <a:prstGeom prst="line">
              <a:avLst/>
            </a:prstGeom>
            <a:ln w="19050" cap="flat" cmpd="sng">
              <a:solidFill>
                <a:srgbClr val="FA402C"/>
              </a:solidFill>
              <a:prstDash val="solid"/>
              <a:round/>
              <a:headEnd type="none" w="med" len="med"/>
              <a:tailEnd type="triangle" w="med" len="med"/>
            </a:ln>
          </p:spPr>
        </p:sp>
        <p:sp>
          <p:nvSpPr>
            <p:cNvPr id="7193" name="Text Box 26"/>
            <p:cNvSpPr txBox="1"/>
            <p:nvPr/>
          </p:nvSpPr>
          <p:spPr>
            <a:xfrm>
              <a:off x="3701" y="1680"/>
              <a:ext cx="309" cy="758"/>
            </a:xfrm>
            <a:prstGeom prst="rect">
              <a:avLst/>
            </a:prstGeom>
            <a:noFill/>
            <a:ln w="9525" cap="flat" cmpd="sng">
              <a:solidFill>
                <a:srgbClr val="0000CC"/>
              </a:solidFill>
              <a:prstDash val="solid"/>
              <a:miter/>
              <a:headEnd type="none" w="med" len="med"/>
              <a:tailEnd type="none" w="med" len="med"/>
            </a:ln>
          </p:spPr>
          <p:txBody>
            <a:bodyPr vert="eaVert" anchor="t" anchorCtr="0">
              <a:spAutoFit/>
            </a:bodyPr>
            <a:p>
              <a:pPr algn="ctr">
                <a:spcBef>
                  <a:spcPct val="50000"/>
                </a:spcBef>
              </a:pPr>
              <a:r>
                <a:rPr lang="zh-CN" altLang="en-US" sz="2000" b="1" dirty="0">
                  <a:latin typeface="楷体_GB2312" pitchFamily="1" charset="-122"/>
                  <a:ea typeface="楷体_GB2312" pitchFamily="1" charset="-122"/>
                </a:rPr>
                <a:t>电容</a:t>
              </a:r>
              <a:endParaRPr lang="zh-CN" altLang="en-US" sz="2000" b="1" dirty="0">
                <a:latin typeface="楷体_GB2312" pitchFamily="1" charset="-122"/>
                <a:ea typeface="楷体_GB2312" pitchFamily="1" charset="-122"/>
              </a:endParaRPr>
            </a:p>
          </p:txBody>
        </p:sp>
        <p:sp>
          <p:nvSpPr>
            <p:cNvPr id="7194" name="Line 27"/>
            <p:cNvSpPr/>
            <p:nvPr/>
          </p:nvSpPr>
          <p:spPr>
            <a:xfrm>
              <a:off x="1174" y="1855"/>
              <a:ext cx="203" cy="0"/>
            </a:xfrm>
            <a:prstGeom prst="line">
              <a:avLst/>
            </a:prstGeom>
            <a:ln w="19050" cap="flat" cmpd="sng">
              <a:solidFill>
                <a:srgbClr val="FA402C"/>
              </a:solidFill>
              <a:prstDash val="solid"/>
              <a:round/>
              <a:headEnd type="none" w="med" len="med"/>
              <a:tailEnd type="triangle" w="med" len="med"/>
            </a:ln>
          </p:spPr>
        </p:sp>
        <p:sp>
          <p:nvSpPr>
            <p:cNvPr id="7195" name="Line 28"/>
            <p:cNvSpPr/>
            <p:nvPr/>
          </p:nvSpPr>
          <p:spPr>
            <a:xfrm>
              <a:off x="1174" y="2234"/>
              <a:ext cx="203" cy="0"/>
            </a:xfrm>
            <a:prstGeom prst="line">
              <a:avLst/>
            </a:prstGeom>
            <a:ln w="19050" cap="flat" cmpd="sng">
              <a:solidFill>
                <a:srgbClr val="FA402C"/>
              </a:solidFill>
              <a:prstDash val="solid"/>
              <a:round/>
              <a:headEnd type="none" w="med" len="med"/>
              <a:tailEnd type="triangle" w="med" len="med"/>
            </a:ln>
          </p:spPr>
        </p:sp>
        <p:sp>
          <p:nvSpPr>
            <p:cNvPr id="7196" name="Line 29"/>
            <p:cNvSpPr/>
            <p:nvPr/>
          </p:nvSpPr>
          <p:spPr>
            <a:xfrm>
              <a:off x="3552" y="1824"/>
              <a:ext cx="121" cy="0"/>
            </a:xfrm>
            <a:prstGeom prst="line">
              <a:avLst/>
            </a:prstGeom>
            <a:ln w="19050" cap="flat" cmpd="sng">
              <a:solidFill>
                <a:srgbClr val="FA402C"/>
              </a:solidFill>
              <a:prstDash val="solid"/>
              <a:round/>
              <a:headEnd type="none" w="med" len="med"/>
              <a:tailEnd type="triangle" w="med" len="med"/>
            </a:ln>
          </p:spPr>
        </p:sp>
        <p:sp>
          <p:nvSpPr>
            <p:cNvPr id="7197" name="Line 30"/>
            <p:cNvSpPr/>
            <p:nvPr/>
          </p:nvSpPr>
          <p:spPr>
            <a:xfrm>
              <a:off x="3591" y="2256"/>
              <a:ext cx="121" cy="0"/>
            </a:xfrm>
            <a:prstGeom prst="line">
              <a:avLst/>
            </a:prstGeom>
            <a:ln w="19050" cap="flat" cmpd="sng">
              <a:solidFill>
                <a:srgbClr val="FA402C"/>
              </a:solidFill>
              <a:prstDash val="solid"/>
              <a:round/>
              <a:headEnd type="none" w="med" len="med"/>
              <a:tailEnd type="triangle" w="med" len="med"/>
            </a:ln>
          </p:spPr>
        </p:sp>
        <p:sp>
          <p:nvSpPr>
            <p:cNvPr id="7198" name="Line 31"/>
            <p:cNvSpPr/>
            <p:nvPr/>
          </p:nvSpPr>
          <p:spPr>
            <a:xfrm>
              <a:off x="4011" y="2064"/>
              <a:ext cx="162" cy="0"/>
            </a:xfrm>
            <a:prstGeom prst="line">
              <a:avLst/>
            </a:prstGeom>
            <a:ln w="19050" cap="flat" cmpd="sng">
              <a:solidFill>
                <a:srgbClr val="FA402C"/>
              </a:solidFill>
              <a:prstDash val="solid"/>
              <a:round/>
              <a:headEnd type="none" w="med" len="med"/>
              <a:tailEnd type="triangle" w="med" len="med"/>
            </a:ln>
          </p:spPr>
        </p:sp>
        <p:sp>
          <p:nvSpPr>
            <p:cNvPr id="7199" name="Line 32"/>
            <p:cNvSpPr/>
            <p:nvPr/>
          </p:nvSpPr>
          <p:spPr>
            <a:xfrm>
              <a:off x="2105" y="2276"/>
              <a:ext cx="122" cy="0"/>
            </a:xfrm>
            <a:prstGeom prst="line">
              <a:avLst/>
            </a:prstGeom>
            <a:ln w="19050" cap="flat" cmpd="sng">
              <a:solidFill>
                <a:srgbClr val="FA402C"/>
              </a:solidFill>
              <a:prstDash val="solid"/>
              <a:round/>
              <a:headEnd type="none" w="med" len="med"/>
              <a:tailEnd type="triangle" w="med" len="med"/>
            </a:ln>
          </p:spPr>
        </p:sp>
        <p:sp>
          <p:nvSpPr>
            <p:cNvPr id="7200" name="Line 33"/>
            <p:cNvSpPr/>
            <p:nvPr/>
          </p:nvSpPr>
          <p:spPr>
            <a:xfrm>
              <a:off x="931" y="717"/>
              <a:ext cx="203" cy="0"/>
            </a:xfrm>
            <a:prstGeom prst="line">
              <a:avLst/>
            </a:prstGeom>
            <a:ln w="19050" cap="flat" cmpd="sng">
              <a:solidFill>
                <a:srgbClr val="FA402C"/>
              </a:solidFill>
              <a:prstDash val="solid"/>
              <a:round/>
              <a:headEnd type="none" w="med" len="med"/>
              <a:tailEnd type="triangle" w="med" len="med"/>
            </a:ln>
          </p:spPr>
        </p:sp>
        <p:sp>
          <p:nvSpPr>
            <p:cNvPr id="7201" name="Line 34"/>
            <p:cNvSpPr/>
            <p:nvPr/>
          </p:nvSpPr>
          <p:spPr>
            <a:xfrm>
              <a:off x="931" y="1265"/>
              <a:ext cx="203" cy="0"/>
            </a:xfrm>
            <a:prstGeom prst="line">
              <a:avLst/>
            </a:prstGeom>
            <a:ln w="19050" cap="flat" cmpd="sng">
              <a:solidFill>
                <a:srgbClr val="FA402C"/>
              </a:solidFill>
              <a:prstDash val="solid"/>
              <a:round/>
              <a:headEnd type="none" w="med" len="med"/>
              <a:tailEnd type="triangle" w="med" len="med"/>
            </a:ln>
          </p:spPr>
        </p:sp>
        <p:sp>
          <p:nvSpPr>
            <p:cNvPr id="7202" name="Line 35"/>
            <p:cNvSpPr/>
            <p:nvPr/>
          </p:nvSpPr>
          <p:spPr>
            <a:xfrm>
              <a:off x="1700" y="717"/>
              <a:ext cx="162" cy="0"/>
            </a:xfrm>
            <a:prstGeom prst="line">
              <a:avLst/>
            </a:prstGeom>
            <a:ln w="19050" cap="flat" cmpd="sng">
              <a:solidFill>
                <a:srgbClr val="FA402C"/>
              </a:solidFill>
              <a:prstDash val="solid"/>
              <a:round/>
              <a:headEnd type="none" w="med" len="med"/>
              <a:tailEnd type="triangle" w="med" len="med"/>
            </a:ln>
          </p:spPr>
        </p:sp>
        <p:sp>
          <p:nvSpPr>
            <p:cNvPr id="7203" name="Line 36"/>
            <p:cNvSpPr/>
            <p:nvPr/>
          </p:nvSpPr>
          <p:spPr>
            <a:xfrm>
              <a:off x="2591" y="717"/>
              <a:ext cx="162" cy="0"/>
            </a:xfrm>
            <a:prstGeom prst="line">
              <a:avLst/>
            </a:prstGeom>
            <a:ln w="19050" cap="flat" cmpd="sng">
              <a:solidFill>
                <a:srgbClr val="FA402C"/>
              </a:solidFill>
              <a:prstDash val="solid"/>
              <a:round/>
              <a:headEnd type="none" w="med" len="med"/>
              <a:tailEnd type="triangle" w="med" len="med"/>
            </a:ln>
          </p:spPr>
        </p:sp>
        <p:sp>
          <p:nvSpPr>
            <p:cNvPr id="7204" name="Line 37"/>
            <p:cNvSpPr/>
            <p:nvPr/>
          </p:nvSpPr>
          <p:spPr>
            <a:xfrm>
              <a:off x="1700" y="1307"/>
              <a:ext cx="1053" cy="0"/>
            </a:xfrm>
            <a:prstGeom prst="line">
              <a:avLst/>
            </a:prstGeom>
            <a:ln w="19050" cap="flat" cmpd="sng">
              <a:solidFill>
                <a:srgbClr val="FA402C"/>
              </a:solidFill>
              <a:prstDash val="solid"/>
              <a:round/>
              <a:headEnd type="none" w="med" len="med"/>
              <a:tailEnd type="triangle" w="med" len="med"/>
            </a:ln>
          </p:spPr>
        </p:sp>
        <p:sp>
          <p:nvSpPr>
            <p:cNvPr id="7205" name="Line 38"/>
            <p:cNvSpPr/>
            <p:nvPr/>
          </p:nvSpPr>
          <p:spPr>
            <a:xfrm>
              <a:off x="3648" y="1152"/>
              <a:ext cx="121" cy="0"/>
            </a:xfrm>
            <a:prstGeom prst="line">
              <a:avLst/>
            </a:prstGeom>
            <a:ln w="19050" cap="flat" cmpd="sng">
              <a:solidFill>
                <a:srgbClr val="FA402C"/>
              </a:solidFill>
              <a:prstDash val="solid"/>
              <a:round/>
              <a:headEnd type="none" w="med" len="med"/>
              <a:tailEnd type="triangle" w="med" len="med"/>
            </a:ln>
          </p:spPr>
        </p:sp>
        <p:sp>
          <p:nvSpPr>
            <p:cNvPr id="7206" name="Line 39"/>
            <p:cNvSpPr/>
            <p:nvPr/>
          </p:nvSpPr>
          <p:spPr>
            <a:xfrm>
              <a:off x="3648" y="816"/>
              <a:ext cx="121" cy="0"/>
            </a:xfrm>
            <a:prstGeom prst="line">
              <a:avLst/>
            </a:prstGeom>
            <a:ln w="19050" cap="flat" cmpd="sng">
              <a:solidFill>
                <a:srgbClr val="FA402C"/>
              </a:solidFill>
              <a:prstDash val="solid"/>
              <a:round/>
              <a:headEnd type="none" w="med" len="med"/>
              <a:tailEnd type="triangle" w="med" len="med"/>
            </a:ln>
          </p:spPr>
        </p:sp>
      </p:grpSp>
      <p:sp>
        <p:nvSpPr>
          <p:cNvPr id="7208" name="Text Box 40"/>
          <p:cNvSpPr txBox="1"/>
          <p:nvPr/>
        </p:nvSpPr>
        <p:spPr>
          <a:xfrm>
            <a:off x="4953000" y="285750"/>
            <a:ext cx="2224088" cy="583565"/>
          </a:xfrm>
          <a:prstGeom prst="rect">
            <a:avLst/>
          </a:prstGeom>
          <a:noFill/>
          <a:ln w="9525">
            <a:noFill/>
          </a:ln>
        </p:spPr>
        <p:txBody>
          <a:bodyPr anchor="t" anchorCtr="0">
            <a:spAutoFit/>
          </a:bodyPr>
          <a:p>
            <a:pPr algn="ctr">
              <a:spcBef>
                <a:spcPct val="50000"/>
              </a:spcBef>
            </a:pPr>
            <a:r>
              <a:rPr lang="zh-CN" altLang="en-US" sz="3200" b="1" dirty="0">
                <a:solidFill>
                  <a:srgbClr val="C00000"/>
                </a:solidFill>
                <a:latin typeface="Times New Roman" panose="02020603050405020304" pitchFamily="2" charset="0"/>
                <a:ea typeface="楷体" panose="02010609060101010101" pitchFamily="1" charset="-122"/>
              </a:rPr>
              <a:t>结构框图</a:t>
            </a:r>
            <a:endParaRPr lang="zh-CN" altLang="en-US" sz="3200" b="1" dirty="0">
              <a:solidFill>
                <a:srgbClr val="C00000"/>
              </a:solidFill>
              <a:latin typeface="Times New Roman" panose="02020603050405020304" pitchFamily="2" charset="0"/>
              <a:ea typeface="楷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208"/>
                                        </p:tgtEl>
                                        <p:attrNameLst>
                                          <p:attrName>style.visibility</p:attrName>
                                        </p:attrNameLst>
                                      </p:cBhvr>
                                      <p:to>
                                        <p:strVal val="visible"/>
                                      </p:to>
                                    </p:set>
                                    <p:anim calcmode="lin" valueType="num">
                                      <p:cBhvr>
                                        <p:cTn id="7" dur="1000" fill="hold"/>
                                        <p:tgtEl>
                                          <p:spTgt spid="7208"/>
                                        </p:tgtEl>
                                        <p:attrNameLst>
                                          <p:attrName>ppt_w</p:attrName>
                                        </p:attrNameLst>
                                      </p:cBhvr>
                                      <p:tavLst>
                                        <p:tav tm="0">
                                          <p:val>
                                            <p:strVal val="#ppt_w*0.70"/>
                                          </p:val>
                                        </p:tav>
                                        <p:tav tm="100000">
                                          <p:val>
                                            <p:strVal val="#ppt_w"/>
                                          </p:val>
                                        </p:tav>
                                      </p:tavLst>
                                    </p:anim>
                                    <p:anim calcmode="lin" valueType="num">
                                      <p:cBhvr>
                                        <p:cTn id="8" dur="1000" fill="hold"/>
                                        <p:tgtEl>
                                          <p:spTgt spid="7208"/>
                                        </p:tgtEl>
                                        <p:attrNameLst>
                                          <p:attrName>ppt_h</p:attrName>
                                        </p:attrNameLst>
                                      </p:cBhvr>
                                      <p:tavLst>
                                        <p:tav tm="0">
                                          <p:val>
                                            <p:strVal val="#ppt_h"/>
                                          </p:val>
                                        </p:tav>
                                        <p:tav tm="100000">
                                          <p:val>
                                            <p:strVal val="#ppt_h"/>
                                          </p:val>
                                        </p:tav>
                                      </p:tavLst>
                                    </p:anim>
                                    <p:animEffect transition="in" filter="fade">
                                      <p:cBhvr>
                                        <p:cTn id="9" dur="1000"/>
                                        <p:tgtEl>
                                          <p:spTgt spid="7208"/>
                                        </p:tgtEl>
                                      </p:cBhvr>
                                    </p:animEffect>
                                  </p:childTnLst>
                                </p:cTn>
                              </p:par>
                            </p:childTnLst>
                          </p:cTn>
                        </p:par>
                      </p:childTnLst>
                    </p:cTn>
                  </p:par>
                  <p:par>
                    <p:cTn id="10" fill="hold">
                      <p:stCondLst>
                        <p:cond delay="indefinite"/>
                      </p:stCondLst>
                      <p:childTnLst>
                        <p:par>
                          <p:cTn id="11" fill="hold">
                            <p:stCondLst>
                              <p:cond delay="0"/>
                            </p:stCondLst>
                            <p:childTnLst>
                              <p:par>
                                <p:cTn id="12" presetID="13" presetClass="entr" presetSubtype="16" fill="hold" nodeType="clickEffect">
                                  <p:stCondLst>
                                    <p:cond delay="0"/>
                                  </p:stCondLst>
                                  <p:childTnLst>
                                    <p:set>
                                      <p:cBhvr>
                                        <p:cTn id="13" dur="1" fill="hold">
                                          <p:stCondLst>
                                            <p:cond delay="0"/>
                                          </p:stCondLst>
                                        </p:cTn>
                                        <p:tgtEl>
                                          <p:spTgt spid="7170"/>
                                        </p:tgtEl>
                                        <p:attrNameLst>
                                          <p:attrName>style.visibility</p:attrName>
                                        </p:attrNameLst>
                                      </p:cBhvr>
                                      <p:to>
                                        <p:strVal val="visible"/>
                                      </p:to>
                                    </p:set>
                                    <p:animEffect transition="in" filter="plus(in)">
                                      <p:cBhvr>
                                        <p:cTn id="14" dur="10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602" name="Group 2"/>
          <p:cNvGrpSpPr/>
          <p:nvPr/>
        </p:nvGrpSpPr>
        <p:grpSpPr>
          <a:xfrm>
            <a:off x="7535863" y="692150"/>
            <a:ext cx="2736840" cy="1512876"/>
            <a:chOff x="0" y="0"/>
            <a:chExt cx="1848" cy="1592"/>
          </a:xfrm>
        </p:grpSpPr>
        <p:sp>
          <p:nvSpPr>
            <p:cNvPr id="2" name="Freeform 4"/>
            <p:cNvSpPr/>
            <p:nvPr/>
          </p:nvSpPr>
          <p:spPr>
            <a:xfrm>
              <a:off x="0" y="20"/>
              <a:ext cx="1064" cy="952"/>
            </a:xfrm>
            <a:custGeom>
              <a:avLst/>
              <a:gdLst/>
              <a:ahLst/>
              <a:cxnLst>
                <a:cxn ang="0">
                  <a:pos x="16" y="176"/>
                </a:cxn>
                <a:cxn ang="0">
                  <a:pos x="832" y="944"/>
                </a:cxn>
                <a:cxn ang="0">
                  <a:pos x="928" y="128"/>
                </a:cxn>
                <a:cxn ang="0">
                  <a:pos x="16" y="176"/>
                </a:cxn>
              </a:cxnLst>
              <a:pathLst>
                <a:path w="1064" h="952">
                  <a:moveTo>
                    <a:pt x="16" y="176"/>
                  </a:moveTo>
                  <a:cubicBezTo>
                    <a:pt x="0" y="312"/>
                    <a:pt x="680" y="952"/>
                    <a:pt x="832" y="944"/>
                  </a:cubicBezTo>
                  <a:cubicBezTo>
                    <a:pt x="984" y="936"/>
                    <a:pt x="1064" y="256"/>
                    <a:pt x="928" y="128"/>
                  </a:cubicBezTo>
                  <a:cubicBezTo>
                    <a:pt x="792" y="0"/>
                    <a:pt x="32" y="40"/>
                    <a:pt x="16" y="176"/>
                  </a:cubicBezTo>
                  <a:close/>
                </a:path>
              </a:pathLst>
            </a:custGeom>
            <a:solidFill>
              <a:srgbClr val="FFFF66"/>
            </a:solidFill>
            <a:ln w="38100" cap="flat" cmpd="sng">
              <a:solidFill>
                <a:srgbClr val="FF0000"/>
              </a:solidFill>
              <a:prstDash val="solid"/>
              <a:round/>
              <a:headEnd type="none" w="med" len="med"/>
              <a:tailEnd type="none" w="med" len="med"/>
            </a:ln>
          </p:spPr>
          <p:txBody>
            <a:bodyPr/>
            <a:p>
              <a:endParaRPr lang="zh-CN" altLang="en-US"/>
            </a:p>
          </p:txBody>
        </p:sp>
        <p:sp>
          <p:nvSpPr>
            <p:cNvPr id="25603" name="Text Box 5"/>
            <p:cNvSpPr txBox="1"/>
            <p:nvPr/>
          </p:nvSpPr>
          <p:spPr>
            <a:xfrm>
              <a:off x="567" y="0"/>
              <a:ext cx="301" cy="680"/>
            </a:xfrm>
            <a:prstGeom prst="rect">
              <a:avLst/>
            </a:prstGeom>
            <a:noFill/>
            <a:ln w="9525">
              <a:noFill/>
            </a:ln>
          </p:spPr>
          <p:txBody>
            <a:bodyPr wrap="none" lIns="90000" tIns="46800" rIns="90000" bIns="46800" anchor="t" anchorCtr="0">
              <a:spAutoFit/>
            </a:bodyPr>
            <a:p>
              <a:pPr>
                <a:spcBef>
                  <a:spcPct val="20000"/>
                </a:spcBef>
              </a:pPr>
              <a:r>
                <a:rPr lang="en-US" altLang="zh-CN" sz="3600" b="1" dirty="0">
                  <a:solidFill>
                    <a:srgbClr val="FF3300"/>
                  </a:solidFill>
                  <a:latin typeface="Arial" panose="020B0604020202020204" pitchFamily="34" charset="0"/>
                  <a:ea typeface="楷体_GB2312" pitchFamily="1" charset="-122"/>
                </a:rPr>
                <a:t>+</a:t>
              </a:r>
              <a:endParaRPr lang="en-US" altLang="zh-CN" sz="3600" b="1" dirty="0">
                <a:solidFill>
                  <a:srgbClr val="FF3300"/>
                </a:solidFill>
                <a:latin typeface="Arial" panose="020B0604020202020204" pitchFamily="34" charset="0"/>
                <a:ea typeface="楷体_GB2312" pitchFamily="1" charset="-122"/>
              </a:endParaRPr>
            </a:p>
          </p:txBody>
        </p:sp>
        <p:sp>
          <p:nvSpPr>
            <p:cNvPr id="25604" name="Rectangle 6"/>
            <p:cNvSpPr/>
            <p:nvPr/>
          </p:nvSpPr>
          <p:spPr>
            <a:xfrm>
              <a:off x="288" y="164"/>
              <a:ext cx="301" cy="680"/>
            </a:xfrm>
            <a:prstGeom prst="rect">
              <a:avLst/>
            </a:prstGeom>
            <a:noFill/>
            <a:ln w="9525">
              <a:noFill/>
            </a:ln>
          </p:spPr>
          <p:txBody>
            <a:bodyPr wrap="none" lIns="90000" tIns="46800" rIns="90000" bIns="46800" anchor="t" anchorCtr="0">
              <a:spAutoFit/>
            </a:bodyPr>
            <a:p>
              <a:pPr>
                <a:spcBef>
                  <a:spcPct val="20000"/>
                </a:spcBef>
              </a:pPr>
              <a:r>
                <a:rPr lang="en-US" altLang="zh-CN" sz="3600" b="1" dirty="0">
                  <a:solidFill>
                    <a:srgbClr val="FF3300"/>
                  </a:solidFill>
                  <a:latin typeface="Arial" panose="020B0604020202020204" pitchFamily="34" charset="0"/>
                  <a:ea typeface="楷体_GB2312" pitchFamily="1" charset="-122"/>
                </a:rPr>
                <a:t>+</a:t>
              </a:r>
              <a:endParaRPr lang="en-US" altLang="zh-CN" sz="3600" b="1" dirty="0">
                <a:solidFill>
                  <a:srgbClr val="FF3300"/>
                </a:solidFill>
                <a:latin typeface="Arial" panose="020B0604020202020204" pitchFamily="34" charset="0"/>
                <a:ea typeface="楷体_GB2312" pitchFamily="1" charset="-122"/>
              </a:endParaRPr>
            </a:p>
          </p:txBody>
        </p:sp>
        <p:sp>
          <p:nvSpPr>
            <p:cNvPr id="25605" name="Rectangle 7"/>
            <p:cNvSpPr/>
            <p:nvPr/>
          </p:nvSpPr>
          <p:spPr>
            <a:xfrm>
              <a:off x="720" y="356"/>
              <a:ext cx="301" cy="680"/>
            </a:xfrm>
            <a:prstGeom prst="rect">
              <a:avLst/>
            </a:prstGeom>
            <a:noFill/>
            <a:ln w="9525">
              <a:noFill/>
            </a:ln>
          </p:spPr>
          <p:txBody>
            <a:bodyPr wrap="none" lIns="90000" tIns="46800" rIns="90000" bIns="46800" anchor="t" anchorCtr="0">
              <a:spAutoFit/>
            </a:bodyPr>
            <a:p>
              <a:pPr>
                <a:spcBef>
                  <a:spcPct val="20000"/>
                </a:spcBef>
              </a:pPr>
              <a:r>
                <a:rPr lang="en-US" altLang="zh-CN" sz="3600" b="1" dirty="0">
                  <a:solidFill>
                    <a:srgbClr val="FF3300"/>
                  </a:solidFill>
                  <a:latin typeface="Arial" panose="020B0604020202020204" pitchFamily="34" charset="0"/>
                  <a:ea typeface="楷体_GB2312" pitchFamily="1" charset="-122"/>
                </a:rPr>
                <a:t>+</a:t>
              </a:r>
              <a:endParaRPr lang="en-US" altLang="zh-CN" sz="3600" b="1" dirty="0">
                <a:solidFill>
                  <a:srgbClr val="FF3300"/>
                </a:solidFill>
                <a:latin typeface="Arial" panose="020B0604020202020204" pitchFamily="34" charset="0"/>
                <a:ea typeface="楷体_GB2312" pitchFamily="1" charset="-122"/>
              </a:endParaRPr>
            </a:p>
          </p:txBody>
        </p:sp>
        <p:sp>
          <p:nvSpPr>
            <p:cNvPr id="25606" name="Rectangle 8"/>
            <p:cNvSpPr/>
            <p:nvPr/>
          </p:nvSpPr>
          <p:spPr>
            <a:xfrm>
              <a:off x="480" y="356"/>
              <a:ext cx="301" cy="680"/>
            </a:xfrm>
            <a:prstGeom prst="rect">
              <a:avLst/>
            </a:prstGeom>
            <a:noFill/>
            <a:ln w="9525">
              <a:noFill/>
            </a:ln>
          </p:spPr>
          <p:txBody>
            <a:bodyPr wrap="none" lIns="90000" tIns="46800" rIns="90000" bIns="46800" anchor="t" anchorCtr="0">
              <a:spAutoFit/>
            </a:bodyPr>
            <a:p>
              <a:pPr>
                <a:spcBef>
                  <a:spcPct val="20000"/>
                </a:spcBef>
              </a:pPr>
              <a:r>
                <a:rPr lang="en-US" altLang="zh-CN" sz="3600" b="1" dirty="0">
                  <a:solidFill>
                    <a:srgbClr val="FF3300"/>
                  </a:solidFill>
                  <a:latin typeface="Arial" panose="020B0604020202020204" pitchFamily="34" charset="0"/>
                  <a:ea typeface="楷体_GB2312" pitchFamily="1" charset="-122"/>
                </a:rPr>
                <a:t>+</a:t>
              </a:r>
              <a:endParaRPr lang="en-US" altLang="zh-CN" sz="3600" b="1" dirty="0">
                <a:solidFill>
                  <a:srgbClr val="FF3300"/>
                </a:solidFill>
                <a:latin typeface="Arial" panose="020B0604020202020204" pitchFamily="34" charset="0"/>
                <a:ea typeface="楷体_GB2312" pitchFamily="1" charset="-122"/>
              </a:endParaRPr>
            </a:p>
          </p:txBody>
        </p:sp>
        <p:sp>
          <p:nvSpPr>
            <p:cNvPr id="25607" name="Line 9"/>
            <p:cNvSpPr/>
            <p:nvPr/>
          </p:nvSpPr>
          <p:spPr>
            <a:xfrm>
              <a:off x="720" y="692"/>
              <a:ext cx="720" cy="720"/>
            </a:xfrm>
            <a:prstGeom prst="line">
              <a:avLst/>
            </a:prstGeom>
            <a:ln w="38100" cap="flat" cmpd="sng">
              <a:solidFill>
                <a:srgbClr val="FF0000"/>
              </a:solidFill>
              <a:prstDash val="solid"/>
              <a:round/>
              <a:headEnd type="none" w="med" len="med"/>
              <a:tailEnd type="triangle" w="med" len="med"/>
            </a:ln>
          </p:spPr>
        </p:sp>
        <p:sp>
          <p:nvSpPr>
            <p:cNvPr id="25608" name="Text Box 10"/>
            <p:cNvSpPr txBox="1"/>
            <p:nvPr/>
          </p:nvSpPr>
          <p:spPr>
            <a:xfrm>
              <a:off x="1333" y="912"/>
              <a:ext cx="515" cy="680"/>
            </a:xfrm>
            <a:prstGeom prst="rect">
              <a:avLst/>
            </a:prstGeom>
            <a:noFill/>
            <a:ln w="9525">
              <a:noFill/>
            </a:ln>
          </p:spPr>
          <p:txBody>
            <a:bodyPr wrap="none" lIns="90000" tIns="46800" rIns="90000" bIns="46800" anchor="t" anchorCtr="0">
              <a:spAutoFit/>
            </a:bodyPr>
            <a:p>
              <a:pPr>
                <a:spcBef>
                  <a:spcPct val="20000"/>
                </a:spcBef>
              </a:pPr>
              <a:r>
                <a:rPr lang="en-US" altLang="zh-CN" sz="3600" b="1" dirty="0">
                  <a:solidFill>
                    <a:srgbClr val="FF3300"/>
                  </a:solidFill>
                  <a:latin typeface="Arial" panose="020B0604020202020204" pitchFamily="34" charset="0"/>
                  <a:ea typeface="楷体_GB2312" pitchFamily="1" charset="-122"/>
                </a:rPr>
                <a:t>d</a:t>
              </a:r>
              <a:r>
                <a:rPr lang="en-US" altLang="zh-CN" sz="3600" b="1" i="1" dirty="0">
                  <a:solidFill>
                    <a:srgbClr val="FF3300"/>
                  </a:solidFill>
                  <a:latin typeface="Arial" panose="020B0604020202020204" pitchFamily="34" charset="0"/>
                  <a:ea typeface="楷体_GB2312" pitchFamily="1" charset="-122"/>
                </a:rPr>
                <a:t>E</a:t>
              </a:r>
              <a:endParaRPr lang="en-US" altLang="zh-CN" sz="3600" b="1" dirty="0">
                <a:solidFill>
                  <a:srgbClr val="FF3300"/>
                </a:solidFill>
                <a:latin typeface="Arial" panose="020B0604020202020204" pitchFamily="34" charset="0"/>
                <a:ea typeface="楷体_GB2312" pitchFamily="1" charset="-122"/>
              </a:endParaRPr>
            </a:p>
          </p:txBody>
        </p:sp>
        <p:sp>
          <p:nvSpPr>
            <p:cNvPr id="25609" name="Text Box 11"/>
            <p:cNvSpPr txBox="1"/>
            <p:nvPr/>
          </p:nvSpPr>
          <p:spPr>
            <a:xfrm>
              <a:off x="999" y="433"/>
              <a:ext cx="498" cy="680"/>
            </a:xfrm>
            <a:prstGeom prst="rect">
              <a:avLst/>
            </a:prstGeom>
            <a:noFill/>
            <a:ln w="9525">
              <a:noFill/>
            </a:ln>
          </p:spPr>
          <p:txBody>
            <a:bodyPr wrap="none" lIns="90000" tIns="46800" rIns="90000" bIns="46800" anchor="t" anchorCtr="0">
              <a:spAutoFit/>
            </a:bodyPr>
            <a:p>
              <a:pPr>
                <a:spcBef>
                  <a:spcPct val="20000"/>
                </a:spcBef>
              </a:pPr>
              <a:r>
                <a:rPr lang="en-US" altLang="zh-CN" sz="3600" b="1" dirty="0">
                  <a:solidFill>
                    <a:srgbClr val="FF3300"/>
                  </a:solidFill>
                  <a:latin typeface="Arial" panose="020B0604020202020204" pitchFamily="34" charset="0"/>
                  <a:ea typeface="楷体_GB2312" pitchFamily="1" charset="-122"/>
                </a:rPr>
                <a:t>d</a:t>
              </a:r>
              <a:r>
                <a:rPr lang="en-US" altLang="zh-CN" sz="3600" b="1" i="1" dirty="0">
                  <a:solidFill>
                    <a:srgbClr val="FF3300"/>
                  </a:solidFill>
                  <a:latin typeface="Arial" panose="020B0604020202020204" pitchFamily="34" charset="0"/>
                  <a:ea typeface="楷体_GB2312" pitchFamily="1" charset="-122"/>
                </a:rPr>
                <a:t>q</a:t>
              </a:r>
              <a:endParaRPr lang="en-US" altLang="zh-CN" sz="3600" b="1" dirty="0">
                <a:solidFill>
                  <a:srgbClr val="FF3300"/>
                </a:solidFill>
                <a:latin typeface="Arial" panose="020B0604020202020204" pitchFamily="34" charset="0"/>
                <a:ea typeface="楷体_GB2312" pitchFamily="1" charset="-122"/>
              </a:endParaRPr>
            </a:p>
          </p:txBody>
        </p:sp>
      </p:grpSp>
      <p:graphicFrame>
        <p:nvGraphicFramePr>
          <p:cNvPr id="25611" name="对象 25610"/>
          <p:cNvGraphicFramePr>
            <a:graphicFrameLocks noChangeAspect="1"/>
          </p:cNvGraphicFramePr>
          <p:nvPr/>
        </p:nvGraphicFramePr>
        <p:xfrm>
          <a:off x="1919288" y="1268413"/>
          <a:ext cx="3313112" cy="1022350"/>
        </p:xfrm>
        <a:graphic>
          <a:graphicData uri="http://schemas.openxmlformats.org/presentationml/2006/ole">
            <mc:AlternateContent xmlns:mc="http://schemas.openxmlformats.org/markup-compatibility/2006">
              <mc:Choice xmlns:v="urn:schemas-microsoft-com:vml" Requires="v">
                <p:oleObj spid="_x0000_s3122" name="" r:id="rId1" imgW="1442720" imgH="447040" progId="Equation.3">
                  <p:embed/>
                </p:oleObj>
              </mc:Choice>
              <mc:Fallback>
                <p:oleObj name="" r:id="rId1" imgW="1442720" imgH="447040" progId="Equation.3">
                  <p:embed/>
                  <p:pic>
                    <p:nvPicPr>
                      <p:cNvPr id="0" name="图片 3121"/>
                      <p:cNvPicPr/>
                      <p:nvPr/>
                    </p:nvPicPr>
                    <p:blipFill>
                      <a:blip r:embed="rId2"/>
                      <a:stretch>
                        <a:fillRect/>
                      </a:stretch>
                    </p:blipFill>
                    <p:spPr>
                      <a:xfrm>
                        <a:off x="1919288" y="1268413"/>
                        <a:ext cx="3313112" cy="1022350"/>
                      </a:xfrm>
                      <a:prstGeom prst="rect">
                        <a:avLst/>
                      </a:prstGeom>
                      <a:noFill/>
                      <a:ln w="38100">
                        <a:noFill/>
                        <a:miter/>
                      </a:ln>
                    </p:spPr>
                  </p:pic>
                </p:oleObj>
              </mc:Fallback>
            </mc:AlternateContent>
          </a:graphicData>
        </a:graphic>
      </p:graphicFrame>
      <p:graphicFrame>
        <p:nvGraphicFramePr>
          <p:cNvPr id="25612" name="对象 25611"/>
          <p:cNvGraphicFramePr>
            <a:graphicFrameLocks noChangeAspect="1"/>
          </p:cNvGraphicFramePr>
          <p:nvPr/>
        </p:nvGraphicFramePr>
        <p:xfrm>
          <a:off x="6167438" y="5072063"/>
          <a:ext cx="4032250" cy="1163637"/>
        </p:xfrm>
        <a:graphic>
          <a:graphicData uri="http://schemas.openxmlformats.org/presentationml/2006/ole">
            <mc:AlternateContent xmlns:mc="http://schemas.openxmlformats.org/markup-compatibility/2006">
              <mc:Choice xmlns:v="urn:schemas-microsoft-com:vml" Requires="v">
                <p:oleObj spid="_x0000_s3123" name="" r:id="rId3" imgW="1701800" imgH="444500" progId="Equation.3">
                  <p:embed/>
                </p:oleObj>
              </mc:Choice>
              <mc:Fallback>
                <p:oleObj name="" r:id="rId3" imgW="1701800" imgH="444500" progId="Equation.3">
                  <p:embed/>
                  <p:pic>
                    <p:nvPicPr>
                      <p:cNvPr id="0" name="图片 3122"/>
                      <p:cNvPicPr/>
                      <p:nvPr/>
                    </p:nvPicPr>
                    <p:blipFill>
                      <a:blip r:embed="rId4"/>
                      <a:stretch>
                        <a:fillRect/>
                      </a:stretch>
                    </p:blipFill>
                    <p:spPr>
                      <a:xfrm>
                        <a:off x="6167438" y="5072063"/>
                        <a:ext cx="4032250" cy="1163637"/>
                      </a:xfrm>
                      <a:prstGeom prst="rect">
                        <a:avLst/>
                      </a:prstGeom>
                      <a:solidFill>
                        <a:srgbClr val="FFFF99"/>
                      </a:solidFill>
                      <a:ln w="38100" cap="flat" cmpd="sng">
                        <a:solidFill>
                          <a:schemeClr val="bg1"/>
                        </a:solidFill>
                        <a:prstDash val="solid"/>
                        <a:miter/>
                        <a:headEnd type="none" w="med" len="med"/>
                        <a:tailEnd type="none" w="med" len="med"/>
                      </a:ln>
                    </p:spPr>
                  </p:pic>
                </p:oleObj>
              </mc:Fallback>
            </mc:AlternateContent>
          </a:graphicData>
        </a:graphic>
      </p:graphicFrame>
      <p:graphicFrame>
        <p:nvGraphicFramePr>
          <p:cNvPr id="25613" name="对象 25612"/>
          <p:cNvGraphicFramePr>
            <a:graphicFrameLocks noChangeAspect="1"/>
          </p:cNvGraphicFramePr>
          <p:nvPr/>
        </p:nvGraphicFramePr>
        <p:xfrm>
          <a:off x="1809750" y="5072063"/>
          <a:ext cx="3816350" cy="1163637"/>
        </p:xfrm>
        <a:graphic>
          <a:graphicData uri="http://schemas.openxmlformats.org/presentationml/2006/ole">
            <mc:AlternateContent xmlns:mc="http://schemas.openxmlformats.org/markup-compatibility/2006">
              <mc:Choice xmlns:v="urn:schemas-microsoft-com:vml" Requires="v">
                <p:oleObj spid="_x0000_s3124" name="" r:id="rId5" imgW="1638300" imgH="444500" progId="Equation.3">
                  <p:embed/>
                </p:oleObj>
              </mc:Choice>
              <mc:Fallback>
                <p:oleObj name="" r:id="rId5" imgW="1638300" imgH="444500" progId="Equation.3">
                  <p:embed/>
                  <p:pic>
                    <p:nvPicPr>
                      <p:cNvPr id="0" name="图片 3123"/>
                      <p:cNvPicPr/>
                      <p:nvPr/>
                    </p:nvPicPr>
                    <p:blipFill>
                      <a:blip r:embed="rId6"/>
                      <a:stretch>
                        <a:fillRect/>
                      </a:stretch>
                    </p:blipFill>
                    <p:spPr>
                      <a:xfrm>
                        <a:off x="1809750" y="5072063"/>
                        <a:ext cx="3816350" cy="1163637"/>
                      </a:xfrm>
                      <a:prstGeom prst="rect">
                        <a:avLst/>
                      </a:prstGeom>
                      <a:solidFill>
                        <a:srgbClr val="FFFF99"/>
                      </a:solidFill>
                      <a:ln w="38100" cap="flat" cmpd="sng">
                        <a:solidFill>
                          <a:schemeClr val="bg1"/>
                        </a:solidFill>
                        <a:prstDash val="solid"/>
                        <a:miter/>
                        <a:headEnd type="none" w="med" len="med"/>
                        <a:tailEnd type="none" w="med" len="med"/>
                      </a:ln>
                    </p:spPr>
                  </p:pic>
                </p:oleObj>
              </mc:Fallback>
            </mc:AlternateContent>
          </a:graphicData>
        </a:graphic>
      </p:graphicFrame>
      <p:graphicFrame>
        <p:nvGraphicFramePr>
          <p:cNvPr id="25614" name="对象 25613"/>
          <p:cNvGraphicFramePr>
            <a:graphicFrameLocks noChangeAspect="1"/>
          </p:cNvGraphicFramePr>
          <p:nvPr/>
        </p:nvGraphicFramePr>
        <p:xfrm>
          <a:off x="3881438" y="3000375"/>
          <a:ext cx="4103687" cy="1163638"/>
        </p:xfrm>
        <a:graphic>
          <a:graphicData uri="http://schemas.openxmlformats.org/presentationml/2006/ole">
            <mc:AlternateContent xmlns:mc="http://schemas.openxmlformats.org/markup-compatibility/2006">
              <mc:Choice xmlns:v="urn:schemas-microsoft-com:vml" Requires="v">
                <p:oleObj spid="_x0000_s3125" name="" r:id="rId7" imgW="1600200" imgH="444500" progId="Equation.3">
                  <p:embed/>
                </p:oleObj>
              </mc:Choice>
              <mc:Fallback>
                <p:oleObj name="" r:id="rId7" imgW="1600200" imgH="444500" progId="Equation.3">
                  <p:embed/>
                  <p:pic>
                    <p:nvPicPr>
                      <p:cNvPr id="0" name="图片 3124"/>
                      <p:cNvPicPr/>
                      <p:nvPr/>
                    </p:nvPicPr>
                    <p:blipFill>
                      <a:blip r:embed="rId8"/>
                      <a:stretch>
                        <a:fillRect/>
                      </a:stretch>
                    </p:blipFill>
                    <p:spPr>
                      <a:xfrm>
                        <a:off x="3881438" y="3000375"/>
                        <a:ext cx="4103687" cy="1163638"/>
                      </a:xfrm>
                      <a:prstGeom prst="rect">
                        <a:avLst/>
                      </a:prstGeom>
                      <a:solidFill>
                        <a:srgbClr val="FFFF99"/>
                      </a:solidFill>
                      <a:ln w="38100" cap="flat" cmpd="sng">
                        <a:solidFill>
                          <a:schemeClr val="bg1"/>
                        </a:solidFill>
                        <a:prstDash val="solid"/>
                        <a:miter/>
                        <a:headEnd type="none" w="med" len="med"/>
                        <a:tailEnd type="none" w="med" len="med"/>
                      </a:ln>
                    </p:spPr>
                  </p:pic>
                </p:oleObj>
              </mc:Fallback>
            </mc:AlternateContent>
          </a:graphicData>
        </a:graphic>
      </p:graphicFrame>
      <p:sp>
        <p:nvSpPr>
          <p:cNvPr id="25615" name="Rectangle 26"/>
          <p:cNvSpPr/>
          <p:nvPr/>
        </p:nvSpPr>
        <p:spPr>
          <a:xfrm>
            <a:off x="1919288" y="115888"/>
            <a:ext cx="8748712" cy="521970"/>
          </a:xfrm>
          <a:prstGeom prst="rect">
            <a:avLst/>
          </a:prstGeom>
          <a:noFill/>
          <a:ln w="9525">
            <a:noFill/>
          </a:ln>
        </p:spPr>
        <p:txBody>
          <a:bodyPr anchor="t" anchorCtr="0">
            <a:spAutoFit/>
          </a:bodyPr>
          <a:p>
            <a:pPr>
              <a:spcBef>
                <a:spcPct val="20000"/>
              </a:spcBef>
            </a:pPr>
            <a:r>
              <a:rPr lang="en-US" altLang="zh-CN" sz="2800" b="1" dirty="0">
                <a:solidFill>
                  <a:srgbClr val="C00000"/>
                </a:solidFill>
                <a:latin typeface="Times New Roman" panose="02020603050405020304" pitchFamily="2" charset="0"/>
                <a:ea typeface="楷体_GB2312" pitchFamily="1" charset="-122"/>
              </a:rPr>
              <a:t>2. </a:t>
            </a:r>
            <a:r>
              <a:rPr lang="zh-CN" altLang="en-US" sz="2800" b="1" dirty="0">
                <a:solidFill>
                  <a:srgbClr val="C00000"/>
                </a:solidFill>
                <a:latin typeface="Times New Roman" panose="02020603050405020304" pitchFamily="2" charset="0"/>
                <a:ea typeface="楷体_GB2312" pitchFamily="1" charset="-122"/>
              </a:rPr>
              <a:t>电荷连续分布</a:t>
            </a:r>
            <a:r>
              <a:rPr lang="en-US" altLang="zh-CN" sz="2800" b="1" dirty="0">
                <a:solidFill>
                  <a:srgbClr val="C00000"/>
                </a:solidFill>
                <a:latin typeface="Times New Roman" panose="02020603050405020304" pitchFamily="2" charset="0"/>
                <a:ea typeface="楷体_GB2312" pitchFamily="1" charset="-122"/>
              </a:rPr>
              <a:t>(A Continuous Charge Distribution) </a:t>
            </a:r>
            <a:endParaRPr lang="en-US" altLang="zh-CN" sz="2800" b="1" dirty="0">
              <a:solidFill>
                <a:srgbClr val="C00000"/>
              </a:solidFill>
              <a:latin typeface="Times New Roman" panose="02020603050405020304" pitchFamily="2" charset="0"/>
              <a:ea typeface="楷体_GB2312" pitchFamily="1" charset="-122"/>
            </a:endParaRPr>
          </a:p>
        </p:txBody>
      </p:sp>
      <p:sp>
        <p:nvSpPr>
          <p:cNvPr id="25616" name="Rectangle 27"/>
          <p:cNvSpPr/>
          <p:nvPr/>
        </p:nvSpPr>
        <p:spPr>
          <a:xfrm>
            <a:off x="1919288" y="765175"/>
            <a:ext cx="4867910" cy="521970"/>
          </a:xfrm>
          <a:prstGeom prst="rect">
            <a:avLst/>
          </a:prstGeom>
          <a:noFill/>
          <a:ln w="9525">
            <a:noFill/>
          </a:ln>
        </p:spPr>
        <p:txBody>
          <a:bodyPr wrap="none" anchor="t" anchorCtr="0">
            <a:spAutoFit/>
          </a:bodyPr>
          <a:p>
            <a:r>
              <a:rPr lang="zh-CN" altLang="en-US" sz="2800" b="1" dirty="0">
                <a:latin typeface="Times New Roman" panose="02020603050405020304" pitchFamily="2" charset="0"/>
                <a:ea typeface="楷体_GB2312" pitchFamily="1" charset="-122"/>
              </a:rPr>
              <a:t>将带电区域分成许多电荷元</a:t>
            </a:r>
            <a:r>
              <a:rPr lang="en-US" altLang="zh-CN" sz="2800" b="1" dirty="0">
                <a:latin typeface="Times New Roman" panose="02020603050405020304" pitchFamily="2" charset="0"/>
                <a:ea typeface="楷体_GB2312" pitchFamily="1" charset="-122"/>
              </a:rPr>
              <a:t>dq</a:t>
            </a:r>
            <a:endParaRPr lang="en-US" altLang="zh-CN" sz="2800" b="1" dirty="0">
              <a:latin typeface="Times New Roman" panose="02020603050405020304" pitchFamily="2" charset="0"/>
              <a:ea typeface="楷体_GB2312" pitchFamily="1" charset="-122"/>
            </a:endParaRPr>
          </a:p>
        </p:txBody>
      </p:sp>
      <p:sp>
        <p:nvSpPr>
          <p:cNvPr id="25617" name="Rectangle 28"/>
          <p:cNvSpPr/>
          <p:nvPr/>
        </p:nvSpPr>
        <p:spPr>
          <a:xfrm>
            <a:off x="6167438" y="4357688"/>
            <a:ext cx="4032250" cy="521970"/>
          </a:xfrm>
          <a:prstGeom prst="rect">
            <a:avLst/>
          </a:prstGeom>
          <a:solidFill>
            <a:srgbClr val="F2DCDB"/>
          </a:solidFill>
          <a:ln w="9525">
            <a:noFill/>
          </a:ln>
        </p:spPr>
        <p:txBody>
          <a:bodyPr anchor="t" anchorCtr="0">
            <a:spAutoFit/>
          </a:bodyPr>
          <a:p>
            <a:pPr algn="ctr">
              <a:spcBef>
                <a:spcPct val="20000"/>
              </a:spcBef>
            </a:pPr>
            <a:r>
              <a:rPr lang="zh-CN" altLang="en-US" sz="2800" b="1" dirty="0">
                <a:latin typeface="Arial" panose="020B0604020202020204" pitchFamily="34" charset="0"/>
                <a:ea typeface="宋体" panose="02010600030101010101" pitchFamily="2" charset="-122"/>
              </a:rPr>
              <a:t>电荷体分布</a:t>
            </a:r>
            <a:r>
              <a:rPr lang="en-US" altLang="zh-CN" sz="2800" b="1" dirty="0">
                <a:latin typeface="Arial" panose="020B0604020202020204" pitchFamily="34" charset="0"/>
                <a:ea typeface="宋体" panose="02010600030101010101" pitchFamily="2" charset="-122"/>
              </a:rPr>
              <a:t>,d</a:t>
            </a:r>
            <a:r>
              <a:rPr lang="en-US" altLang="zh-CN" sz="2800" b="1" i="1" dirty="0">
                <a:latin typeface="Arial" panose="020B0604020202020204" pitchFamily="34" charset="0"/>
                <a:ea typeface="宋体" panose="02010600030101010101" pitchFamily="2" charset="-122"/>
              </a:rPr>
              <a:t>q</a:t>
            </a:r>
            <a:r>
              <a:rPr lang="en-US" altLang="zh-CN" sz="2800" b="1" dirty="0">
                <a:latin typeface="Arial" panose="020B0604020202020204" pitchFamily="34" charset="0"/>
                <a:ea typeface="宋体" panose="02010600030101010101" pitchFamily="2" charset="-122"/>
              </a:rPr>
              <a:t>=ρd</a:t>
            </a:r>
            <a:r>
              <a:rPr lang="en-US" altLang="zh-CN" sz="2800" b="1" i="1" dirty="0">
                <a:latin typeface="Arial" panose="020B0604020202020204" pitchFamily="34" charset="0"/>
                <a:ea typeface="宋体" panose="02010600030101010101" pitchFamily="2" charset="-122"/>
              </a:rPr>
              <a:t>V</a:t>
            </a:r>
            <a:endParaRPr lang="en-US" altLang="zh-CN" sz="2800" b="1" i="1" dirty="0">
              <a:latin typeface="Arial" panose="020B0604020202020204" pitchFamily="34" charset="0"/>
              <a:ea typeface="宋体" panose="02010600030101010101" pitchFamily="2" charset="-122"/>
            </a:endParaRPr>
          </a:p>
        </p:txBody>
      </p:sp>
      <p:sp>
        <p:nvSpPr>
          <p:cNvPr id="25618" name="Rectangle 29"/>
          <p:cNvSpPr/>
          <p:nvPr/>
        </p:nvSpPr>
        <p:spPr>
          <a:xfrm>
            <a:off x="1809750" y="4286250"/>
            <a:ext cx="3816350" cy="521970"/>
          </a:xfrm>
          <a:prstGeom prst="rect">
            <a:avLst/>
          </a:prstGeom>
          <a:solidFill>
            <a:srgbClr val="F2DCDB"/>
          </a:solidFill>
          <a:ln w="9525">
            <a:noFill/>
          </a:ln>
        </p:spPr>
        <p:txBody>
          <a:bodyPr anchor="t" anchorCtr="0">
            <a:spAutoFit/>
          </a:bodyPr>
          <a:p>
            <a:pPr algn="ctr">
              <a:spcBef>
                <a:spcPct val="20000"/>
              </a:spcBef>
            </a:pPr>
            <a:r>
              <a:rPr lang="zh-CN" altLang="en-US" sz="2800" b="1" dirty="0">
                <a:latin typeface="Arial" panose="020B0604020202020204" pitchFamily="34" charset="0"/>
                <a:ea typeface="宋体" panose="02010600030101010101" pitchFamily="2" charset="-122"/>
              </a:rPr>
              <a:t>电荷面分布</a:t>
            </a:r>
            <a:r>
              <a:rPr lang="en-US" altLang="zh-CN" sz="2800" b="1" dirty="0">
                <a:latin typeface="Arial" panose="020B0604020202020204" pitchFamily="34" charset="0"/>
                <a:ea typeface="宋体" panose="02010600030101010101" pitchFamily="2" charset="-122"/>
              </a:rPr>
              <a:t>,d</a:t>
            </a:r>
            <a:r>
              <a:rPr lang="en-US" altLang="zh-CN" sz="2800" b="1" i="1" dirty="0">
                <a:latin typeface="Arial" panose="020B0604020202020204" pitchFamily="34" charset="0"/>
                <a:ea typeface="宋体" panose="02010600030101010101" pitchFamily="2" charset="-122"/>
              </a:rPr>
              <a:t>q</a:t>
            </a:r>
            <a:r>
              <a:rPr lang="en-US" altLang="zh-CN" sz="2800" b="1" dirty="0">
                <a:latin typeface="Arial" panose="020B0604020202020204" pitchFamily="34" charset="0"/>
                <a:ea typeface="宋体" panose="02010600030101010101" pitchFamily="2" charset="-122"/>
              </a:rPr>
              <a:t>=σd</a:t>
            </a:r>
            <a:r>
              <a:rPr lang="en-US" altLang="zh-CN" sz="2800" b="1" i="1" dirty="0">
                <a:latin typeface="Arial" panose="020B0604020202020204" pitchFamily="34" charset="0"/>
                <a:ea typeface="宋体" panose="02010600030101010101" pitchFamily="2" charset="-122"/>
              </a:rPr>
              <a:t>S</a:t>
            </a:r>
            <a:endParaRPr lang="en-US" altLang="zh-CN" sz="2800" b="1" i="1" dirty="0">
              <a:latin typeface="Arial" panose="020B0604020202020204" pitchFamily="34" charset="0"/>
              <a:ea typeface="宋体" panose="02010600030101010101" pitchFamily="2" charset="-122"/>
            </a:endParaRPr>
          </a:p>
        </p:txBody>
      </p:sp>
      <p:sp>
        <p:nvSpPr>
          <p:cNvPr id="25619" name="Rectangle 30"/>
          <p:cNvSpPr/>
          <p:nvPr/>
        </p:nvSpPr>
        <p:spPr>
          <a:xfrm>
            <a:off x="3881438" y="2357438"/>
            <a:ext cx="4103687" cy="521970"/>
          </a:xfrm>
          <a:prstGeom prst="rect">
            <a:avLst/>
          </a:prstGeom>
          <a:solidFill>
            <a:srgbClr val="F2DCDB"/>
          </a:solidFill>
          <a:ln w="9525">
            <a:noFill/>
          </a:ln>
        </p:spPr>
        <p:txBody>
          <a:bodyPr anchor="t" anchorCtr="0">
            <a:spAutoFit/>
          </a:bodyPr>
          <a:p>
            <a:pPr algn="ctr">
              <a:spcBef>
                <a:spcPct val="20000"/>
              </a:spcBef>
            </a:pPr>
            <a:r>
              <a:rPr lang="zh-CN" altLang="en-US" sz="2800" b="1" dirty="0">
                <a:latin typeface="Times New Roman" panose="02020603050405020304" pitchFamily="2" charset="0"/>
                <a:ea typeface="楷体_GB2312" pitchFamily="1" charset="-122"/>
              </a:rPr>
              <a:t>电荷线分布</a:t>
            </a:r>
            <a:r>
              <a:rPr lang="en-US" altLang="zh-CN" sz="2800" b="1" dirty="0">
                <a:latin typeface="Times New Roman" panose="02020603050405020304" pitchFamily="2" charset="0"/>
                <a:ea typeface="楷体_GB2312" pitchFamily="1" charset="-122"/>
              </a:rPr>
              <a:t>,dq=λdl</a:t>
            </a:r>
            <a:endParaRPr lang="en-US" altLang="zh-CN" sz="2800" b="1" dirty="0">
              <a:latin typeface="Times New Roman" panose="02020603050405020304" pitchFamily="2" charset="0"/>
              <a:ea typeface="楷体_GB2312" pitchFamily="1" charset="-122"/>
            </a:endParaRPr>
          </a:p>
        </p:txBody>
      </p:sp>
      <p:graphicFrame>
        <p:nvGraphicFramePr>
          <p:cNvPr id="25620" name="对象 25619"/>
          <p:cNvGraphicFramePr>
            <a:graphicFrameLocks noChangeAspect="1"/>
          </p:cNvGraphicFramePr>
          <p:nvPr/>
        </p:nvGraphicFramePr>
        <p:xfrm>
          <a:off x="8664575" y="2998788"/>
          <a:ext cx="1228725" cy="1198562"/>
        </p:xfrm>
        <a:graphic>
          <a:graphicData uri="http://schemas.openxmlformats.org/presentationml/2006/ole">
            <mc:AlternateContent xmlns:mc="http://schemas.openxmlformats.org/markup-compatibility/2006">
              <mc:Choice xmlns:v="urn:schemas-microsoft-com:vml" Requires="v">
                <p:oleObj spid="_x0000_s3126" name="" r:id="rId9" imgW="574675" imgH="549275" progId="Equation.3">
                  <p:embed/>
                </p:oleObj>
              </mc:Choice>
              <mc:Fallback>
                <p:oleObj name="" r:id="rId9" imgW="574675" imgH="549275" progId="Equation.3">
                  <p:embed/>
                  <p:pic>
                    <p:nvPicPr>
                      <p:cNvPr id="0" name="图片 3125"/>
                      <p:cNvPicPr/>
                      <p:nvPr/>
                    </p:nvPicPr>
                    <p:blipFill>
                      <a:blip r:embed="rId10"/>
                      <a:stretch>
                        <a:fillRect/>
                      </a:stretch>
                    </p:blipFill>
                    <p:spPr>
                      <a:xfrm>
                        <a:off x="8664575" y="2998788"/>
                        <a:ext cx="1228725" cy="1198562"/>
                      </a:xfrm>
                      <a:prstGeom prst="rect">
                        <a:avLst/>
                      </a:prstGeom>
                      <a:solidFill>
                        <a:srgbClr val="FFFF99"/>
                      </a:solidFill>
                      <a:ln w="38100" cap="flat" cmpd="sng">
                        <a:solidFill>
                          <a:schemeClr val="bg1"/>
                        </a:solidFill>
                        <a:prstDash val="solid"/>
                        <a:miter/>
                        <a:headEnd type="none" w="med" len="med"/>
                        <a:tailEnd type="none" w="med" len="med"/>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5615"/>
                                        </p:tgtEl>
                                        <p:attrNameLst>
                                          <p:attrName>style.visibility</p:attrName>
                                        </p:attrNameLst>
                                      </p:cBhvr>
                                      <p:to>
                                        <p:strVal val="visible"/>
                                      </p:to>
                                    </p:set>
                                    <p:animEffect transition="in" filter="blinds(vertical)">
                                      <p:cBhvr>
                                        <p:cTn id="7" dur="1000"/>
                                        <p:tgtEl>
                                          <p:spTgt spid="25615"/>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25602"/>
                                        </p:tgtEl>
                                        <p:attrNameLst>
                                          <p:attrName>style.visibility</p:attrName>
                                        </p:attrNameLst>
                                      </p:cBhvr>
                                      <p:to>
                                        <p:strVal val="visible"/>
                                      </p:to>
                                    </p:set>
                                    <p:anim calcmode="lin" valueType="num">
                                      <p:cBhvr>
                                        <p:cTn id="12" dur="1000" fill="hold"/>
                                        <p:tgtEl>
                                          <p:spTgt spid="25602"/>
                                        </p:tgtEl>
                                        <p:attrNameLst>
                                          <p:attrName>ppt_w</p:attrName>
                                        </p:attrNameLst>
                                      </p:cBhvr>
                                      <p:tavLst>
                                        <p:tav tm="0">
                                          <p:val>
                                            <p:strVal val="#ppt_w*0.70"/>
                                          </p:val>
                                        </p:tav>
                                        <p:tav tm="100000">
                                          <p:val>
                                            <p:strVal val="#ppt_w"/>
                                          </p:val>
                                        </p:tav>
                                      </p:tavLst>
                                    </p:anim>
                                    <p:anim calcmode="lin" valueType="num">
                                      <p:cBhvr>
                                        <p:cTn id="13" dur="1000" fill="hold"/>
                                        <p:tgtEl>
                                          <p:spTgt spid="25602"/>
                                        </p:tgtEl>
                                        <p:attrNameLst>
                                          <p:attrName>ppt_h</p:attrName>
                                        </p:attrNameLst>
                                      </p:cBhvr>
                                      <p:tavLst>
                                        <p:tav tm="0">
                                          <p:val>
                                            <p:strVal val="#ppt_h"/>
                                          </p:val>
                                        </p:tav>
                                        <p:tav tm="100000">
                                          <p:val>
                                            <p:strVal val="#ppt_h"/>
                                          </p:val>
                                        </p:tav>
                                      </p:tavLst>
                                    </p:anim>
                                    <p:animEffect transition="in" filter="fade">
                                      <p:cBhvr>
                                        <p:cTn id="14" dur="1000"/>
                                        <p:tgtEl>
                                          <p:spTgt spid="25602"/>
                                        </p:tgtEl>
                                      </p:cBhvr>
                                    </p:animEffec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25616"/>
                                        </p:tgtEl>
                                        <p:attrNameLst>
                                          <p:attrName>style.visibility</p:attrName>
                                        </p:attrNameLst>
                                      </p:cBhvr>
                                      <p:to>
                                        <p:strVal val="visible"/>
                                      </p:to>
                                    </p:set>
                                    <p:animEffect transition="in" filter="checkerboard(across)">
                                      <p:cBhvr>
                                        <p:cTn id="19" dur="1000"/>
                                        <p:tgtEl>
                                          <p:spTgt spid="25616"/>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25611"/>
                                        </p:tgtEl>
                                        <p:attrNameLst>
                                          <p:attrName>style.visibility</p:attrName>
                                        </p:attrNameLst>
                                      </p:cBhvr>
                                      <p:to>
                                        <p:strVal val="visible"/>
                                      </p:to>
                                    </p:set>
                                    <p:animEffect transition="in" filter="dissolve">
                                      <p:cBhvr>
                                        <p:cTn id="24" dur="500"/>
                                        <p:tgtEl>
                                          <p:spTgt spid="25611"/>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25619"/>
                                        </p:tgtEl>
                                        <p:attrNameLst>
                                          <p:attrName>style.visibility</p:attrName>
                                        </p:attrNameLst>
                                      </p:cBhvr>
                                      <p:to>
                                        <p:strVal val="visible"/>
                                      </p:to>
                                    </p:set>
                                    <p:animEffect transition="in" filter="checkerboard(across)">
                                      <p:cBhvr>
                                        <p:cTn id="29" dur="1000"/>
                                        <p:tgtEl>
                                          <p:spTgt spid="25619"/>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5614"/>
                                        </p:tgtEl>
                                        <p:attrNameLst>
                                          <p:attrName>style.visibility</p:attrName>
                                        </p:attrNameLst>
                                      </p:cBhvr>
                                      <p:to>
                                        <p:strVal val="visible"/>
                                      </p:to>
                                    </p:set>
                                    <p:animEffect transition="in" filter="dissolve">
                                      <p:cBhvr>
                                        <p:cTn id="34" dur="1000"/>
                                        <p:tgtEl>
                                          <p:spTgt spid="25614"/>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5620"/>
                                        </p:tgtEl>
                                        <p:attrNameLst>
                                          <p:attrName>style.visibility</p:attrName>
                                        </p:attrNameLst>
                                      </p:cBhvr>
                                      <p:to>
                                        <p:strVal val="visible"/>
                                      </p:to>
                                    </p:set>
                                    <p:animEffect transition="in" filter="dissolve">
                                      <p:cBhvr>
                                        <p:cTn id="39" dur="1000"/>
                                        <p:tgtEl>
                                          <p:spTgt spid="25620"/>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25618"/>
                                        </p:tgtEl>
                                        <p:attrNameLst>
                                          <p:attrName>style.visibility</p:attrName>
                                        </p:attrNameLst>
                                      </p:cBhvr>
                                      <p:to>
                                        <p:strVal val="visible"/>
                                      </p:to>
                                    </p:set>
                                    <p:animEffect transition="in" filter="checkerboard(across)">
                                      <p:cBhvr>
                                        <p:cTn id="44" dur="1000"/>
                                        <p:tgtEl>
                                          <p:spTgt spid="25618"/>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25613"/>
                                        </p:tgtEl>
                                        <p:attrNameLst>
                                          <p:attrName>style.visibility</p:attrName>
                                        </p:attrNameLst>
                                      </p:cBhvr>
                                      <p:to>
                                        <p:strVal val="visible"/>
                                      </p:to>
                                    </p:set>
                                    <p:animEffect transition="in" filter="dissolve">
                                      <p:cBhvr>
                                        <p:cTn id="49" dur="1000"/>
                                        <p:tgtEl>
                                          <p:spTgt spid="25613"/>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grpId="0" nodeType="clickEffect">
                                  <p:stCondLst>
                                    <p:cond delay="0"/>
                                  </p:stCondLst>
                                  <p:childTnLst>
                                    <p:set>
                                      <p:cBhvr>
                                        <p:cTn id="53" dur="1" fill="hold">
                                          <p:stCondLst>
                                            <p:cond delay="0"/>
                                          </p:stCondLst>
                                        </p:cTn>
                                        <p:tgtEl>
                                          <p:spTgt spid="25617"/>
                                        </p:tgtEl>
                                        <p:attrNameLst>
                                          <p:attrName>style.visibility</p:attrName>
                                        </p:attrNameLst>
                                      </p:cBhvr>
                                      <p:to>
                                        <p:strVal val="visible"/>
                                      </p:to>
                                    </p:set>
                                    <p:animEffect transition="in" filter="checkerboard(across)">
                                      <p:cBhvr>
                                        <p:cTn id="54" dur="1000"/>
                                        <p:tgtEl>
                                          <p:spTgt spid="25617"/>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25612"/>
                                        </p:tgtEl>
                                        <p:attrNameLst>
                                          <p:attrName>style.visibility</p:attrName>
                                        </p:attrNameLst>
                                      </p:cBhvr>
                                      <p:to>
                                        <p:strVal val="visible"/>
                                      </p:to>
                                    </p:set>
                                    <p:animEffect transition="in" filter="dissolve">
                                      <p:cBhvr>
                                        <p:cTn id="59" dur="1000"/>
                                        <p:tgtEl>
                                          <p:spTgt spid="25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5" grpId="0"/>
      <p:bldP spid="25616" grpId="0"/>
      <p:bldP spid="25617" grpId="0" bldLvl="0" animBg="1"/>
      <p:bldP spid="25618" grpId="0" bldLvl="0" animBg="1"/>
      <p:bldP spid="25619"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6625" name="Group 2"/>
          <p:cNvGrpSpPr/>
          <p:nvPr/>
        </p:nvGrpSpPr>
        <p:grpSpPr>
          <a:xfrm>
            <a:off x="7391400" y="1371600"/>
            <a:ext cx="2362200" cy="4648200"/>
            <a:chOff x="0" y="0"/>
            <a:chExt cx="1488" cy="2928"/>
          </a:xfrm>
        </p:grpSpPr>
        <p:sp>
          <p:nvSpPr>
            <p:cNvPr id="26626" name="Rectangle 98"/>
            <p:cNvSpPr/>
            <p:nvPr/>
          </p:nvSpPr>
          <p:spPr>
            <a:xfrm>
              <a:off x="0" y="0"/>
              <a:ext cx="1488" cy="2928"/>
            </a:xfrm>
            <a:prstGeom prst="rect">
              <a:avLst/>
            </a:prstGeom>
            <a:solidFill>
              <a:srgbClr val="FFFFFF"/>
            </a:solidFill>
            <a:ln w="28575" cap="flat" cmpd="sng">
              <a:solidFill>
                <a:srgbClr val="FF990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6627" name="Line 61"/>
            <p:cNvSpPr/>
            <p:nvPr/>
          </p:nvSpPr>
          <p:spPr>
            <a:xfrm flipV="1">
              <a:off x="308" y="96"/>
              <a:ext cx="0" cy="2749"/>
            </a:xfrm>
            <a:prstGeom prst="line">
              <a:avLst/>
            </a:prstGeom>
            <a:ln w="19050" cap="flat" cmpd="sng">
              <a:solidFill>
                <a:schemeClr val="tx1"/>
              </a:solidFill>
              <a:prstDash val="solid"/>
              <a:round/>
              <a:headEnd type="none" w="med" len="med"/>
              <a:tailEnd type="triangle" w="med" len="med"/>
            </a:ln>
          </p:spPr>
        </p:sp>
        <p:sp>
          <p:nvSpPr>
            <p:cNvPr id="26628" name="AutoShape 62"/>
            <p:cNvSpPr/>
            <p:nvPr/>
          </p:nvSpPr>
          <p:spPr>
            <a:xfrm>
              <a:off x="273" y="401"/>
              <a:ext cx="70" cy="2215"/>
            </a:xfrm>
            <a:prstGeom prst="can">
              <a:avLst>
                <a:gd name="adj" fmla="val 38671"/>
              </a:avLst>
            </a:prstGeom>
            <a:solidFill>
              <a:schemeClr val="accent1"/>
            </a:solid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6629" name="Line 63"/>
            <p:cNvSpPr/>
            <p:nvPr/>
          </p:nvSpPr>
          <p:spPr>
            <a:xfrm flipV="1">
              <a:off x="343" y="1088"/>
              <a:ext cx="954" cy="0"/>
            </a:xfrm>
            <a:prstGeom prst="line">
              <a:avLst/>
            </a:prstGeom>
            <a:ln w="19050" cap="flat" cmpd="sng">
              <a:solidFill>
                <a:schemeClr val="tx1"/>
              </a:solidFill>
              <a:prstDash val="lgDash"/>
              <a:round/>
              <a:headEnd type="none" w="med" len="med"/>
              <a:tailEnd type="triangle" w="med" len="med"/>
            </a:ln>
          </p:spPr>
        </p:sp>
        <p:sp>
          <p:nvSpPr>
            <p:cNvPr id="26630" name="Line 64"/>
            <p:cNvSpPr/>
            <p:nvPr/>
          </p:nvSpPr>
          <p:spPr>
            <a:xfrm flipH="1">
              <a:off x="308" y="1088"/>
              <a:ext cx="636" cy="1528"/>
            </a:xfrm>
            <a:prstGeom prst="line">
              <a:avLst/>
            </a:prstGeom>
            <a:ln w="19050" cap="flat" cmpd="sng">
              <a:solidFill>
                <a:schemeClr val="tx1"/>
              </a:solidFill>
              <a:prstDash val="solid"/>
              <a:round/>
              <a:headEnd type="none" w="med" len="med"/>
              <a:tailEnd type="none" w="med" len="med"/>
            </a:ln>
          </p:spPr>
        </p:sp>
        <p:sp>
          <p:nvSpPr>
            <p:cNvPr id="26631" name="Line 65"/>
            <p:cNvSpPr/>
            <p:nvPr/>
          </p:nvSpPr>
          <p:spPr>
            <a:xfrm>
              <a:off x="308" y="401"/>
              <a:ext cx="636" cy="687"/>
            </a:xfrm>
            <a:prstGeom prst="line">
              <a:avLst/>
            </a:prstGeom>
            <a:ln w="19050" cap="flat" cmpd="sng">
              <a:solidFill>
                <a:schemeClr val="tx1"/>
              </a:solidFill>
              <a:prstDash val="solid"/>
              <a:round/>
              <a:headEnd type="none" w="med" len="med"/>
              <a:tailEnd type="none" w="med" len="med"/>
            </a:ln>
          </p:spPr>
        </p:sp>
        <p:sp>
          <p:nvSpPr>
            <p:cNvPr id="26632" name="Line 66"/>
            <p:cNvSpPr/>
            <p:nvPr/>
          </p:nvSpPr>
          <p:spPr>
            <a:xfrm>
              <a:off x="343" y="2348"/>
              <a:ext cx="71" cy="39"/>
            </a:xfrm>
            <a:prstGeom prst="line">
              <a:avLst/>
            </a:prstGeom>
            <a:ln w="19050" cap="flat" cmpd="sng">
              <a:solidFill>
                <a:schemeClr val="tx1"/>
              </a:solidFill>
              <a:prstDash val="solid"/>
              <a:round/>
              <a:headEnd type="none" w="med" len="med"/>
              <a:tailEnd type="none" w="med" len="med"/>
            </a:ln>
          </p:spPr>
        </p:sp>
        <p:sp>
          <p:nvSpPr>
            <p:cNvPr id="26633" name="Arc 67"/>
            <p:cNvSpPr/>
            <p:nvPr/>
          </p:nvSpPr>
          <p:spPr>
            <a:xfrm>
              <a:off x="308" y="325"/>
              <a:ext cx="141" cy="229"/>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9050" cap="flat" cmpd="sng">
              <a:solidFill>
                <a:schemeClr val="tx1"/>
              </a:solidFill>
              <a:prstDash val="solid"/>
              <a:round/>
              <a:headEnd type="none" w="med" len="med"/>
              <a:tailEnd type="none" w="med" len="med"/>
            </a:ln>
          </p:spPr>
          <p:txBody>
            <a:bodyPr/>
            <a:p>
              <a:endParaRPr lang="zh-CN" altLang="en-US"/>
            </a:p>
          </p:txBody>
        </p:sp>
        <p:graphicFrame>
          <p:nvGraphicFramePr>
            <p:cNvPr id="26634" name="对象 26634"/>
            <p:cNvGraphicFramePr>
              <a:graphicFrameLocks noChangeAspect="1"/>
            </p:cNvGraphicFramePr>
            <p:nvPr/>
          </p:nvGraphicFramePr>
          <p:xfrm>
            <a:off x="144" y="192"/>
            <a:ext cx="489" cy="262"/>
          </p:xfrm>
          <a:graphic>
            <a:graphicData uri="http://schemas.openxmlformats.org/presentationml/2006/ole">
              <mc:AlternateContent xmlns:mc="http://schemas.openxmlformats.org/markup-compatibility/2006">
                <mc:Choice xmlns:v="urn:schemas-microsoft-com:vml" Requires="v">
                  <p:oleObj spid="_x0000_s3127" name="" r:id="rId1" imgW="436245" imgH="217805" progId="Equation.3">
                    <p:embed/>
                  </p:oleObj>
                </mc:Choice>
                <mc:Fallback>
                  <p:oleObj name="" r:id="rId1" imgW="436245" imgH="217805" progId="Equation.3">
                    <p:embed/>
                    <p:pic>
                      <p:nvPicPr>
                        <p:cNvPr id="0" name="图片 3126"/>
                        <p:cNvPicPr/>
                        <p:nvPr/>
                      </p:nvPicPr>
                      <p:blipFill>
                        <a:blip r:embed="rId2"/>
                        <a:stretch>
                          <a:fillRect/>
                        </a:stretch>
                      </p:blipFill>
                      <p:spPr>
                        <a:xfrm>
                          <a:off x="144" y="192"/>
                          <a:ext cx="489" cy="262"/>
                        </a:xfrm>
                        <a:prstGeom prst="rect">
                          <a:avLst/>
                        </a:prstGeom>
                        <a:noFill/>
                        <a:ln w="38100">
                          <a:noFill/>
                          <a:miter/>
                        </a:ln>
                      </p:spPr>
                    </p:pic>
                  </p:oleObj>
                </mc:Fallback>
              </mc:AlternateContent>
            </a:graphicData>
          </a:graphic>
        </p:graphicFrame>
        <p:graphicFrame>
          <p:nvGraphicFramePr>
            <p:cNvPr id="26635" name="对象 26635"/>
            <p:cNvGraphicFramePr>
              <a:graphicFrameLocks noChangeAspect="1"/>
            </p:cNvGraphicFramePr>
            <p:nvPr/>
          </p:nvGraphicFramePr>
          <p:xfrm>
            <a:off x="96" y="822"/>
            <a:ext cx="530" cy="335"/>
          </p:xfrm>
          <a:graphic>
            <a:graphicData uri="http://schemas.openxmlformats.org/presentationml/2006/ole">
              <mc:AlternateContent xmlns:mc="http://schemas.openxmlformats.org/markup-compatibility/2006">
                <mc:Choice xmlns:v="urn:schemas-microsoft-com:vml" Requires="v">
                  <p:oleObj spid="_x0000_s3128" name="" r:id="rId3" imgW="346710" imgH="218440" progId="Equation.3">
                    <p:embed/>
                  </p:oleObj>
                </mc:Choice>
                <mc:Fallback>
                  <p:oleObj name="" r:id="rId3" imgW="346710" imgH="218440" progId="Equation.3">
                    <p:embed/>
                    <p:pic>
                      <p:nvPicPr>
                        <p:cNvPr id="0" name="图片 3127"/>
                        <p:cNvPicPr/>
                        <p:nvPr/>
                      </p:nvPicPr>
                      <p:blipFill>
                        <a:blip r:embed="rId4"/>
                        <a:stretch>
                          <a:fillRect/>
                        </a:stretch>
                      </p:blipFill>
                      <p:spPr>
                        <a:xfrm>
                          <a:off x="96" y="822"/>
                          <a:ext cx="530" cy="335"/>
                        </a:xfrm>
                        <a:prstGeom prst="rect">
                          <a:avLst/>
                        </a:prstGeom>
                        <a:noFill/>
                        <a:ln w="38100">
                          <a:noFill/>
                          <a:miter/>
                        </a:ln>
                      </p:spPr>
                    </p:pic>
                  </p:oleObj>
                </mc:Fallback>
              </mc:AlternateContent>
            </a:graphicData>
          </a:graphic>
        </p:graphicFrame>
        <p:graphicFrame>
          <p:nvGraphicFramePr>
            <p:cNvPr id="26636" name="对象 26636"/>
            <p:cNvGraphicFramePr>
              <a:graphicFrameLocks noChangeAspect="1"/>
            </p:cNvGraphicFramePr>
            <p:nvPr/>
          </p:nvGraphicFramePr>
          <p:xfrm>
            <a:off x="343" y="1814"/>
            <a:ext cx="171" cy="465"/>
          </p:xfrm>
          <a:graphic>
            <a:graphicData uri="http://schemas.openxmlformats.org/presentationml/2006/ole">
              <mc:AlternateContent xmlns:mc="http://schemas.openxmlformats.org/markup-compatibility/2006">
                <mc:Choice xmlns:v="urn:schemas-microsoft-com:vml" Requires="v">
                  <p:oleObj spid="_x0000_s3129" name="" r:id="rId5" imgW="179705" imgH="448945" progId="Equation.3">
                    <p:embed/>
                  </p:oleObj>
                </mc:Choice>
                <mc:Fallback>
                  <p:oleObj name="" r:id="rId5" imgW="179705" imgH="448945" progId="Equation.3">
                    <p:embed/>
                    <p:pic>
                      <p:nvPicPr>
                        <p:cNvPr id="0" name="图片 3128"/>
                        <p:cNvPicPr/>
                        <p:nvPr/>
                      </p:nvPicPr>
                      <p:blipFill>
                        <a:blip r:embed="rId6"/>
                        <a:stretch>
                          <a:fillRect/>
                        </a:stretch>
                      </p:blipFill>
                      <p:spPr>
                        <a:xfrm>
                          <a:off x="343" y="1814"/>
                          <a:ext cx="171" cy="465"/>
                        </a:xfrm>
                        <a:prstGeom prst="rect">
                          <a:avLst/>
                        </a:prstGeom>
                        <a:noFill/>
                        <a:ln w="38100">
                          <a:noFill/>
                          <a:miter/>
                        </a:ln>
                      </p:spPr>
                    </p:pic>
                  </p:oleObj>
                </mc:Fallback>
              </mc:AlternateContent>
            </a:graphicData>
          </a:graphic>
        </p:graphicFrame>
        <p:graphicFrame>
          <p:nvGraphicFramePr>
            <p:cNvPr id="26637" name="对象 26637"/>
            <p:cNvGraphicFramePr>
              <a:graphicFrameLocks noChangeAspect="1"/>
            </p:cNvGraphicFramePr>
            <p:nvPr/>
          </p:nvGraphicFramePr>
          <p:xfrm>
            <a:off x="1262" y="1012"/>
            <a:ext cx="130" cy="178"/>
          </p:xfrm>
          <a:graphic>
            <a:graphicData uri="http://schemas.openxmlformats.org/presentationml/2006/ole">
              <mc:AlternateContent xmlns:mc="http://schemas.openxmlformats.org/markup-compatibility/2006">
                <mc:Choice xmlns:v="urn:schemas-microsoft-com:vml" Requires="v">
                  <p:oleObj spid="_x0000_s3130" name="" r:id="rId7" imgW="282575" imgH="359410" progId="Equation.3">
                    <p:embed/>
                  </p:oleObj>
                </mc:Choice>
                <mc:Fallback>
                  <p:oleObj name="" r:id="rId7" imgW="282575" imgH="359410" progId="Equation.3">
                    <p:embed/>
                    <p:pic>
                      <p:nvPicPr>
                        <p:cNvPr id="0" name="图片 3129"/>
                        <p:cNvPicPr/>
                        <p:nvPr/>
                      </p:nvPicPr>
                      <p:blipFill>
                        <a:blip r:embed="rId8"/>
                        <a:stretch>
                          <a:fillRect/>
                        </a:stretch>
                      </p:blipFill>
                      <p:spPr>
                        <a:xfrm>
                          <a:off x="1262" y="1012"/>
                          <a:ext cx="130" cy="178"/>
                        </a:xfrm>
                        <a:prstGeom prst="rect">
                          <a:avLst/>
                        </a:prstGeom>
                        <a:noFill/>
                        <a:ln w="38100">
                          <a:noFill/>
                          <a:miter/>
                        </a:ln>
                      </p:spPr>
                    </p:pic>
                  </p:oleObj>
                </mc:Fallback>
              </mc:AlternateContent>
            </a:graphicData>
          </a:graphic>
        </p:graphicFrame>
        <p:graphicFrame>
          <p:nvGraphicFramePr>
            <p:cNvPr id="26638" name="对象 26638"/>
            <p:cNvGraphicFramePr>
              <a:graphicFrameLocks noChangeAspect="1"/>
            </p:cNvGraphicFramePr>
            <p:nvPr/>
          </p:nvGraphicFramePr>
          <p:xfrm>
            <a:off x="873" y="1127"/>
            <a:ext cx="152" cy="179"/>
          </p:xfrm>
          <a:graphic>
            <a:graphicData uri="http://schemas.openxmlformats.org/presentationml/2006/ole">
              <mc:AlternateContent xmlns:mc="http://schemas.openxmlformats.org/markup-compatibility/2006">
                <mc:Choice xmlns:v="urn:schemas-microsoft-com:vml" Requires="v">
                  <p:oleObj spid="_x0000_s3131" name="" r:id="rId9" imgW="168910" imgH="168910" progId="Equation.3">
                    <p:embed/>
                  </p:oleObj>
                </mc:Choice>
                <mc:Fallback>
                  <p:oleObj name="" r:id="rId9" imgW="168910" imgH="168910" progId="Equation.3">
                    <p:embed/>
                    <p:pic>
                      <p:nvPicPr>
                        <p:cNvPr id="0" name="图片 3130"/>
                        <p:cNvPicPr/>
                        <p:nvPr/>
                      </p:nvPicPr>
                      <p:blipFill>
                        <a:blip r:embed="rId10"/>
                        <a:stretch>
                          <a:fillRect/>
                        </a:stretch>
                      </p:blipFill>
                      <p:spPr>
                        <a:xfrm>
                          <a:off x="873" y="1127"/>
                          <a:ext cx="152" cy="179"/>
                        </a:xfrm>
                        <a:prstGeom prst="rect">
                          <a:avLst/>
                        </a:prstGeom>
                        <a:noFill/>
                        <a:ln w="38100">
                          <a:noFill/>
                          <a:miter/>
                        </a:ln>
                      </p:spPr>
                    </p:pic>
                  </p:oleObj>
                </mc:Fallback>
              </mc:AlternateContent>
            </a:graphicData>
          </a:graphic>
        </p:graphicFrame>
        <p:graphicFrame>
          <p:nvGraphicFramePr>
            <p:cNvPr id="26639" name="对象 26639"/>
            <p:cNvGraphicFramePr>
              <a:graphicFrameLocks noChangeAspect="1"/>
            </p:cNvGraphicFramePr>
            <p:nvPr/>
          </p:nvGraphicFramePr>
          <p:xfrm>
            <a:off x="48" y="480"/>
            <a:ext cx="196" cy="256"/>
          </p:xfrm>
          <a:graphic>
            <a:graphicData uri="http://schemas.openxmlformats.org/presentationml/2006/ole">
              <mc:AlternateContent xmlns:mc="http://schemas.openxmlformats.org/markup-compatibility/2006">
                <mc:Choice xmlns:v="urn:schemas-microsoft-com:vml" Requires="v">
                  <p:oleObj spid="_x0000_s3132" name="" r:id="rId11" imgW="142875" imgH="181610" progId="Equation.3">
                    <p:embed/>
                  </p:oleObj>
                </mc:Choice>
                <mc:Fallback>
                  <p:oleObj name="" r:id="rId11" imgW="142875" imgH="181610" progId="Equation.3">
                    <p:embed/>
                    <p:pic>
                      <p:nvPicPr>
                        <p:cNvPr id="0" name="图片 3131"/>
                        <p:cNvPicPr/>
                        <p:nvPr/>
                      </p:nvPicPr>
                      <p:blipFill>
                        <a:blip r:embed="rId12"/>
                        <a:stretch>
                          <a:fillRect/>
                        </a:stretch>
                      </p:blipFill>
                      <p:spPr>
                        <a:xfrm>
                          <a:off x="48" y="480"/>
                          <a:ext cx="196" cy="256"/>
                        </a:xfrm>
                        <a:prstGeom prst="rect">
                          <a:avLst/>
                        </a:prstGeom>
                        <a:noFill/>
                        <a:ln w="38100">
                          <a:noFill/>
                          <a:miter/>
                        </a:ln>
                      </p:spPr>
                    </p:pic>
                  </p:oleObj>
                </mc:Fallback>
              </mc:AlternateContent>
            </a:graphicData>
          </a:graphic>
        </p:graphicFrame>
      </p:grpSp>
      <p:grpSp>
        <p:nvGrpSpPr>
          <p:cNvPr id="26641" name="Group 17"/>
          <p:cNvGrpSpPr/>
          <p:nvPr/>
        </p:nvGrpSpPr>
        <p:grpSpPr>
          <a:xfrm>
            <a:off x="1809750" y="285750"/>
            <a:ext cx="8643938" cy="1384300"/>
            <a:chOff x="0" y="0"/>
            <a:chExt cx="2928" cy="872"/>
          </a:xfrm>
        </p:grpSpPr>
        <p:sp>
          <p:nvSpPr>
            <p:cNvPr id="2" name="Text Box 54"/>
            <p:cNvSpPr txBox="1"/>
            <p:nvPr/>
          </p:nvSpPr>
          <p:spPr>
            <a:xfrm>
              <a:off x="0" y="0"/>
              <a:ext cx="2928" cy="872"/>
            </a:xfrm>
            <a:prstGeom prst="rect">
              <a:avLst/>
            </a:prstGeom>
            <a:noFill/>
            <a:ln w="9525">
              <a:noFill/>
            </a:ln>
          </p:spPr>
          <p:txBody>
            <a:bodyPr anchor="t" anchorCtr="0">
              <a:spAutoFit/>
            </a:bodyPr>
            <a:p>
              <a:pPr>
                <a:lnSpc>
                  <a:spcPct val="150000"/>
                </a:lnSpc>
                <a:spcBef>
                  <a:spcPct val="50000"/>
                </a:spcBef>
              </a:pPr>
              <a:r>
                <a:rPr lang="zh-CN" altLang="en-US" b="1" dirty="0">
                  <a:solidFill>
                    <a:srgbClr val="0000CC"/>
                  </a:solidFill>
                  <a:latin typeface="楷体_GB2312" pitchFamily="1" charset="-122"/>
                  <a:ea typeface="楷体_GB2312" pitchFamily="1" charset="-122"/>
                </a:rPr>
                <a:t> </a:t>
              </a:r>
              <a:r>
                <a:rPr lang="zh-CN" altLang="en-US" sz="2800" b="1" dirty="0">
                  <a:latin typeface="Times New Roman" panose="02020603050405020304" pitchFamily="2" charset="0"/>
                  <a:ea typeface="楷体_GB2312" pitchFamily="1" charset="-122"/>
                </a:rPr>
                <a:t>例2. 均匀带电细棒的电场。已知：电荷线密度    ，场           点                  求：            </a:t>
              </a:r>
              <a:r>
                <a:rPr lang="zh-CN" altLang="en-US" sz="2800" b="1" dirty="0">
                  <a:solidFill>
                    <a:srgbClr val="0000CC"/>
                  </a:solidFill>
                  <a:latin typeface="Times New Roman" panose="02020603050405020304" pitchFamily="2" charset="0"/>
                  <a:ea typeface="楷体_GB2312" pitchFamily="1" charset="-122"/>
                </a:rPr>
                <a:t> </a:t>
              </a:r>
              <a:endParaRPr lang="zh-CN" altLang="en-US" sz="2800" b="1" dirty="0">
                <a:solidFill>
                  <a:srgbClr val="0000CC"/>
                </a:solidFill>
                <a:latin typeface="Times New Roman" panose="02020603050405020304" pitchFamily="2" charset="0"/>
                <a:ea typeface="楷体_GB2312" pitchFamily="1" charset="-122"/>
              </a:endParaRPr>
            </a:p>
          </p:txBody>
        </p:sp>
        <p:graphicFrame>
          <p:nvGraphicFramePr>
            <p:cNvPr id="26642" name="对象 26642"/>
            <p:cNvGraphicFramePr>
              <a:graphicFrameLocks noChangeAspect="1"/>
            </p:cNvGraphicFramePr>
            <p:nvPr/>
          </p:nvGraphicFramePr>
          <p:xfrm>
            <a:off x="2492" y="135"/>
            <a:ext cx="145" cy="240"/>
          </p:xfrm>
          <a:graphic>
            <a:graphicData uri="http://schemas.openxmlformats.org/presentationml/2006/ole">
              <mc:AlternateContent xmlns:mc="http://schemas.openxmlformats.org/markup-compatibility/2006">
                <mc:Choice xmlns:v="urn:schemas-microsoft-com:vml" Requires="v">
                  <p:oleObj spid="_x0000_s3133" name="" r:id="rId13" imgW="142875" imgH="181610" progId="Equation.3">
                    <p:embed/>
                  </p:oleObj>
                </mc:Choice>
                <mc:Fallback>
                  <p:oleObj name="" r:id="rId13" imgW="142875" imgH="181610" progId="Equation.3">
                    <p:embed/>
                    <p:pic>
                      <p:nvPicPr>
                        <p:cNvPr id="0" name="图片 3132"/>
                        <p:cNvPicPr/>
                        <p:nvPr/>
                      </p:nvPicPr>
                      <p:blipFill>
                        <a:blip r:embed="rId12"/>
                        <a:stretch>
                          <a:fillRect/>
                        </a:stretch>
                      </p:blipFill>
                      <p:spPr>
                        <a:xfrm>
                          <a:off x="2492" y="135"/>
                          <a:ext cx="145" cy="240"/>
                        </a:xfrm>
                        <a:prstGeom prst="rect">
                          <a:avLst/>
                        </a:prstGeom>
                        <a:noFill/>
                        <a:ln w="38100">
                          <a:noFill/>
                          <a:miter/>
                        </a:ln>
                      </p:spPr>
                    </p:pic>
                  </p:oleObj>
                </mc:Fallback>
              </mc:AlternateContent>
            </a:graphicData>
          </a:graphic>
        </p:graphicFrame>
        <p:graphicFrame>
          <p:nvGraphicFramePr>
            <p:cNvPr id="26643" name="对象 26643"/>
            <p:cNvGraphicFramePr>
              <a:graphicFrameLocks noChangeAspect="1"/>
            </p:cNvGraphicFramePr>
            <p:nvPr/>
          </p:nvGraphicFramePr>
          <p:xfrm>
            <a:off x="145" y="540"/>
            <a:ext cx="549" cy="239"/>
          </p:xfrm>
          <a:graphic>
            <a:graphicData uri="http://schemas.openxmlformats.org/presentationml/2006/ole">
              <mc:AlternateContent xmlns:mc="http://schemas.openxmlformats.org/markup-compatibility/2006">
                <mc:Choice xmlns:v="urn:schemas-microsoft-com:vml" Requires="v">
                  <p:oleObj spid="_x0000_s3134" name="" r:id="rId14" imgW="777875" imgH="216535" progId="Equation.3">
                    <p:embed/>
                  </p:oleObj>
                </mc:Choice>
                <mc:Fallback>
                  <p:oleObj name="" r:id="rId14" imgW="777875" imgH="216535" progId="Equation.3">
                    <p:embed/>
                    <p:pic>
                      <p:nvPicPr>
                        <p:cNvPr id="0" name="图片 3133"/>
                        <p:cNvPicPr/>
                        <p:nvPr/>
                      </p:nvPicPr>
                      <p:blipFill>
                        <a:blip r:embed="rId15"/>
                        <a:stretch>
                          <a:fillRect/>
                        </a:stretch>
                      </p:blipFill>
                      <p:spPr>
                        <a:xfrm>
                          <a:off x="145" y="540"/>
                          <a:ext cx="549" cy="239"/>
                        </a:xfrm>
                        <a:prstGeom prst="rect">
                          <a:avLst/>
                        </a:prstGeom>
                        <a:noFill/>
                        <a:ln w="38100">
                          <a:noFill/>
                          <a:miter/>
                        </a:ln>
                      </p:spPr>
                    </p:pic>
                  </p:oleObj>
                </mc:Fallback>
              </mc:AlternateContent>
            </a:graphicData>
          </a:graphic>
        </p:graphicFrame>
        <p:graphicFrame>
          <p:nvGraphicFramePr>
            <p:cNvPr id="26644" name="对象 26644"/>
            <p:cNvGraphicFramePr>
              <a:graphicFrameLocks noChangeAspect="1"/>
            </p:cNvGraphicFramePr>
            <p:nvPr/>
          </p:nvGraphicFramePr>
          <p:xfrm>
            <a:off x="871" y="540"/>
            <a:ext cx="183" cy="288"/>
          </p:xfrm>
          <a:graphic>
            <a:graphicData uri="http://schemas.openxmlformats.org/presentationml/2006/ole">
              <mc:AlternateContent xmlns:mc="http://schemas.openxmlformats.org/markup-compatibility/2006">
                <mc:Choice xmlns:v="urn:schemas-microsoft-com:vml" Requires="v">
                  <p:oleObj spid="_x0000_s3135" name="" r:id="rId16" imgW="5181600" imgH="5486400" progId="Equation.3">
                    <p:embed/>
                  </p:oleObj>
                </mc:Choice>
                <mc:Fallback>
                  <p:oleObj name="" r:id="rId16" imgW="5181600" imgH="5486400" progId="Equation.3">
                    <p:embed/>
                    <p:pic>
                      <p:nvPicPr>
                        <p:cNvPr id="0" name="图片 3134"/>
                        <p:cNvPicPr/>
                        <p:nvPr/>
                      </p:nvPicPr>
                      <p:blipFill>
                        <a:blip r:embed="rId17"/>
                        <a:stretch>
                          <a:fillRect/>
                        </a:stretch>
                      </p:blipFill>
                      <p:spPr>
                        <a:xfrm>
                          <a:off x="871" y="540"/>
                          <a:ext cx="183" cy="288"/>
                        </a:xfrm>
                        <a:prstGeom prst="rect">
                          <a:avLst/>
                        </a:prstGeom>
                        <a:noFill/>
                        <a:ln w="38100">
                          <a:noFill/>
                          <a:miter/>
                        </a:ln>
                      </p:spPr>
                    </p:pic>
                  </p:oleObj>
                </mc:Fallback>
              </mc:AlternateContent>
            </a:graphicData>
          </a:graphic>
        </p:graphicFrame>
      </p:grpSp>
      <p:grpSp>
        <p:nvGrpSpPr>
          <p:cNvPr id="26646" name="Group 22"/>
          <p:cNvGrpSpPr/>
          <p:nvPr/>
        </p:nvGrpSpPr>
        <p:grpSpPr>
          <a:xfrm>
            <a:off x="2452688" y="1857375"/>
            <a:ext cx="3333750" cy="2058988"/>
            <a:chOff x="0" y="0"/>
            <a:chExt cx="2100" cy="1297"/>
          </a:xfrm>
        </p:grpSpPr>
        <p:grpSp>
          <p:nvGrpSpPr>
            <p:cNvPr id="3" name="Group 23"/>
            <p:cNvGrpSpPr/>
            <p:nvPr/>
          </p:nvGrpSpPr>
          <p:grpSpPr>
            <a:xfrm>
              <a:off x="0" y="0"/>
              <a:ext cx="2100" cy="300"/>
              <a:chOff x="0" y="0"/>
              <a:chExt cx="2100" cy="300"/>
            </a:xfrm>
          </p:grpSpPr>
          <p:sp>
            <p:nvSpPr>
              <p:cNvPr id="26647" name="Text Box 73"/>
              <p:cNvSpPr txBox="1"/>
              <p:nvPr/>
            </p:nvSpPr>
            <p:spPr>
              <a:xfrm>
                <a:off x="0" y="0"/>
                <a:ext cx="1625" cy="271"/>
              </a:xfrm>
              <a:prstGeom prst="rect">
                <a:avLst/>
              </a:prstGeom>
              <a:noFill/>
              <a:ln w="9525">
                <a:noFill/>
              </a:ln>
            </p:spPr>
            <p:txBody>
              <a:bodyPr anchor="t" anchorCtr="0">
                <a:spAutoFit/>
              </a:bodyPr>
              <a:p>
                <a:pPr>
                  <a:spcBef>
                    <a:spcPct val="50000"/>
                  </a:spcBef>
                </a:pPr>
                <a:r>
                  <a:rPr lang="zh-CN" altLang="en-US" sz="2200" b="1" dirty="0">
                    <a:solidFill>
                      <a:srgbClr val="FF3300"/>
                    </a:solidFill>
                    <a:latin typeface="Times New Roman" panose="02020603050405020304" pitchFamily="2" charset="0"/>
                    <a:ea typeface="楷体_GB2312" pitchFamily="1" charset="-122"/>
                  </a:rPr>
                  <a:t>解：</a:t>
                </a:r>
                <a:r>
                  <a:rPr lang="zh-CN" altLang="en-US" sz="2200" b="1" dirty="0">
                    <a:latin typeface="Times New Roman" panose="02020603050405020304" pitchFamily="2" charset="0"/>
                    <a:ea typeface="楷体_GB2312" pitchFamily="1" charset="-122"/>
                  </a:rPr>
                  <a:t>建立坐标系</a:t>
                </a:r>
                <a:endParaRPr lang="zh-CN" altLang="en-US" sz="2200" b="1" dirty="0">
                  <a:latin typeface="Times New Roman" panose="02020603050405020304" pitchFamily="2" charset="0"/>
                  <a:ea typeface="楷体_GB2312" pitchFamily="1" charset="-122"/>
                </a:endParaRPr>
              </a:p>
            </p:txBody>
          </p:sp>
          <p:graphicFrame>
            <p:nvGraphicFramePr>
              <p:cNvPr id="26648" name="对象 26648"/>
              <p:cNvGraphicFramePr>
                <a:graphicFrameLocks noChangeAspect="1"/>
              </p:cNvGraphicFramePr>
              <p:nvPr/>
            </p:nvGraphicFramePr>
            <p:xfrm>
              <a:off x="1392" y="96"/>
              <a:ext cx="708" cy="204"/>
            </p:xfrm>
            <a:graphic>
              <a:graphicData uri="http://schemas.openxmlformats.org/presentationml/2006/ole">
                <mc:AlternateContent xmlns:mc="http://schemas.openxmlformats.org/markup-compatibility/2006">
                  <mc:Choice xmlns:v="urn:schemas-microsoft-com:vml" Requires="v">
                    <p:oleObj spid="_x0000_s3136" name="" r:id="rId18" imgW="423545" imgH="167005" progId="Equation.3">
                      <p:embed/>
                    </p:oleObj>
                  </mc:Choice>
                  <mc:Fallback>
                    <p:oleObj name="" r:id="rId18" imgW="423545" imgH="167005" progId="Equation.3">
                      <p:embed/>
                      <p:pic>
                        <p:nvPicPr>
                          <p:cNvPr id="0" name="图片 3135"/>
                          <p:cNvPicPr/>
                          <p:nvPr/>
                        </p:nvPicPr>
                        <p:blipFill>
                          <a:blip r:embed="rId19"/>
                          <a:stretch>
                            <a:fillRect/>
                          </a:stretch>
                        </p:blipFill>
                        <p:spPr>
                          <a:xfrm>
                            <a:off x="1392" y="96"/>
                            <a:ext cx="708" cy="204"/>
                          </a:xfrm>
                          <a:prstGeom prst="rect">
                            <a:avLst/>
                          </a:prstGeom>
                          <a:noFill/>
                          <a:ln w="38100">
                            <a:noFill/>
                            <a:miter/>
                          </a:ln>
                        </p:spPr>
                      </p:pic>
                    </p:oleObj>
                  </mc:Fallback>
                </mc:AlternateContent>
              </a:graphicData>
            </a:graphic>
          </p:graphicFrame>
        </p:grpSp>
        <p:grpSp>
          <p:nvGrpSpPr>
            <p:cNvPr id="26649" name="Group 26"/>
            <p:cNvGrpSpPr/>
            <p:nvPr/>
          </p:nvGrpSpPr>
          <p:grpSpPr>
            <a:xfrm>
              <a:off x="48" y="384"/>
              <a:ext cx="1754" cy="913"/>
              <a:chOff x="0" y="0"/>
              <a:chExt cx="1754" cy="913"/>
            </a:xfrm>
          </p:grpSpPr>
          <p:grpSp>
            <p:nvGrpSpPr>
              <p:cNvPr id="26650" name="Group 27"/>
              <p:cNvGrpSpPr/>
              <p:nvPr/>
            </p:nvGrpSpPr>
            <p:grpSpPr>
              <a:xfrm>
                <a:off x="0" y="0"/>
                <a:ext cx="1481" cy="277"/>
                <a:chOff x="0" y="0"/>
                <a:chExt cx="1481" cy="277"/>
              </a:xfrm>
            </p:grpSpPr>
            <p:graphicFrame>
              <p:nvGraphicFramePr>
                <p:cNvPr id="26651" name="对象 26651"/>
                <p:cNvGraphicFramePr>
                  <a:graphicFrameLocks noChangeAspect="1"/>
                </p:cNvGraphicFramePr>
                <p:nvPr/>
              </p:nvGraphicFramePr>
              <p:xfrm>
                <a:off x="432" y="0"/>
                <a:ext cx="1049" cy="277"/>
              </p:xfrm>
              <a:graphic>
                <a:graphicData uri="http://schemas.openxmlformats.org/presentationml/2006/ole">
                  <mc:AlternateContent xmlns:mc="http://schemas.openxmlformats.org/markup-compatibility/2006">
                    <mc:Choice xmlns:v="urn:schemas-microsoft-com:vml" Requires="v">
                      <p:oleObj spid="_x0000_s3137" name="" r:id="rId20" imgW="625475" imgH="204470" progId="Equation.3">
                        <p:embed/>
                      </p:oleObj>
                    </mc:Choice>
                    <mc:Fallback>
                      <p:oleObj name="" r:id="rId20" imgW="625475" imgH="204470" progId="Equation.3">
                        <p:embed/>
                        <p:pic>
                          <p:nvPicPr>
                            <p:cNvPr id="0" name="图片 3136"/>
                            <p:cNvPicPr/>
                            <p:nvPr/>
                          </p:nvPicPr>
                          <p:blipFill>
                            <a:blip r:embed="rId21"/>
                            <a:stretch>
                              <a:fillRect/>
                            </a:stretch>
                          </p:blipFill>
                          <p:spPr>
                            <a:xfrm>
                              <a:off x="432" y="0"/>
                              <a:ext cx="1049" cy="277"/>
                            </a:xfrm>
                            <a:prstGeom prst="rect">
                              <a:avLst/>
                            </a:prstGeom>
                            <a:noFill/>
                            <a:ln w="38100">
                              <a:noFill/>
                              <a:miter/>
                            </a:ln>
                          </p:spPr>
                        </p:pic>
                      </p:oleObj>
                    </mc:Fallback>
                  </mc:AlternateContent>
                </a:graphicData>
              </a:graphic>
            </p:graphicFrame>
            <p:sp>
              <p:nvSpPr>
                <p:cNvPr id="26652" name="Text Box 76"/>
                <p:cNvSpPr txBox="1"/>
                <p:nvPr/>
              </p:nvSpPr>
              <p:spPr>
                <a:xfrm>
                  <a:off x="0" y="0"/>
                  <a:ext cx="384" cy="271"/>
                </a:xfrm>
                <a:prstGeom prst="rect">
                  <a:avLst/>
                </a:prstGeom>
                <a:noFill/>
                <a:ln w="9525">
                  <a:noFill/>
                </a:ln>
              </p:spPr>
              <p:txBody>
                <a:bodyPr anchor="t" anchorCtr="0">
                  <a:spAutoFit/>
                </a:bodyPr>
                <a:p>
                  <a:pPr>
                    <a:spcBef>
                      <a:spcPct val="50000"/>
                    </a:spcBef>
                  </a:pPr>
                  <a:r>
                    <a:rPr lang="zh-CN" altLang="en-US" sz="2200" b="1" dirty="0">
                      <a:latin typeface="楷体_GB2312" pitchFamily="1" charset="-122"/>
                      <a:ea typeface="楷体_GB2312" pitchFamily="1" charset="-122"/>
                    </a:rPr>
                    <a:t>取</a:t>
                  </a:r>
                  <a:endParaRPr lang="zh-CN" altLang="en-US" sz="2200" b="1" dirty="0">
                    <a:latin typeface="楷体_GB2312" pitchFamily="1" charset="-122"/>
                    <a:ea typeface="楷体_GB2312" pitchFamily="1" charset="-122"/>
                  </a:endParaRPr>
                </a:p>
              </p:txBody>
            </p:sp>
          </p:grpSp>
          <p:graphicFrame>
            <p:nvGraphicFramePr>
              <p:cNvPr id="26653" name="对象 26653"/>
              <p:cNvGraphicFramePr>
                <a:graphicFrameLocks noChangeAspect="1"/>
              </p:cNvGraphicFramePr>
              <p:nvPr/>
            </p:nvGraphicFramePr>
            <p:xfrm>
              <a:off x="432" y="384"/>
              <a:ext cx="1322" cy="529"/>
            </p:xfrm>
            <a:graphic>
              <a:graphicData uri="http://schemas.openxmlformats.org/presentationml/2006/ole">
                <mc:AlternateContent xmlns:mc="http://schemas.openxmlformats.org/markup-compatibility/2006">
                  <mc:Choice xmlns:v="urn:schemas-microsoft-com:vml" Requires="v">
                    <p:oleObj spid="_x0000_s3138" name="" r:id="rId22" imgW="21945600" imgH="10363200" progId="Equation.3">
                      <p:embed/>
                    </p:oleObj>
                  </mc:Choice>
                  <mc:Fallback>
                    <p:oleObj name="" r:id="rId22" imgW="21945600" imgH="10363200" progId="Equation.3">
                      <p:embed/>
                      <p:pic>
                        <p:nvPicPr>
                          <p:cNvPr id="0" name="图片 3137"/>
                          <p:cNvPicPr/>
                          <p:nvPr/>
                        </p:nvPicPr>
                        <p:blipFill>
                          <a:blip r:embed="rId23"/>
                          <a:stretch>
                            <a:fillRect/>
                          </a:stretch>
                        </p:blipFill>
                        <p:spPr>
                          <a:xfrm>
                            <a:off x="432" y="384"/>
                            <a:ext cx="1322" cy="529"/>
                          </a:xfrm>
                          <a:prstGeom prst="rect">
                            <a:avLst/>
                          </a:prstGeom>
                          <a:noFill/>
                          <a:ln w="38100">
                            <a:noFill/>
                            <a:miter/>
                          </a:ln>
                        </p:spPr>
                      </p:pic>
                    </p:oleObj>
                  </mc:Fallback>
                </mc:AlternateContent>
              </a:graphicData>
            </a:graphic>
          </p:graphicFrame>
        </p:grpSp>
      </p:grpSp>
      <p:grpSp>
        <p:nvGrpSpPr>
          <p:cNvPr id="26655" name="Group 31"/>
          <p:cNvGrpSpPr/>
          <p:nvPr/>
        </p:nvGrpSpPr>
        <p:grpSpPr>
          <a:xfrm>
            <a:off x="2524125" y="4214813"/>
            <a:ext cx="3322638" cy="1344612"/>
            <a:chOff x="0" y="0"/>
            <a:chExt cx="1820" cy="847"/>
          </a:xfrm>
        </p:grpSpPr>
        <p:grpSp>
          <p:nvGrpSpPr>
            <p:cNvPr id="4" name="Group 32"/>
            <p:cNvGrpSpPr/>
            <p:nvPr/>
          </p:nvGrpSpPr>
          <p:grpSpPr>
            <a:xfrm>
              <a:off x="0" y="576"/>
              <a:ext cx="1776" cy="271"/>
              <a:chOff x="0" y="0"/>
              <a:chExt cx="1776" cy="271"/>
            </a:xfrm>
          </p:grpSpPr>
          <p:sp>
            <p:nvSpPr>
              <p:cNvPr id="26656" name="Text Box 101"/>
              <p:cNvSpPr txBox="1"/>
              <p:nvPr/>
            </p:nvSpPr>
            <p:spPr>
              <a:xfrm>
                <a:off x="0" y="0"/>
                <a:ext cx="1776" cy="271"/>
              </a:xfrm>
              <a:prstGeom prst="rect">
                <a:avLst/>
              </a:prstGeom>
              <a:noFill/>
              <a:ln w="9525">
                <a:noFill/>
              </a:ln>
            </p:spPr>
            <p:txBody>
              <a:bodyPr anchor="t" anchorCtr="0">
                <a:spAutoFit/>
              </a:bodyPr>
              <a:p>
                <a:pPr>
                  <a:spcBef>
                    <a:spcPct val="50000"/>
                  </a:spcBef>
                </a:pPr>
                <a:r>
                  <a:rPr lang="zh-CN" altLang="en-US" sz="2200" b="1" dirty="0">
                    <a:latin typeface="Times New Roman" panose="02020603050405020304" pitchFamily="2" charset="0"/>
                    <a:ea typeface="楷体_GB2312" pitchFamily="1" charset="-122"/>
                  </a:rPr>
                  <a:t>方向：与+</a:t>
                </a:r>
                <a:r>
                  <a:rPr lang="en-US" altLang="zh-CN" sz="2200" b="1" dirty="0">
                    <a:latin typeface="Times New Roman" panose="02020603050405020304" pitchFamily="2" charset="0"/>
                    <a:ea typeface="楷体_GB2312" pitchFamily="1" charset="-122"/>
                  </a:rPr>
                  <a:t>x </a:t>
                </a:r>
                <a:r>
                  <a:rPr lang="zh-CN" altLang="en-US" sz="2200" b="1" dirty="0">
                    <a:latin typeface="Times New Roman" panose="02020603050405020304" pitchFamily="2" charset="0"/>
                    <a:ea typeface="楷体_GB2312" pitchFamily="1" charset="-122"/>
                  </a:rPr>
                  <a:t>夹角为</a:t>
                </a:r>
                <a:endParaRPr lang="zh-CN" altLang="en-US" sz="2200" b="1" dirty="0">
                  <a:latin typeface="Times New Roman" panose="02020603050405020304" pitchFamily="2" charset="0"/>
                  <a:ea typeface="楷体_GB2312" pitchFamily="1" charset="-122"/>
                </a:endParaRPr>
              </a:p>
            </p:txBody>
          </p:sp>
          <p:graphicFrame>
            <p:nvGraphicFramePr>
              <p:cNvPr id="26657" name="对象 26657"/>
              <p:cNvGraphicFramePr>
                <a:graphicFrameLocks noChangeAspect="1"/>
              </p:cNvGraphicFramePr>
              <p:nvPr/>
            </p:nvGraphicFramePr>
            <p:xfrm>
              <a:off x="1370" y="54"/>
              <a:ext cx="165" cy="192"/>
            </p:xfrm>
            <a:graphic>
              <a:graphicData uri="http://schemas.openxmlformats.org/presentationml/2006/ole">
                <mc:AlternateContent xmlns:mc="http://schemas.openxmlformats.org/markup-compatibility/2006">
                  <mc:Choice xmlns:v="urn:schemas-microsoft-com:vml" Requires="v">
                    <p:oleObj spid="_x0000_s3139" name="" r:id="rId24" imgW="142875" imgH="181610" progId="Equation.3">
                      <p:embed/>
                    </p:oleObj>
                  </mc:Choice>
                  <mc:Fallback>
                    <p:oleObj name="" r:id="rId24" imgW="142875" imgH="181610" progId="Equation.3">
                      <p:embed/>
                      <p:pic>
                        <p:nvPicPr>
                          <p:cNvPr id="0" name="图片 3138"/>
                          <p:cNvPicPr/>
                          <p:nvPr/>
                        </p:nvPicPr>
                        <p:blipFill>
                          <a:blip r:embed="rId25"/>
                          <a:stretch>
                            <a:fillRect/>
                          </a:stretch>
                        </p:blipFill>
                        <p:spPr>
                          <a:xfrm>
                            <a:off x="1370" y="54"/>
                            <a:ext cx="165" cy="192"/>
                          </a:xfrm>
                          <a:prstGeom prst="rect">
                            <a:avLst/>
                          </a:prstGeom>
                          <a:noFill/>
                          <a:ln w="38100">
                            <a:noFill/>
                            <a:miter/>
                          </a:ln>
                        </p:spPr>
                      </p:pic>
                    </p:oleObj>
                  </mc:Fallback>
                </mc:AlternateContent>
              </a:graphicData>
            </a:graphic>
          </p:graphicFrame>
        </p:grpSp>
        <p:sp>
          <p:nvSpPr>
            <p:cNvPr id="26658" name="Text Box 104"/>
            <p:cNvSpPr txBox="1"/>
            <p:nvPr/>
          </p:nvSpPr>
          <p:spPr>
            <a:xfrm>
              <a:off x="0" y="96"/>
              <a:ext cx="624" cy="271"/>
            </a:xfrm>
            <a:prstGeom prst="rect">
              <a:avLst/>
            </a:prstGeom>
            <a:noFill/>
            <a:ln w="9525">
              <a:noFill/>
            </a:ln>
          </p:spPr>
          <p:txBody>
            <a:bodyPr anchor="t" anchorCtr="0">
              <a:spAutoFit/>
            </a:bodyPr>
            <a:p>
              <a:pPr>
                <a:spcBef>
                  <a:spcPct val="50000"/>
                </a:spcBef>
              </a:pPr>
              <a:r>
                <a:rPr lang="zh-CN" altLang="en-US" sz="2200" b="1" dirty="0">
                  <a:latin typeface="Times New Roman" panose="02020603050405020304" pitchFamily="2" charset="0"/>
                  <a:ea typeface="楷体_GB2312" pitchFamily="1" charset="-122"/>
                </a:rPr>
                <a:t>大小：</a:t>
              </a:r>
              <a:endParaRPr lang="zh-CN" altLang="en-US" sz="2200" b="1" dirty="0">
                <a:latin typeface="Times New Roman" panose="02020603050405020304" pitchFamily="2" charset="0"/>
                <a:ea typeface="楷体_GB2312" pitchFamily="1" charset="-122"/>
              </a:endParaRPr>
            </a:p>
          </p:txBody>
        </p:sp>
        <p:graphicFrame>
          <p:nvGraphicFramePr>
            <p:cNvPr id="26659" name="对象 26659"/>
            <p:cNvGraphicFramePr>
              <a:graphicFrameLocks noChangeAspect="1"/>
            </p:cNvGraphicFramePr>
            <p:nvPr/>
          </p:nvGraphicFramePr>
          <p:xfrm>
            <a:off x="720" y="0"/>
            <a:ext cx="1100" cy="523"/>
          </p:xfrm>
          <a:graphic>
            <a:graphicData uri="http://schemas.openxmlformats.org/presentationml/2006/ole">
              <mc:AlternateContent xmlns:mc="http://schemas.openxmlformats.org/markup-compatibility/2006">
                <mc:Choice xmlns:v="urn:schemas-microsoft-com:vml" Requires="v">
                  <p:oleObj spid="_x0000_s3140" name="" r:id="rId26" imgW="855345" imgH="447040" progId="Equation.3">
                    <p:embed/>
                  </p:oleObj>
                </mc:Choice>
                <mc:Fallback>
                  <p:oleObj name="" r:id="rId26" imgW="855345" imgH="447040" progId="Equation.3">
                    <p:embed/>
                    <p:pic>
                      <p:nvPicPr>
                        <p:cNvPr id="0" name="图片 3139"/>
                        <p:cNvPicPr/>
                        <p:nvPr/>
                      </p:nvPicPr>
                      <p:blipFill>
                        <a:blip r:embed="rId27"/>
                        <a:stretch>
                          <a:fillRect/>
                        </a:stretch>
                      </p:blipFill>
                      <p:spPr>
                        <a:xfrm>
                          <a:off x="720" y="0"/>
                          <a:ext cx="1100" cy="523"/>
                        </a:xfrm>
                        <a:prstGeom prst="rect">
                          <a:avLst/>
                        </a:prstGeom>
                        <a:noFill/>
                        <a:ln w="38100">
                          <a:noFill/>
                          <a:miter/>
                        </a:ln>
                      </p:spPr>
                    </p:pic>
                  </p:oleObj>
                </mc:Fallback>
              </mc:AlternateContent>
            </a:graphicData>
          </a:graphic>
        </p:graphicFrame>
      </p:grpSp>
      <p:grpSp>
        <p:nvGrpSpPr>
          <p:cNvPr id="26661" name="Group 37"/>
          <p:cNvGrpSpPr/>
          <p:nvPr/>
        </p:nvGrpSpPr>
        <p:grpSpPr>
          <a:xfrm>
            <a:off x="7467600" y="2209800"/>
            <a:ext cx="2212975" cy="2057400"/>
            <a:chOff x="0" y="0"/>
            <a:chExt cx="1394" cy="1296"/>
          </a:xfrm>
        </p:grpSpPr>
        <p:sp>
          <p:nvSpPr>
            <p:cNvPr id="5" name="Rectangle 88"/>
            <p:cNvSpPr/>
            <p:nvPr/>
          </p:nvSpPr>
          <p:spPr>
            <a:xfrm>
              <a:off x="231" y="1184"/>
              <a:ext cx="57" cy="112"/>
            </a:xfrm>
            <a:prstGeom prst="rect">
              <a:avLst/>
            </a:prstGeom>
            <a:solidFill>
              <a:srgbClr val="0000CC"/>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aphicFrame>
          <p:nvGraphicFramePr>
            <p:cNvPr id="26662" name="对象 26662"/>
            <p:cNvGraphicFramePr>
              <a:graphicFrameLocks noChangeAspect="1"/>
            </p:cNvGraphicFramePr>
            <p:nvPr/>
          </p:nvGraphicFramePr>
          <p:xfrm>
            <a:off x="0" y="1056"/>
            <a:ext cx="235" cy="235"/>
          </p:xfrm>
          <a:graphic>
            <a:graphicData uri="http://schemas.openxmlformats.org/presentationml/2006/ole">
              <mc:AlternateContent xmlns:mc="http://schemas.openxmlformats.org/markup-compatibility/2006">
                <mc:Choice xmlns:v="urn:schemas-microsoft-com:vml" Requires="v">
                  <p:oleObj spid="_x0000_s3141" name="" r:id="rId28" imgW="207010" imgH="207010" progId="Equation.3">
                    <p:embed/>
                  </p:oleObj>
                </mc:Choice>
                <mc:Fallback>
                  <p:oleObj name="" r:id="rId28" imgW="207010" imgH="207010" progId="Equation.3">
                    <p:embed/>
                    <p:pic>
                      <p:nvPicPr>
                        <p:cNvPr id="0" name="图片 3140"/>
                        <p:cNvPicPr/>
                        <p:nvPr/>
                      </p:nvPicPr>
                      <p:blipFill>
                        <a:blip r:embed="rId29"/>
                        <a:stretch>
                          <a:fillRect/>
                        </a:stretch>
                      </p:blipFill>
                      <p:spPr>
                        <a:xfrm>
                          <a:off x="0" y="1056"/>
                          <a:ext cx="235" cy="235"/>
                        </a:xfrm>
                        <a:prstGeom prst="rect">
                          <a:avLst/>
                        </a:prstGeom>
                        <a:noFill/>
                        <a:ln w="38100">
                          <a:noFill/>
                          <a:miter/>
                        </a:ln>
                      </p:spPr>
                    </p:pic>
                  </p:oleObj>
                </mc:Fallback>
              </mc:AlternateContent>
            </a:graphicData>
          </a:graphic>
        </p:graphicFrame>
        <p:grpSp>
          <p:nvGrpSpPr>
            <p:cNvPr id="26663" name="Group 40"/>
            <p:cNvGrpSpPr/>
            <p:nvPr/>
          </p:nvGrpSpPr>
          <p:grpSpPr>
            <a:xfrm>
              <a:off x="288" y="0"/>
              <a:ext cx="1106" cy="1248"/>
              <a:chOff x="0" y="0"/>
              <a:chExt cx="1106" cy="1248"/>
            </a:xfrm>
          </p:grpSpPr>
          <p:sp>
            <p:nvSpPr>
              <p:cNvPr id="26664" name="Line 81"/>
              <p:cNvSpPr/>
              <p:nvPr/>
            </p:nvSpPr>
            <p:spPr>
              <a:xfrm flipV="1">
                <a:off x="0" y="528"/>
                <a:ext cx="624" cy="720"/>
              </a:xfrm>
              <a:prstGeom prst="line">
                <a:avLst/>
              </a:prstGeom>
              <a:ln w="28575" cap="flat" cmpd="sng">
                <a:solidFill>
                  <a:srgbClr val="0000CC"/>
                </a:solidFill>
                <a:prstDash val="dash"/>
                <a:round/>
                <a:headEnd type="none" w="med" len="med"/>
                <a:tailEnd type="triangle" w="med" len="med"/>
              </a:ln>
            </p:spPr>
          </p:sp>
          <p:sp>
            <p:nvSpPr>
              <p:cNvPr id="26665" name="Line 82"/>
              <p:cNvSpPr/>
              <p:nvPr/>
            </p:nvSpPr>
            <p:spPr>
              <a:xfrm flipV="1">
                <a:off x="606" y="279"/>
                <a:ext cx="288" cy="288"/>
              </a:xfrm>
              <a:prstGeom prst="line">
                <a:avLst/>
              </a:prstGeom>
              <a:ln w="28575" cap="flat" cmpd="sng">
                <a:solidFill>
                  <a:srgbClr val="FF3300"/>
                </a:solidFill>
                <a:prstDash val="solid"/>
                <a:round/>
                <a:headEnd type="none" w="med" len="med"/>
                <a:tailEnd type="triangle" w="med" len="med"/>
              </a:ln>
            </p:spPr>
          </p:sp>
          <p:graphicFrame>
            <p:nvGraphicFramePr>
              <p:cNvPr id="26666" name="对象 26666"/>
              <p:cNvGraphicFramePr>
                <a:graphicFrameLocks noChangeAspect="1"/>
              </p:cNvGraphicFramePr>
              <p:nvPr/>
            </p:nvGraphicFramePr>
            <p:xfrm>
              <a:off x="779" y="0"/>
              <a:ext cx="327" cy="308"/>
            </p:xfrm>
            <a:graphic>
              <a:graphicData uri="http://schemas.openxmlformats.org/presentationml/2006/ole">
                <mc:AlternateContent xmlns:mc="http://schemas.openxmlformats.org/markup-compatibility/2006">
                  <mc:Choice xmlns:v="urn:schemas-microsoft-com:vml" Requires="v">
                    <p:oleObj spid="_x0000_s3142" name="" r:id="rId30" imgW="5486400" imgH="4876800" progId="Equation.3">
                      <p:embed/>
                    </p:oleObj>
                  </mc:Choice>
                  <mc:Fallback>
                    <p:oleObj name="" r:id="rId30" imgW="5486400" imgH="4876800" progId="Equation.3">
                      <p:embed/>
                      <p:pic>
                        <p:nvPicPr>
                          <p:cNvPr id="0" name="图片 3141"/>
                          <p:cNvPicPr/>
                          <p:nvPr/>
                        </p:nvPicPr>
                        <p:blipFill>
                          <a:blip r:embed="rId31"/>
                          <a:stretch>
                            <a:fillRect/>
                          </a:stretch>
                        </p:blipFill>
                        <p:spPr>
                          <a:xfrm>
                            <a:off x="779" y="0"/>
                            <a:ext cx="327" cy="308"/>
                          </a:xfrm>
                          <a:prstGeom prst="rect">
                            <a:avLst/>
                          </a:prstGeom>
                          <a:noFill/>
                          <a:ln w="38100">
                            <a:noFill/>
                            <a:miter/>
                          </a:ln>
                        </p:spPr>
                      </p:pic>
                    </p:oleObj>
                  </mc:Fallback>
                </mc:AlternateContent>
              </a:graphicData>
            </a:graphic>
          </p:graphicFrame>
          <p:graphicFrame>
            <p:nvGraphicFramePr>
              <p:cNvPr id="26667" name="对象 26667"/>
              <p:cNvGraphicFramePr>
                <a:graphicFrameLocks noChangeAspect="1"/>
              </p:cNvGraphicFramePr>
              <p:nvPr/>
            </p:nvGraphicFramePr>
            <p:xfrm>
              <a:off x="48" y="864"/>
              <a:ext cx="336" cy="276"/>
            </p:xfrm>
            <a:graphic>
              <a:graphicData uri="http://schemas.openxmlformats.org/presentationml/2006/ole">
                <mc:AlternateContent xmlns:mc="http://schemas.openxmlformats.org/markup-compatibility/2006">
                  <mc:Choice xmlns:v="urn:schemas-microsoft-com:vml" Requires="v">
                    <p:oleObj spid="_x0000_s3143" name="" r:id="rId32" imgW="8534400" imgH="5181600" progId="Equation.3">
                      <p:embed/>
                    </p:oleObj>
                  </mc:Choice>
                  <mc:Fallback>
                    <p:oleObj name="" r:id="rId32" imgW="8534400" imgH="5181600" progId="Equation.3">
                      <p:embed/>
                      <p:pic>
                        <p:nvPicPr>
                          <p:cNvPr id="0" name="图片 3142"/>
                          <p:cNvPicPr/>
                          <p:nvPr/>
                        </p:nvPicPr>
                        <p:blipFill>
                          <a:blip r:embed="rId33"/>
                          <a:stretch>
                            <a:fillRect/>
                          </a:stretch>
                        </p:blipFill>
                        <p:spPr>
                          <a:xfrm>
                            <a:off x="48" y="864"/>
                            <a:ext cx="336" cy="276"/>
                          </a:xfrm>
                          <a:prstGeom prst="rect">
                            <a:avLst/>
                          </a:prstGeom>
                          <a:noFill/>
                          <a:ln w="38100">
                            <a:noFill/>
                            <a:miter/>
                          </a:ln>
                        </p:spPr>
                      </p:pic>
                    </p:oleObj>
                  </mc:Fallback>
                </mc:AlternateContent>
              </a:graphicData>
            </a:graphic>
          </p:graphicFrame>
        </p:grpSp>
        <p:sp>
          <p:nvSpPr>
            <p:cNvPr id="26668" name="Arc 143"/>
            <p:cNvSpPr/>
            <p:nvPr/>
          </p:nvSpPr>
          <p:spPr>
            <a:xfrm>
              <a:off x="300" y="1074"/>
              <a:ext cx="48" cy="96"/>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chemeClr val="tx1"/>
              </a:solidFill>
              <a:prstDash val="solid"/>
              <a:round/>
              <a:headEnd type="none" w="med" len="med"/>
              <a:tailEnd type="none" w="med" len="med"/>
            </a:ln>
          </p:spPr>
          <p:txBody>
            <a:bodyPr/>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26641"/>
                                        </p:tgtEl>
                                        <p:attrNameLst>
                                          <p:attrName>style.visibility</p:attrName>
                                        </p:attrNameLst>
                                      </p:cBhvr>
                                      <p:to>
                                        <p:strVal val="visible"/>
                                      </p:to>
                                    </p:set>
                                    <p:animEffect transition="in" filter="blinds(vertical)">
                                      <p:cBhvr>
                                        <p:cTn id="7" dur="1000"/>
                                        <p:tgtEl>
                                          <p:spTgt spid="26641"/>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26661"/>
                                        </p:tgtEl>
                                        <p:attrNameLst>
                                          <p:attrName>style.visibility</p:attrName>
                                        </p:attrNameLst>
                                      </p:cBhvr>
                                      <p:to>
                                        <p:strVal val="visible"/>
                                      </p:to>
                                    </p:set>
                                    <p:anim calcmode="lin" valueType="num">
                                      <p:cBhvr>
                                        <p:cTn id="12" dur="1000" fill="hold"/>
                                        <p:tgtEl>
                                          <p:spTgt spid="26661"/>
                                        </p:tgtEl>
                                        <p:attrNameLst>
                                          <p:attrName>ppt_w</p:attrName>
                                        </p:attrNameLst>
                                      </p:cBhvr>
                                      <p:tavLst>
                                        <p:tav tm="0">
                                          <p:val>
                                            <p:strVal val="#ppt_w*0.70"/>
                                          </p:val>
                                        </p:tav>
                                        <p:tav tm="100000">
                                          <p:val>
                                            <p:strVal val="#ppt_w"/>
                                          </p:val>
                                        </p:tav>
                                      </p:tavLst>
                                    </p:anim>
                                    <p:anim calcmode="lin" valueType="num">
                                      <p:cBhvr>
                                        <p:cTn id="13" dur="1000" fill="hold"/>
                                        <p:tgtEl>
                                          <p:spTgt spid="26661"/>
                                        </p:tgtEl>
                                        <p:attrNameLst>
                                          <p:attrName>ppt_h</p:attrName>
                                        </p:attrNameLst>
                                      </p:cBhvr>
                                      <p:tavLst>
                                        <p:tav tm="0">
                                          <p:val>
                                            <p:strVal val="#ppt_h"/>
                                          </p:val>
                                        </p:tav>
                                        <p:tav tm="100000">
                                          <p:val>
                                            <p:strVal val="#ppt_h"/>
                                          </p:val>
                                        </p:tav>
                                      </p:tavLst>
                                    </p:anim>
                                    <p:animEffect transition="in" filter="fade">
                                      <p:cBhvr>
                                        <p:cTn id="14" dur="1000"/>
                                        <p:tgtEl>
                                          <p:spTgt spid="26661"/>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26646"/>
                                        </p:tgtEl>
                                        <p:attrNameLst>
                                          <p:attrName>style.visibility</p:attrName>
                                        </p:attrNameLst>
                                      </p:cBhvr>
                                      <p:to>
                                        <p:strVal val="visible"/>
                                      </p:to>
                                    </p:set>
                                    <p:animEffect transition="in" filter="dissolve">
                                      <p:cBhvr>
                                        <p:cTn id="19" dur="1000"/>
                                        <p:tgtEl>
                                          <p:spTgt spid="26646"/>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26655"/>
                                        </p:tgtEl>
                                        <p:attrNameLst>
                                          <p:attrName>style.visibility</p:attrName>
                                        </p:attrNameLst>
                                      </p:cBhvr>
                                      <p:to>
                                        <p:strVal val="visible"/>
                                      </p:to>
                                    </p:set>
                                    <p:animEffect transition="in" filter="dissolve">
                                      <p:cBhvr>
                                        <p:cTn id="24" dur="1000"/>
                                        <p:tgtEl>
                                          <p:spTgt spid="26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ext Box 83"/>
          <p:cNvSpPr txBox="1"/>
          <p:nvPr/>
        </p:nvSpPr>
        <p:spPr>
          <a:xfrm>
            <a:off x="2452688" y="428625"/>
            <a:ext cx="7639050" cy="521970"/>
          </a:xfrm>
          <a:prstGeom prst="rect">
            <a:avLst/>
          </a:prstGeom>
          <a:noFill/>
          <a:ln w="9525">
            <a:noFill/>
          </a:ln>
        </p:spPr>
        <p:txBody>
          <a:bodyPr anchor="t" anchorCtr="0">
            <a:spAutoFit/>
          </a:bodyPr>
          <a:p>
            <a:pPr>
              <a:spcBef>
                <a:spcPct val="50000"/>
              </a:spcBef>
            </a:pPr>
            <a:r>
              <a:rPr lang="zh-CN" altLang="en-US" sz="2800" b="1" dirty="0">
                <a:latin typeface="Times New Roman" panose="02020603050405020304" pitchFamily="2" charset="0"/>
                <a:ea typeface="楷体_GB2312" pitchFamily="1" charset="-122"/>
              </a:rPr>
              <a:t>各电荷元在</a:t>
            </a:r>
            <a:r>
              <a:rPr lang="en-US" altLang="zh-CN" sz="2800" b="1" dirty="0">
                <a:latin typeface="Times New Roman" panose="02020603050405020304" pitchFamily="2" charset="0"/>
                <a:ea typeface="楷体_GB2312" pitchFamily="1" charset="-122"/>
              </a:rPr>
              <a:t>P </a:t>
            </a:r>
            <a:r>
              <a:rPr lang="zh-CN" altLang="en-US" sz="2800" b="1" dirty="0">
                <a:latin typeface="Times New Roman" panose="02020603050405020304" pitchFamily="2" charset="0"/>
                <a:ea typeface="楷体_GB2312" pitchFamily="1" charset="-122"/>
              </a:rPr>
              <a:t>点场强方向不同，应该用分量积分：</a:t>
            </a:r>
            <a:endParaRPr lang="zh-CN" altLang="en-US" sz="2800" b="1" dirty="0">
              <a:latin typeface="Times New Roman" panose="02020603050405020304" pitchFamily="2" charset="0"/>
              <a:ea typeface="楷体_GB2312" pitchFamily="1" charset="-122"/>
            </a:endParaRPr>
          </a:p>
        </p:txBody>
      </p:sp>
      <p:graphicFrame>
        <p:nvGraphicFramePr>
          <p:cNvPr id="27651" name="对象 27650"/>
          <p:cNvGraphicFramePr>
            <a:graphicFrameLocks noChangeAspect="1"/>
          </p:cNvGraphicFramePr>
          <p:nvPr/>
        </p:nvGraphicFramePr>
        <p:xfrm>
          <a:off x="6172200" y="1143000"/>
          <a:ext cx="2319338" cy="976313"/>
        </p:xfrm>
        <a:graphic>
          <a:graphicData uri="http://schemas.openxmlformats.org/presentationml/2006/ole">
            <mc:AlternateContent xmlns:mc="http://schemas.openxmlformats.org/markup-compatibility/2006">
              <mc:Choice xmlns:v="urn:schemas-microsoft-com:vml" Requires="v">
                <p:oleObj spid="_x0000_s3144" name="" r:id="rId1" imgW="1123950" imgH="472440" progId="Equation.3">
                  <p:embed/>
                </p:oleObj>
              </mc:Choice>
              <mc:Fallback>
                <p:oleObj name="" r:id="rId1" imgW="1123950" imgH="472440" progId="Equation.3">
                  <p:embed/>
                  <p:pic>
                    <p:nvPicPr>
                      <p:cNvPr id="0" name="图片 3143"/>
                      <p:cNvPicPr/>
                      <p:nvPr/>
                    </p:nvPicPr>
                    <p:blipFill>
                      <a:blip r:embed="rId2"/>
                      <a:stretch>
                        <a:fillRect/>
                      </a:stretch>
                    </p:blipFill>
                    <p:spPr>
                      <a:xfrm>
                        <a:off x="6172200" y="1143000"/>
                        <a:ext cx="2319338" cy="976313"/>
                      </a:xfrm>
                      <a:prstGeom prst="rect">
                        <a:avLst/>
                      </a:prstGeom>
                      <a:noFill/>
                      <a:ln w="38100">
                        <a:noFill/>
                        <a:miter/>
                      </a:ln>
                    </p:spPr>
                  </p:pic>
                </p:oleObj>
              </mc:Fallback>
            </mc:AlternateContent>
          </a:graphicData>
        </a:graphic>
      </p:graphicFrame>
      <p:graphicFrame>
        <p:nvGraphicFramePr>
          <p:cNvPr id="27652" name="对象 27651"/>
          <p:cNvGraphicFramePr>
            <a:graphicFrameLocks noChangeAspect="1"/>
          </p:cNvGraphicFramePr>
          <p:nvPr/>
        </p:nvGraphicFramePr>
        <p:xfrm>
          <a:off x="6096000" y="2286000"/>
          <a:ext cx="3733800" cy="1865313"/>
        </p:xfrm>
        <a:graphic>
          <a:graphicData uri="http://schemas.openxmlformats.org/presentationml/2006/ole">
            <mc:AlternateContent xmlns:mc="http://schemas.openxmlformats.org/markup-compatibility/2006">
              <mc:Choice xmlns:v="urn:schemas-microsoft-com:vml" Requires="v">
                <p:oleObj spid="_x0000_s3145" name="" r:id="rId3" imgW="1753235" imgH="889635" progId="Equation.3">
                  <p:embed/>
                </p:oleObj>
              </mc:Choice>
              <mc:Fallback>
                <p:oleObj name="" r:id="rId3" imgW="1753235" imgH="889635" progId="Equation.3">
                  <p:embed/>
                  <p:pic>
                    <p:nvPicPr>
                      <p:cNvPr id="0" name="图片 3144"/>
                      <p:cNvPicPr/>
                      <p:nvPr/>
                    </p:nvPicPr>
                    <p:blipFill>
                      <a:blip r:embed="rId4"/>
                      <a:stretch>
                        <a:fillRect/>
                      </a:stretch>
                    </p:blipFill>
                    <p:spPr>
                      <a:xfrm>
                        <a:off x="6096000" y="2286000"/>
                        <a:ext cx="3733800" cy="1865313"/>
                      </a:xfrm>
                      <a:prstGeom prst="rect">
                        <a:avLst/>
                      </a:prstGeom>
                      <a:noFill/>
                      <a:ln w="38100">
                        <a:noFill/>
                        <a:miter/>
                      </a:ln>
                    </p:spPr>
                  </p:pic>
                </p:oleObj>
              </mc:Fallback>
            </mc:AlternateContent>
          </a:graphicData>
        </a:graphic>
      </p:graphicFrame>
      <p:grpSp>
        <p:nvGrpSpPr>
          <p:cNvPr id="27653" name="Group 5"/>
          <p:cNvGrpSpPr/>
          <p:nvPr/>
        </p:nvGrpSpPr>
        <p:grpSpPr>
          <a:xfrm>
            <a:off x="5867400" y="4267200"/>
            <a:ext cx="4038600" cy="1571625"/>
            <a:chOff x="0" y="0"/>
            <a:chExt cx="2544" cy="990"/>
          </a:xfrm>
        </p:grpSpPr>
        <p:sp>
          <p:nvSpPr>
            <p:cNvPr id="2" name="Text Box 88"/>
            <p:cNvSpPr txBox="1"/>
            <p:nvPr/>
          </p:nvSpPr>
          <p:spPr>
            <a:xfrm>
              <a:off x="0" y="0"/>
              <a:ext cx="1183" cy="271"/>
            </a:xfrm>
            <a:prstGeom prst="rect">
              <a:avLst/>
            </a:prstGeom>
            <a:noFill/>
            <a:ln w="9525">
              <a:noFill/>
            </a:ln>
          </p:spPr>
          <p:txBody>
            <a:bodyPr anchor="t" anchorCtr="0">
              <a:spAutoFit/>
            </a:bodyPr>
            <a:p>
              <a:pPr>
                <a:spcBef>
                  <a:spcPct val="50000"/>
                </a:spcBef>
              </a:pPr>
              <a:r>
                <a:rPr lang="zh-CN" altLang="en-US" sz="2200" b="1" dirty="0">
                  <a:latin typeface="Times New Roman" panose="02020603050405020304" pitchFamily="2" charset="0"/>
                  <a:ea typeface="楷体_GB2312" pitchFamily="1" charset="-122"/>
                </a:rPr>
                <a:t>统一变量：</a:t>
              </a:r>
              <a:endParaRPr lang="zh-CN" altLang="en-US" sz="2200" b="1" dirty="0">
                <a:latin typeface="Times New Roman" panose="02020603050405020304" pitchFamily="2" charset="0"/>
                <a:ea typeface="楷体_GB2312" pitchFamily="1" charset="-122"/>
              </a:endParaRPr>
            </a:p>
          </p:txBody>
        </p:sp>
        <p:graphicFrame>
          <p:nvGraphicFramePr>
            <p:cNvPr id="27654" name="对象 27654"/>
            <p:cNvGraphicFramePr>
              <a:graphicFrameLocks noChangeAspect="1"/>
            </p:cNvGraphicFramePr>
            <p:nvPr/>
          </p:nvGraphicFramePr>
          <p:xfrm>
            <a:off x="0" y="384"/>
            <a:ext cx="2544" cy="606"/>
          </p:xfrm>
          <a:graphic>
            <a:graphicData uri="http://schemas.openxmlformats.org/presentationml/2006/ole">
              <mc:AlternateContent xmlns:mc="http://schemas.openxmlformats.org/markup-compatibility/2006">
                <mc:Choice xmlns:v="urn:schemas-microsoft-com:vml" Requires="v">
                  <p:oleObj spid="_x0000_s3146" name="" r:id="rId5" imgW="1969135" imgH="457200" progId="Equation.3">
                    <p:embed/>
                  </p:oleObj>
                </mc:Choice>
                <mc:Fallback>
                  <p:oleObj name="" r:id="rId5" imgW="1969135" imgH="457200" progId="Equation.3">
                    <p:embed/>
                    <p:pic>
                      <p:nvPicPr>
                        <p:cNvPr id="0" name="图片 3145"/>
                        <p:cNvPicPr/>
                        <p:nvPr/>
                      </p:nvPicPr>
                      <p:blipFill>
                        <a:blip r:embed="rId6"/>
                        <a:stretch>
                          <a:fillRect/>
                        </a:stretch>
                      </p:blipFill>
                      <p:spPr>
                        <a:xfrm>
                          <a:off x="0" y="384"/>
                          <a:ext cx="2544" cy="606"/>
                        </a:xfrm>
                        <a:prstGeom prst="rect">
                          <a:avLst/>
                        </a:prstGeom>
                        <a:noFill/>
                        <a:ln w="38100">
                          <a:noFill/>
                          <a:miter/>
                        </a:ln>
                      </p:spPr>
                    </p:pic>
                  </p:oleObj>
                </mc:Fallback>
              </mc:AlternateContent>
            </a:graphicData>
          </a:graphic>
        </p:graphicFrame>
      </p:grpSp>
      <p:grpSp>
        <p:nvGrpSpPr>
          <p:cNvPr id="27656" name="Group 8"/>
          <p:cNvGrpSpPr/>
          <p:nvPr/>
        </p:nvGrpSpPr>
        <p:grpSpPr>
          <a:xfrm>
            <a:off x="2895600" y="1295400"/>
            <a:ext cx="2667000" cy="4648200"/>
            <a:chOff x="0" y="0"/>
            <a:chExt cx="1680" cy="2928"/>
          </a:xfrm>
        </p:grpSpPr>
        <p:sp>
          <p:nvSpPr>
            <p:cNvPr id="3" name="Rectangle 129"/>
            <p:cNvSpPr/>
            <p:nvPr/>
          </p:nvSpPr>
          <p:spPr>
            <a:xfrm>
              <a:off x="0" y="0"/>
              <a:ext cx="1680" cy="2928"/>
            </a:xfrm>
            <a:prstGeom prst="rect">
              <a:avLst/>
            </a:prstGeom>
            <a:solidFill>
              <a:srgbClr val="FFFFFF"/>
            </a:solidFill>
            <a:ln w="28575" cap="flat" cmpd="sng">
              <a:solidFill>
                <a:srgbClr val="FF990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7657" name="Line 130"/>
            <p:cNvSpPr/>
            <p:nvPr/>
          </p:nvSpPr>
          <p:spPr>
            <a:xfrm flipV="1">
              <a:off x="308" y="96"/>
              <a:ext cx="0" cy="2749"/>
            </a:xfrm>
            <a:prstGeom prst="line">
              <a:avLst/>
            </a:prstGeom>
            <a:ln w="19050" cap="flat" cmpd="sng">
              <a:solidFill>
                <a:schemeClr val="tx1"/>
              </a:solidFill>
              <a:prstDash val="solid"/>
              <a:round/>
              <a:headEnd type="none" w="med" len="med"/>
              <a:tailEnd type="triangle" w="med" len="med"/>
            </a:ln>
          </p:spPr>
        </p:sp>
        <p:sp>
          <p:nvSpPr>
            <p:cNvPr id="27658" name="AutoShape 131"/>
            <p:cNvSpPr/>
            <p:nvPr/>
          </p:nvSpPr>
          <p:spPr>
            <a:xfrm>
              <a:off x="273" y="401"/>
              <a:ext cx="70" cy="2215"/>
            </a:xfrm>
            <a:prstGeom prst="can">
              <a:avLst>
                <a:gd name="adj" fmla="val 38671"/>
              </a:avLst>
            </a:prstGeom>
            <a:solidFill>
              <a:schemeClr val="accent1"/>
            </a:solid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7659" name="Line 132"/>
            <p:cNvSpPr/>
            <p:nvPr/>
          </p:nvSpPr>
          <p:spPr>
            <a:xfrm>
              <a:off x="343" y="1088"/>
              <a:ext cx="1145" cy="16"/>
            </a:xfrm>
            <a:prstGeom prst="line">
              <a:avLst/>
            </a:prstGeom>
            <a:ln w="19050" cap="flat" cmpd="sng">
              <a:solidFill>
                <a:schemeClr val="tx1"/>
              </a:solidFill>
              <a:prstDash val="lgDash"/>
              <a:round/>
              <a:headEnd type="none" w="med" len="med"/>
              <a:tailEnd type="triangle" w="med" len="med"/>
            </a:ln>
          </p:spPr>
        </p:sp>
        <p:sp>
          <p:nvSpPr>
            <p:cNvPr id="27660" name="Line 133"/>
            <p:cNvSpPr/>
            <p:nvPr/>
          </p:nvSpPr>
          <p:spPr>
            <a:xfrm flipH="1">
              <a:off x="308" y="1088"/>
              <a:ext cx="636" cy="1528"/>
            </a:xfrm>
            <a:prstGeom prst="line">
              <a:avLst/>
            </a:prstGeom>
            <a:ln w="19050" cap="flat" cmpd="sng">
              <a:solidFill>
                <a:schemeClr val="tx1"/>
              </a:solidFill>
              <a:prstDash val="solid"/>
              <a:round/>
              <a:headEnd type="none" w="med" len="med"/>
              <a:tailEnd type="none" w="med" len="med"/>
            </a:ln>
          </p:spPr>
        </p:sp>
        <p:sp>
          <p:nvSpPr>
            <p:cNvPr id="27661" name="Line 134"/>
            <p:cNvSpPr/>
            <p:nvPr/>
          </p:nvSpPr>
          <p:spPr>
            <a:xfrm>
              <a:off x="308" y="401"/>
              <a:ext cx="636" cy="687"/>
            </a:xfrm>
            <a:prstGeom prst="line">
              <a:avLst/>
            </a:prstGeom>
            <a:ln w="19050" cap="flat" cmpd="sng">
              <a:solidFill>
                <a:schemeClr val="tx1"/>
              </a:solidFill>
              <a:prstDash val="solid"/>
              <a:round/>
              <a:headEnd type="none" w="med" len="med"/>
              <a:tailEnd type="none" w="med" len="med"/>
            </a:ln>
          </p:spPr>
        </p:sp>
        <p:sp>
          <p:nvSpPr>
            <p:cNvPr id="27662" name="Line 135"/>
            <p:cNvSpPr/>
            <p:nvPr/>
          </p:nvSpPr>
          <p:spPr>
            <a:xfrm>
              <a:off x="343" y="2348"/>
              <a:ext cx="71" cy="39"/>
            </a:xfrm>
            <a:prstGeom prst="line">
              <a:avLst/>
            </a:prstGeom>
            <a:ln w="19050" cap="flat" cmpd="sng">
              <a:solidFill>
                <a:schemeClr val="tx1"/>
              </a:solidFill>
              <a:prstDash val="solid"/>
              <a:round/>
              <a:headEnd type="none" w="med" len="med"/>
              <a:tailEnd type="none" w="med" len="med"/>
            </a:ln>
          </p:spPr>
        </p:sp>
        <p:sp>
          <p:nvSpPr>
            <p:cNvPr id="27663" name="Arc 136"/>
            <p:cNvSpPr/>
            <p:nvPr/>
          </p:nvSpPr>
          <p:spPr>
            <a:xfrm>
              <a:off x="308" y="325"/>
              <a:ext cx="141" cy="229"/>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9050" cap="flat" cmpd="sng">
              <a:solidFill>
                <a:schemeClr val="tx1"/>
              </a:solidFill>
              <a:prstDash val="solid"/>
              <a:round/>
              <a:headEnd type="none" w="med" len="med"/>
              <a:tailEnd type="none" w="med" len="med"/>
            </a:ln>
          </p:spPr>
          <p:txBody>
            <a:bodyPr/>
            <a:p>
              <a:endParaRPr lang="zh-CN" altLang="en-US"/>
            </a:p>
          </p:txBody>
        </p:sp>
        <p:graphicFrame>
          <p:nvGraphicFramePr>
            <p:cNvPr id="27664" name="对象 27664"/>
            <p:cNvGraphicFramePr>
              <a:graphicFrameLocks noChangeAspect="1"/>
            </p:cNvGraphicFramePr>
            <p:nvPr/>
          </p:nvGraphicFramePr>
          <p:xfrm>
            <a:off x="144" y="192"/>
            <a:ext cx="489" cy="262"/>
          </p:xfrm>
          <a:graphic>
            <a:graphicData uri="http://schemas.openxmlformats.org/presentationml/2006/ole">
              <mc:AlternateContent xmlns:mc="http://schemas.openxmlformats.org/markup-compatibility/2006">
                <mc:Choice xmlns:v="urn:schemas-microsoft-com:vml" Requires="v">
                  <p:oleObj spid="_x0000_s3147" name="" r:id="rId7" imgW="436245" imgH="217805" progId="Equation.3">
                    <p:embed/>
                  </p:oleObj>
                </mc:Choice>
                <mc:Fallback>
                  <p:oleObj name="" r:id="rId7" imgW="436245" imgH="217805" progId="Equation.3">
                    <p:embed/>
                    <p:pic>
                      <p:nvPicPr>
                        <p:cNvPr id="0" name="图片 3146"/>
                        <p:cNvPicPr/>
                        <p:nvPr/>
                      </p:nvPicPr>
                      <p:blipFill>
                        <a:blip r:embed="rId8"/>
                        <a:stretch>
                          <a:fillRect/>
                        </a:stretch>
                      </p:blipFill>
                      <p:spPr>
                        <a:xfrm>
                          <a:off x="144" y="192"/>
                          <a:ext cx="489" cy="262"/>
                        </a:xfrm>
                        <a:prstGeom prst="rect">
                          <a:avLst/>
                        </a:prstGeom>
                        <a:noFill/>
                        <a:ln w="38100">
                          <a:noFill/>
                          <a:miter/>
                        </a:ln>
                      </p:spPr>
                    </p:pic>
                  </p:oleObj>
                </mc:Fallback>
              </mc:AlternateContent>
            </a:graphicData>
          </a:graphic>
        </p:graphicFrame>
        <p:graphicFrame>
          <p:nvGraphicFramePr>
            <p:cNvPr id="27665" name="对象 27665"/>
            <p:cNvGraphicFramePr>
              <a:graphicFrameLocks noChangeAspect="1"/>
            </p:cNvGraphicFramePr>
            <p:nvPr/>
          </p:nvGraphicFramePr>
          <p:xfrm>
            <a:off x="96" y="822"/>
            <a:ext cx="530" cy="335"/>
          </p:xfrm>
          <a:graphic>
            <a:graphicData uri="http://schemas.openxmlformats.org/presentationml/2006/ole">
              <mc:AlternateContent xmlns:mc="http://schemas.openxmlformats.org/markup-compatibility/2006">
                <mc:Choice xmlns:v="urn:schemas-microsoft-com:vml" Requires="v">
                  <p:oleObj spid="_x0000_s3148" name="" r:id="rId9" imgW="346710" imgH="218440" progId="Equation.3">
                    <p:embed/>
                  </p:oleObj>
                </mc:Choice>
                <mc:Fallback>
                  <p:oleObj name="" r:id="rId9" imgW="346710" imgH="218440" progId="Equation.3">
                    <p:embed/>
                    <p:pic>
                      <p:nvPicPr>
                        <p:cNvPr id="0" name="图片 3147"/>
                        <p:cNvPicPr/>
                        <p:nvPr/>
                      </p:nvPicPr>
                      <p:blipFill>
                        <a:blip r:embed="rId10"/>
                        <a:stretch>
                          <a:fillRect/>
                        </a:stretch>
                      </p:blipFill>
                      <p:spPr>
                        <a:xfrm>
                          <a:off x="96" y="822"/>
                          <a:ext cx="530" cy="335"/>
                        </a:xfrm>
                        <a:prstGeom prst="rect">
                          <a:avLst/>
                        </a:prstGeom>
                        <a:noFill/>
                        <a:ln w="38100">
                          <a:noFill/>
                          <a:miter/>
                        </a:ln>
                      </p:spPr>
                    </p:pic>
                  </p:oleObj>
                </mc:Fallback>
              </mc:AlternateContent>
            </a:graphicData>
          </a:graphic>
        </p:graphicFrame>
        <p:graphicFrame>
          <p:nvGraphicFramePr>
            <p:cNvPr id="27666" name="对象 27666"/>
            <p:cNvGraphicFramePr>
              <a:graphicFrameLocks noChangeAspect="1"/>
            </p:cNvGraphicFramePr>
            <p:nvPr/>
          </p:nvGraphicFramePr>
          <p:xfrm>
            <a:off x="343" y="1814"/>
            <a:ext cx="171" cy="465"/>
          </p:xfrm>
          <a:graphic>
            <a:graphicData uri="http://schemas.openxmlformats.org/presentationml/2006/ole">
              <mc:AlternateContent xmlns:mc="http://schemas.openxmlformats.org/markup-compatibility/2006">
                <mc:Choice xmlns:v="urn:schemas-microsoft-com:vml" Requires="v">
                  <p:oleObj spid="_x0000_s3149" name="" r:id="rId11" imgW="179705" imgH="448945" progId="Equation.3">
                    <p:embed/>
                  </p:oleObj>
                </mc:Choice>
                <mc:Fallback>
                  <p:oleObj name="" r:id="rId11" imgW="179705" imgH="448945" progId="Equation.3">
                    <p:embed/>
                    <p:pic>
                      <p:nvPicPr>
                        <p:cNvPr id="0" name="图片 3148"/>
                        <p:cNvPicPr/>
                        <p:nvPr/>
                      </p:nvPicPr>
                      <p:blipFill>
                        <a:blip r:embed="rId12"/>
                        <a:stretch>
                          <a:fillRect/>
                        </a:stretch>
                      </p:blipFill>
                      <p:spPr>
                        <a:xfrm>
                          <a:off x="343" y="1814"/>
                          <a:ext cx="171" cy="465"/>
                        </a:xfrm>
                        <a:prstGeom prst="rect">
                          <a:avLst/>
                        </a:prstGeom>
                        <a:noFill/>
                        <a:ln w="38100">
                          <a:noFill/>
                          <a:miter/>
                        </a:ln>
                      </p:spPr>
                    </p:pic>
                  </p:oleObj>
                </mc:Fallback>
              </mc:AlternateContent>
            </a:graphicData>
          </a:graphic>
        </p:graphicFrame>
        <p:graphicFrame>
          <p:nvGraphicFramePr>
            <p:cNvPr id="27667" name="对象 27667"/>
            <p:cNvGraphicFramePr>
              <a:graphicFrameLocks noChangeAspect="1"/>
            </p:cNvGraphicFramePr>
            <p:nvPr/>
          </p:nvGraphicFramePr>
          <p:xfrm>
            <a:off x="1440" y="1008"/>
            <a:ext cx="130" cy="178"/>
          </p:xfrm>
          <a:graphic>
            <a:graphicData uri="http://schemas.openxmlformats.org/presentationml/2006/ole">
              <mc:AlternateContent xmlns:mc="http://schemas.openxmlformats.org/markup-compatibility/2006">
                <mc:Choice xmlns:v="urn:schemas-microsoft-com:vml" Requires="v">
                  <p:oleObj spid="_x0000_s3150" name="" r:id="rId13" imgW="282575" imgH="359410" progId="Equation.3">
                    <p:embed/>
                  </p:oleObj>
                </mc:Choice>
                <mc:Fallback>
                  <p:oleObj name="" r:id="rId13" imgW="282575" imgH="359410" progId="Equation.3">
                    <p:embed/>
                    <p:pic>
                      <p:nvPicPr>
                        <p:cNvPr id="0" name="图片 3149"/>
                        <p:cNvPicPr/>
                        <p:nvPr/>
                      </p:nvPicPr>
                      <p:blipFill>
                        <a:blip r:embed="rId14"/>
                        <a:stretch>
                          <a:fillRect/>
                        </a:stretch>
                      </p:blipFill>
                      <p:spPr>
                        <a:xfrm>
                          <a:off x="1440" y="1008"/>
                          <a:ext cx="130" cy="178"/>
                        </a:xfrm>
                        <a:prstGeom prst="rect">
                          <a:avLst/>
                        </a:prstGeom>
                        <a:noFill/>
                        <a:ln w="38100">
                          <a:noFill/>
                          <a:miter/>
                        </a:ln>
                      </p:spPr>
                    </p:pic>
                  </p:oleObj>
                </mc:Fallback>
              </mc:AlternateContent>
            </a:graphicData>
          </a:graphic>
        </p:graphicFrame>
        <p:graphicFrame>
          <p:nvGraphicFramePr>
            <p:cNvPr id="27668" name="对象 27668"/>
            <p:cNvGraphicFramePr>
              <a:graphicFrameLocks noChangeAspect="1"/>
            </p:cNvGraphicFramePr>
            <p:nvPr/>
          </p:nvGraphicFramePr>
          <p:xfrm>
            <a:off x="873" y="1127"/>
            <a:ext cx="152" cy="179"/>
          </p:xfrm>
          <a:graphic>
            <a:graphicData uri="http://schemas.openxmlformats.org/presentationml/2006/ole">
              <mc:AlternateContent xmlns:mc="http://schemas.openxmlformats.org/markup-compatibility/2006">
                <mc:Choice xmlns:v="urn:schemas-microsoft-com:vml" Requires="v">
                  <p:oleObj spid="_x0000_s3151" name="" r:id="rId15" imgW="168910" imgH="168910" progId="Equation.3">
                    <p:embed/>
                  </p:oleObj>
                </mc:Choice>
                <mc:Fallback>
                  <p:oleObj name="" r:id="rId15" imgW="168910" imgH="168910" progId="Equation.3">
                    <p:embed/>
                    <p:pic>
                      <p:nvPicPr>
                        <p:cNvPr id="0" name="图片 3150"/>
                        <p:cNvPicPr/>
                        <p:nvPr/>
                      </p:nvPicPr>
                      <p:blipFill>
                        <a:blip r:embed="rId16"/>
                        <a:stretch>
                          <a:fillRect/>
                        </a:stretch>
                      </p:blipFill>
                      <p:spPr>
                        <a:xfrm>
                          <a:off x="873" y="1127"/>
                          <a:ext cx="152" cy="179"/>
                        </a:xfrm>
                        <a:prstGeom prst="rect">
                          <a:avLst/>
                        </a:prstGeom>
                        <a:noFill/>
                        <a:ln w="38100">
                          <a:noFill/>
                          <a:miter/>
                        </a:ln>
                      </p:spPr>
                    </p:pic>
                  </p:oleObj>
                </mc:Fallback>
              </mc:AlternateContent>
            </a:graphicData>
          </a:graphic>
        </p:graphicFrame>
        <p:graphicFrame>
          <p:nvGraphicFramePr>
            <p:cNvPr id="27669" name="对象 27669"/>
            <p:cNvGraphicFramePr>
              <a:graphicFrameLocks noChangeAspect="1"/>
            </p:cNvGraphicFramePr>
            <p:nvPr/>
          </p:nvGraphicFramePr>
          <p:xfrm>
            <a:off x="48" y="480"/>
            <a:ext cx="196" cy="256"/>
          </p:xfrm>
          <a:graphic>
            <a:graphicData uri="http://schemas.openxmlformats.org/presentationml/2006/ole">
              <mc:AlternateContent xmlns:mc="http://schemas.openxmlformats.org/markup-compatibility/2006">
                <mc:Choice xmlns:v="urn:schemas-microsoft-com:vml" Requires="v">
                  <p:oleObj spid="_x0000_s3152" name="" r:id="rId17" imgW="142875" imgH="181610" progId="Equation.3">
                    <p:embed/>
                  </p:oleObj>
                </mc:Choice>
                <mc:Fallback>
                  <p:oleObj name="" r:id="rId17" imgW="142875" imgH="181610" progId="Equation.3">
                    <p:embed/>
                    <p:pic>
                      <p:nvPicPr>
                        <p:cNvPr id="0" name="图片 3151"/>
                        <p:cNvPicPr/>
                        <p:nvPr/>
                      </p:nvPicPr>
                      <p:blipFill>
                        <a:blip r:embed="rId18"/>
                        <a:stretch>
                          <a:fillRect/>
                        </a:stretch>
                      </p:blipFill>
                      <p:spPr>
                        <a:xfrm>
                          <a:off x="48" y="480"/>
                          <a:ext cx="196" cy="256"/>
                        </a:xfrm>
                        <a:prstGeom prst="rect">
                          <a:avLst/>
                        </a:prstGeom>
                        <a:noFill/>
                        <a:ln w="38100">
                          <a:noFill/>
                          <a:miter/>
                        </a:ln>
                      </p:spPr>
                    </p:pic>
                  </p:oleObj>
                </mc:Fallback>
              </mc:AlternateContent>
            </a:graphicData>
          </a:graphic>
        </p:graphicFrame>
        <p:grpSp>
          <p:nvGrpSpPr>
            <p:cNvPr id="27670" name="Group 23"/>
            <p:cNvGrpSpPr/>
            <p:nvPr/>
          </p:nvGrpSpPr>
          <p:grpSpPr>
            <a:xfrm>
              <a:off x="48" y="528"/>
              <a:ext cx="1394" cy="1296"/>
              <a:chOff x="0" y="0"/>
              <a:chExt cx="1394" cy="1296"/>
            </a:xfrm>
          </p:grpSpPr>
          <p:sp>
            <p:nvSpPr>
              <p:cNvPr id="27671" name="Rectangle 144"/>
              <p:cNvSpPr/>
              <p:nvPr/>
            </p:nvSpPr>
            <p:spPr>
              <a:xfrm>
                <a:off x="231" y="1184"/>
                <a:ext cx="57" cy="112"/>
              </a:xfrm>
              <a:prstGeom prst="rect">
                <a:avLst/>
              </a:prstGeom>
              <a:solidFill>
                <a:srgbClr val="0000CC"/>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aphicFrame>
            <p:nvGraphicFramePr>
              <p:cNvPr id="27672" name="对象 27672"/>
              <p:cNvGraphicFramePr>
                <a:graphicFrameLocks noChangeAspect="1"/>
              </p:cNvGraphicFramePr>
              <p:nvPr/>
            </p:nvGraphicFramePr>
            <p:xfrm>
              <a:off x="0" y="1056"/>
              <a:ext cx="235" cy="235"/>
            </p:xfrm>
            <a:graphic>
              <a:graphicData uri="http://schemas.openxmlformats.org/presentationml/2006/ole">
                <mc:AlternateContent xmlns:mc="http://schemas.openxmlformats.org/markup-compatibility/2006">
                  <mc:Choice xmlns:v="urn:schemas-microsoft-com:vml" Requires="v">
                    <p:oleObj spid="_x0000_s3153" name="" r:id="rId19" imgW="207010" imgH="207010" progId="Equation.3">
                      <p:embed/>
                    </p:oleObj>
                  </mc:Choice>
                  <mc:Fallback>
                    <p:oleObj name="" r:id="rId19" imgW="207010" imgH="207010" progId="Equation.3">
                      <p:embed/>
                      <p:pic>
                        <p:nvPicPr>
                          <p:cNvPr id="0" name="图片 3152"/>
                          <p:cNvPicPr/>
                          <p:nvPr/>
                        </p:nvPicPr>
                        <p:blipFill>
                          <a:blip r:embed="rId20"/>
                          <a:stretch>
                            <a:fillRect/>
                          </a:stretch>
                        </p:blipFill>
                        <p:spPr>
                          <a:xfrm>
                            <a:off x="0" y="1056"/>
                            <a:ext cx="235" cy="235"/>
                          </a:xfrm>
                          <a:prstGeom prst="rect">
                            <a:avLst/>
                          </a:prstGeom>
                          <a:noFill/>
                          <a:ln w="38100">
                            <a:noFill/>
                            <a:miter/>
                          </a:ln>
                        </p:spPr>
                      </p:pic>
                    </p:oleObj>
                  </mc:Fallback>
                </mc:AlternateContent>
              </a:graphicData>
            </a:graphic>
          </p:graphicFrame>
          <p:grpSp>
            <p:nvGrpSpPr>
              <p:cNvPr id="27673" name="Group 26"/>
              <p:cNvGrpSpPr/>
              <p:nvPr/>
            </p:nvGrpSpPr>
            <p:grpSpPr>
              <a:xfrm>
                <a:off x="288" y="0"/>
                <a:ext cx="1106" cy="1248"/>
                <a:chOff x="0" y="0"/>
                <a:chExt cx="1106" cy="1248"/>
              </a:xfrm>
            </p:grpSpPr>
            <p:sp>
              <p:nvSpPr>
                <p:cNvPr id="27674" name="Line 147"/>
                <p:cNvSpPr/>
                <p:nvPr/>
              </p:nvSpPr>
              <p:spPr>
                <a:xfrm flipV="1">
                  <a:off x="0" y="528"/>
                  <a:ext cx="624" cy="720"/>
                </a:xfrm>
                <a:prstGeom prst="line">
                  <a:avLst/>
                </a:prstGeom>
                <a:ln w="28575" cap="flat" cmpd="sng">
                  <a:solidFill>
                    <a:srgbClr val="0000CC"/>
                  </a:solidFill>
                  <a:prstDash val="dash"/>
                  <a:round/>
                  <a:headEnd type="none" w="med" len="med"/>
                  <a:tailEnd type="triangle" w="med" len="med"/>
                </a:ln>
              </p:spPr>
            </p:sp>
            <p:sp>
              <p:nvSpPr>
                <p:cNvPr id="27675" name="Line 148"/>
                <p:cNvSpPr/>
                <p:nvPr/>
              </p:nvSpPr>
              <p:spPr>
                <a:xfrm flipV="1">
                  <a:off x="606" y="279"/>
                  <a:ext cx="288" cy="288"/>
                </a:xfrm>
                <a:prstGeom prst="line">
                  <a:avLst/>
                </a:prstGeom>
                <a:ln w="28575" cap="flat" cmpd="sng">
                  <a:solidFill>
                    <a:srgbClr val="FF3300"/>
                  </a:solidFill>
                  <a:prstDash val="solid"/>
                  <a:round/>
                  <a:headEnd type="none" w="med" len="med"/>
                  <a:tailEnd type="triangle" w="med" len="med"/>
                </a:ln>
              </p:spPr>
            </p:sp>
            <p:graphicFrame>
              <p:nvGraphicFramePr>
                <p:cNvPr id="27676" name="对象 27676"/>
                <p:cNvGraphicFramePr>
                  <a:graphicFrameLocks noChangeAspect="1"/>
                </p:cNvGraphicFramePr>
                <p:nvPr/>
              </p:nvGraphicFramePr>
              <p:xfrm>
                <a:off x="779" y="0"/>
                <a:ext cx="327" cy="308"/>
              </p:xfrm>
              <a:graphic>
                <a:graphicData uri="http://schemas.openxmlformats.org/presentationml/2006/ole">
                  <mc:AlternateContent xmlns:mc="http://schemas.openxmlformats.org/markup-compatibility/2006">
                    <mc:Choice xmlns:v="urn:schemas-microsoft-com:vml" Requires="v">
                      <p:oleObj spid="_x0000_s3154" name="" r:id="rId21" imgW="245110" imgH="219075" progId="Equation.3">
                        <p:embed/>
                      </p:oleObj>
                    </mc:Choice>
                    <mc:Fallback>
                      <p:oleObj name="" r:id="rId21" imgW="245110" imgH="219075" progId="Equation.3">
                        <p:embed/>
                        <p:pic>
                          <p:nvPicPr>
                            <p:cNvPr id="0" name="图片 3153"/>
                            <p:cNvPicPr/>
                            <p:nvPr/>
                          </p:nvPicPr>
                          <p:blipFill>
                            <a:blip r:embed="rId22"/>
                            <a:stretch>
                              <a:fillRect/>
                            </a:stretch>
                          </p:blipFill>
                          <p:spPr>
                            <a:xfrm>
                              <a:off x="779" y="0"/>
                              <a:ext cx="327" cy="308"/>
                            </a:xfrm>
                            <a:prstGeom prst="rect">
                              <a:avLst/>
                            </a:prstGeom>
                            <a:noFill/>
                            <a:ln w="38100">
                              <a:noFill/>
                              <a:miter/>
                            </a:ln>
                          </p:spPr>
                        </p:pic>
                      </p:oleObj>
                    </mc:Fallback>
                  </mc:AlternateContent>
                </a:graphicData>
              </a:graphic>
            </p:graphicFrame>
            <p:graphicFrame>
              <p:nvGraphicFramePr>
                <p:cNvPr id="27677" name="对象 27677"/>
                <p:cNvGraphicFramePr>
                  <a:graphicFrameLocks noChangeAspect="1"/>
                </p:cNvGraphicFramePr>
                <p:nvPr/>
              </p:nvGraphicFramePr>
              <p:xfrm>
                <a:off x="48" y="864"/>
                <a:ext cx="336" cy="276"/>
              </p:xfrm>
              <a:graphic>
                <a:graphicData uri="http://schemas.openxmlformats.org/presentationml/2006/ole">
                  <mc:AlternateContent xmlns:mc="http://schemas.openxmlformats.org/markup-compatibility/2006">
                    <mc:Choice xmlns:v="urn:schemas-microsoft-com:vml" Requires="v">
                      <p:oleObj spid="_x0000_s3155" name="" r:id="rId23" imgW="359410" imgH="218440" progId="Equation.3">
                        <p:embed/>
                      </p:oleObj>
                    </mc:Choice>
                    <mc:Fallback>
                      <p:oleObj name="" r:id="rId23" imgW="359410" imgH="218440" progId="Equation.3">
                        <p:embed/>
                        <p:pic>
                          <p:nvPicPr>
                            <p:cNvPr id="0" name="图片 3154"/>
                            <p:cNvPicPr/>
                            <p:nvPr/>
                          </p:nvPicPr>
                          <p:blipFill>
                            <a:blip r:embed="rId24"/>
                            <a:stretch>
                              <a:fillRect/>
                            </a:stretch>
                          </p:blipFill>
                          <p:spPr>
                            <a:xfrm>
                              <a:off x="48" y="864"/>
                              <a:ext cx="336" cy="276"/>
                            </a:xfrm>
                            <a:prstGeom prst="rect">
                              <a:avLst/>
                            </a:prstGeom>
                            <a:noFill/>
                            <a:ln w="38100">
                              <a:noFill/>
                              <a:miter/>
                            </a:ln>
                          </p:spPr>
                        </p:pic>
                      </p:oleObj>
                    </mc:Fallback>
                  </mc:AlternateContent>
                </a:graphicData>
              </a:graphic>
            </p:graphicFrame>
          </p:grpSp>
          <p:sp>
            <p:nvSpPr>
              <p:cNvPr id="27678" name="Arc 151"/>
              <p:cNvSpPr/>
              <p:nvPr/>
            </p:nvSpPr>
            <p:spPr>
              <a:xfrm>
                <a:off x="300" y="1074"/>
                <a:ext cx="48" cy="96"/>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chemeClr val="tx1"/>
                </a:solidFill>
                <a:prstDash val="solid"/>
                <a:round/>
                <a:headEnd type="none" w="med" len="med"/>
                <a:tailEnd type="none" w="med" len="med"/>
              </a:ln>
            </p:spPr>
            <p:txBody>
              <a:bodyPr/>
              <a:p>
                <a:endParaRPr lang="zh-CN" altLang="en-US"/>
              </a:p>
            </p:txBody>
          </p:sp>
        </p:grpSp>
        <p:sp>
          <p:nvSpPr>
            <p:cNvPr id="27679" name="Line 152"/>
            <p:cNvSpPr/>
            <p:nvPr/>
          </p:nvSpPr>
          <p:spPr>
            <a:xfrm flipH="1">
              <a:off x="1248" y="816"/>
              <a:ext cx="0" cy="288"/>
            </a:xfrm>
            <a:prstGeom prst="line">
              <a:avLst/>
            </a:prstGeom>
            <a:ln w="19050" cap="flat" cmpd="sng">
              <a:solidFill>
                <a:schemeClr val="tx1"/>
              </a:solidFill>
              <a:prstDash val="dash"/>
              <a:round/>
              <a:headEnd type="none" w="med" len="med"/>
              <a:tailEnd type="none" w="med" len="med"/>
            </a:ln>
          </p:spPr>
        </p:sp>
        <p:sp>
          <p:nvSpPr>
            <p:cNvPr id="27680" name="Line 153"/>
            <p:cNvSpPr/>
            <p:nvPr/>
          </p:nvSpPr>
          <p:spPr>
            <a:xfrm flipV="1">
              <a:off x="930" y="816"/>
              <a:ext cx="0" cy="275"/>
            </a:xfrm>
            <a:prstGeom prst="line">
              <a:avLst/>
            </a:prstGeom>
            <a:ln w="28575" cap="flat" cmpd="sng">
              <a:solidFill>
                <a:srgbClr val="0000CC"/>
              </a:solidFill>
              <a:prstDash val="solid"/>
              <a:round/>
              <a:headEnd type="none" w="med" len="med"/>
              <a:tailEnd type="triangle" w="med" len="med"/>
            </a:ln>
          </p:spPr>
        </p:sp>
        <p:sp>
          <p:nvSpPr>
            <p:cNvPr id="27681" name="Line 154"/>
            <p:cNvSpPr/>
            <p:nvPr/>
          </p:nvSpPr>
          <p:spPr>
            <a:xfrm>
              <a:off x="960" y="816"/>
              <a:ext cx="312" cy="0"/>
            </a:xfrm>
            <a:prstGeom prst="line">
              <a:avLst/>
            </a:prstGeom>
            <a:ln w="19050" cap="flat" cmpd="sng">
              <a:solidFill>
                <a:schemeClr val="tx1"/>
              </a:solidFill>
              <a:prstDash val="dash"/>
              <a:round/>
              <a:headEnd type="none" w="med" len="med"/>
              <a:tailEnd type="none" w="med" len="med"/>
            </a:ln>
          </p:spPr>
        </p:sp>
        <p:graphicFrame>
          <p:nvGraphicFramePr>
            <p:cNvPr id="27682" name="对象 27682"/>
            <p:cNvGraphicFramePr>
              <a:graphicFrameLocks noChangeAspect="1"/>
            </p:cNvGraphicFramePr>
            <p:nvPr/>
          </p:nvGraphicFramePr>
          <p:xfrm>
            <a:off x="720" y="624"/>
            <a:ext cx="286" cy="215"/>
          </p:xfrm>
          <a:graphic>
            <a:graphicData uri="http://schemas.openxmlformats.org/presentationml/2006/ole">
              <mc:AlternateContent xmlns:mc="http://schemas.openxmlformats.org/markup-compatibility/2006">
                <mc:Choice xmlns:v="urn:schemas-microsoft-com:vml" Requires="v">
                  <p:oleObj spid="_x0000_s3156" name="" r:id="rId25" imgW="271145" imgH="193675" progId="Equation.3">
                    <p:embed/>
                  </p:oleObj>
                </mc:Choice>
                <mc:Fallback>
                  <p:oleObj name="" r:id="rId25" imgW="271145" imgH="193675" progId="Equation.3">
                    <p:embed/>
                    <p:pic>
                      <p:nvPicPr>
                        <p:cNvPr id="0" name="图片 3155"/>
                        <p:cNvPicPr/>
                        <p:nvPr/>
                      </p:nvPicPr>
                      <p:blipFill>
                        <a:blip r:embed="rId26"/>
                        <a:stretch>
                          <a:fillRect/>
                        </a:stretch>
                      </p:blipFill>
                      <p:spPr>
                        <a:xfrm>
                          <a:off x="720" y="624"/>
                          <a:ext cx="286" cy="215"/>
                        </a:xfrm>
                        <a:prstGeom prst="rect">
                          <a:avLst/>
                        </a:prstGeom>
                        <a:noFill/>
                        <a:ln w="38100">
                          <a:noFill/>
                          <a:miter/>
                        </a:ln>
                      </p:spPr>
                    </p:pic>
                  </p:oleObj>
                </mc:Fallback>
              </mc:AlternateContent>
            </a:graphicData>
          </a:graphic>
        </p:graphicFrame>
        <p:graphicFrame>
          <p:nvGraphicFramePr>
            <p:cNvPr id="27683" name="对象 27683"/>
            <p:cNvGraphicFramePr>
              <a:graphicFrameLocks noChangeAspect="1"/>
            </p:cNvGraphicFramePr>
            <p:nvPr/>
          </p:nvGraphicFramePr>
          <p:xfrm>
            <a:off x="1104" y="1152"/>
            <a:ext cx="288" cy="239"/>
          </p:xfrm>
          <a:graphic>
            <a:graphicData uri="http://schemas.openxmlformats.org/presentationml/2006/ole">
              <mc:AlternateContent xmlns:mc="http://schemas.openxmlformats.org/markup-compatibility/2006">
                <mc:Choice xmlns:v="urn:schemas-microsoft-com:vml" Requires="v">
                  <p:oleObj spid="_x0000_s3157" name="" r:id="rId27" imgW="295275" imgH="243840" progId="Equation.3">
                    <p:embed/>
                  </p:oleObj>
                </mc:Choice>
                <mc:Fallback>
                  <p:oleObj name="" r:id="rId27" imgW="295275" imgH="243840" progId="Equation.3">
                    <p:embed/>
                    <p:pic>
                      <p:nvPicPr>
                        <p:cNvPr id="0" name="图片 3156"/>
                        <p:cNvPicPr/>
                        <p:nvPr/>
                      </p:nvPicPr>
                      <p:blipFill>
                        <a:blip r:embed="rId28"/>
                        <a:stretch>
                          <a:fillRect/>
                        </a:stretch>
                      </p:blipFill>
                      <p:spPr>
                        <a:xfrm>
                          <a:off x="1104" y="1152"/>
                          <a:ext cx="288" cy="239"/>
                        </a:xfrm>
                        <a:prstGeom prst="rect">
                          <a:avLst/>
                        </a:prstGeom>
                        <a:noFill/>
                        <a:ln w="38100">
                          <a:noFill/>
                          <a:miter/>
                        </a:ln>
                      </p:spPr>
                    </p:pic>
                  </p:oleObj>
                </mc:Fallback>
              </mc:AlternateContent>
            </a:graphicData>
          </a:graphic>
        </p:graphicFrame>
        <p:sp>
          <p:nvSpPr>
            <p:cNvPr id="27684" name="Line 157"/>
            <p:cNvSpPr/>
            <p:nvPr/>
          </p:nvSpPr>
          <p:spPr>
            <a:xfrm flipV="1">
              <a:off x="912" y="1104"/>
              <a:ext cx="364" cy="0"/>
            </a:xfrm>
            <a:prstGeom prst="line">
              <a:avLst/>
            </a:prstGeom>
            <a:ln w="28575" cap="flat" cmpd="sng">
              <a:solidFill>
                <a:srgbClr val="0000CC"/>
              </a:solidFill>
              <a:prstDash val="solid"/>
              <a:round/>
              <a:headEnd type="none" w="med" len="med"/>
              <a:tailEnd type="triangle" w="med" len="med"/>
            </a:ln>
          </p:spPr>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checkerboard(across)">
                                      <p:cBhvr>
                                        <p:cTn id="7" dur="1000"/>
                                        <p:tgtEl>
                                          <p:spTgt spid="27650"/>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27656"/>
                                        </p:tgtEl>
                                        <p:attrNameLst>
                                          <p:attrName>style.visibility</p:attrName>
                                        </p:attrNameLst>
                                      </p:cBhvr>
                                      <p:to>
                                        <p:strVal val="visible"/>
                                      </p:to>
                                    </p:set>
                                    <p:anim calcmode="lin" valueType="num">
                                      <p:cBhvr>
                                        <p:cTn id="12" dur="1000" fill="hold"/>
                                        <p:tgtEl>
                                          <p:spTgt spid="27656"/>
                                        </p:tgtEl>
                                        <p:attrNameLst>
                                          <p:attrName>ppt_w</p:attrName>
                                        </p:attrNameLst>
                                      </p:cBhvr>
                                      <p:tavLst>
                                        <p:tav tm="0">
                                          <p:val>
                                            <p:strVal val="#ppt_w*0.70"/>
                                          </p:val>
                                        </p:tav>
                                        <p:tav tm="100000">
                                          <p:val>
                                            <p:strVal val="#ppt_w"/>
                                          </p:val>
                                        </p:tav>
                                      </p:tavLst>
                                    </p:anim>
                                    <p:anim calcmode="lin" valueType="num">
                                      <p:cBhvr>
                                        <p:cTn id="13" dur="1000" fill="hold"/>
                                        <p:tgtEl>
                                          <p:spTgt spid="27656"/>
                                        </p:tgtEl>
                                        <p:attrNameLst>
                                          <p:attrName>ppt_h</p:attrName>
                                        </p:attrNameLst>
                                      </p:cBhvr>
                                      <p:tavLst>
                                        <p:tav tm="0">
                                          <p:val>
                                            <p:strVal val="#ppt_h"/>
                                          </p:val>
                                        </p:tav>
                                        <p:tav tm="100000">
                                          <p:val>
                                            <p:strVal val="#ppt_h"/>
                                          </p:val>
                                        </p:tav>
                                      </p:tavLst>
                                    </p:anim>
                                    <p:animEffect transition="in" filter="fade">
                                      <p:cBhvr>
                                        <p:cTn id="14" dur="1000"/>
                                        <p:tgtEl>
                                          <p:spTgt spid="27656"/>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27651"/>
                                        </p:tgtEl>
                                        <p:attrNameLst>
                                          <p:attrName>style.visibility</p:attrName>
                                        </p:attrNameLst>
                                      </p:cBhvr>
                                      <p:to>
                                        <p:strVal val="visible"/>
                                      </p:to>
                                    </p:set>
                                    <p:anim calcmode="lin" valueType="num">
                                      <p:cBhvr>
                                        <p:cTn id="19" dur="1000" fill="hold"/>
                                        <p:tgtEl>
                                          <p:spTgt spid="27651"/>
                                        </p:tgtEl>
                                        <p:attrNameLst>
                                          <p:attrName>ppt_w</p:attrName>
                                        </p:attrNameLst>
                                      </p:cBhvr>
                                      <p:tavLst>
                                        <p:tav tm="0">
                                          <p:val>
                                            <p:strVal val="#ppt_w*0.70"/>
                                          </p:val>
                                        </p:tav>
                                        <p:tav tm="100000">
                                          <p:val>
                                            <p:strVal val="#ppt_w"/>
                                          </p:val>
                                        </p:tav>
                                      </p:tavLst>
                                    </p:anim>
                                    <p:anim calcmode="lin" valueType="num">
                                      <p:cBhvr>
                                        <p:cTn id="20" dur="1000" fill="hold"/>
                                        <p:tgtEl>
                                          <p:spTgt spid="27651"/>
                                        </p:tgtEl>
                                        <p:attrNameLst>
                                          <p:attrName>ppt_h</p:attrName>
                                        </p:attrNameLst>
                                      </p:cBhvr>
                                      <p:tavLst>
                                        <p:tav tm="0">
                                          <p:val>
                                            <p:strVal val="#ppt_h"/>
                                          </p:val>
                                        </p:tav>
                                        <p:tav tm="100000">
                                          <p:val>
                                            <p:strVal val="#ppt_h"/>
                                          </p:val>
                                        </p:tav>
                                      </p:tavLst>
                                    </p:anim>
                                    <p:animEffect transition="in" filter="fade">
                                      <p:cBhvr>
                                        <p:cTn id="21" dur="1000"/>
                                        <p:tgtEl>
                                          <p:spTgt spid="27651"/>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nodeType="clickEffect">
                                  <p:stCondLst>
                                    <p:cond delay="0"/>
                                  </p:stCondLst>
                                  <p:childTnLst>
                                    <p:set>
                                      <p:cBhvr>
                                        <p:cTn id="25" dur="1" fill="hold">
                                          <p:stCondLst>
                                            <p:cond delay="0"/>
                                          </p:stCondLst>
                                        </p:cTn>
                                        <p:tgtEl>
                                          <p:spTgt spid="27652"/>
                                        </p:tgtEl>
                                        <p:attrNameLst>
                                          <p:attrName>style.visibility</p:attrName>
                                        </p:attrNameLst>
                                      </p:cBhvr>
                                      <p:to>
                                        <p:strVal val="visible"/>
                                      </p:to>
                                    </p:set>
                                    <p:anim calcmode="lin" valueType="num">
                                      <p:cBhvr>
                                        <p:cTn id="26" dur="1000" fill="hold"/>
                                        <p:tgtEl>
                                          <p:spTgt spid="27652"/>
                                        </p:tgtEl>
                                        <p:attrNameLst>
                                          <p:attrName>ppt_w</p:attrName>
                                        </p:attrNameLst>
                                      </p:cBhvr>
                                      <p:tavLst>
                                        <p:tav tm="0">
                                          <p:val>
                                            <p:strVal val="#ppt_w*0.70"/>
                                          </p:val>
                                        </p:tav>
                                        <p:tav tm="100000">
                                          <p:val>
                                            <p:strVal val="#ppt_w"/>
                                          </p:val>
                                        </p:tav>
                                      </p:tavLst>
                                    </p:anim>
                                    <p:anim calcmode="lin" valueType="num">
                                      <p:cBhvr>
                                        <p:cTn id="27" dur="1000" fill="hold"/>
                                        <p:tgtEl>
                                          <p:spTgt spid="27652"/>
                                        </p:tgtEl>
                                        <p:attrNameLst>
                                          <p:attrName>ppt_h</p:attrName>
                                        </p:attrNameLst>
                                      </p:cBhvr>
                                      <p:tavLst>
                                        <p:tav tm="0">
                                          <p:val>
                                            <p:strVal val="#ppt_h"/>
                                          </p:val>
                                        </p:tav>
                                        <p:tav tm="100000">
                                          <p:val>
                                            <p:strVal val="#ppt_h"/>
                                          </p:val>
                                        </p:tav>
                                      </p:tavLst>
                                    </p:anim>
                                    <p:animEffect transition="in" filter="fade">
                                      <p:cBhvr>
                                        <p:cTn id="28" dur="1000"/>
                                        <p:tgtEl>
                                          <p:spTgt spid="27652"/>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nodeType="clickEffect">
                                  <p:stCondLst>
                                    <p:cond delay="0"/>
                                  </p:stCondLst>
                                  <p:childTnLst>
                                    <p:set>
                                      <p:cBhvr>
                                        <p:cTn id="32" dur="1" fill="hold">
                                          <p:stCondLst>
                                            <p:cond delay="0"/>
                                          </p:stCondLst>
                                        </p:cTn>
                                        <p:tgtEl>
                                          <p:spTgt spid="27653"/>
                                        </p:tgtEl>
                                        <p:attrNameLst>
                                          <p:attrName>style.visibility</p:attrName>
                                        </p:attrNameLst>
                                      </p:cBhvr>
                                      <p:to>
                                        <p:strVal val="visible"/>
                                      </p:to>
                                    </p:set>
                                    <p:anim calcmode="lin" valueType="num">
                                      <p:cBhvr>
                                        <p:cTn id="33" dur="1000" fill="hold"/>
                                        <p:tgtEl>
                                          <p:spTgt spid="27653"/>
                                        </p:tgtEl>
                                        <p:attrNameLst>
                                          <p:attrName>ppt_w</p:attrName>
                                        </p:attrNameLst>
                                      </p:cBhvr>
                                      <p:tavLst>
                                        <p:tav tm="0">
                                          <p:val>
                                            <p:strVal val="#ppt_w*0.70"/>
                                          </p:val>
                                        </p:tav>
                                        <p:tav tm="100000">
                                          <p:val>
                                            <p:strVal val="#ppt_w"/>
                                          </p:val>
                                        </p:tav>
                                      </p:tavLst>
                                    </p:anim>
                                    <p:anim calcmode="lin" valueType="num">
                                      <p:cBhvr>
                                        <p:cTn id="34" dur="1000" fill="hold"/>
                                        <p:tgtEl>
                                          <p:spTgt spid="27653"/>
                                        </p:tgtEl>
                                        <p:attrNameLst>
                                          <p:attrName>ppt_h</p:attrName>
                                        </p:attrNameLst>
                                      </p:cBhvr>
                                      <p:tavLst>
                                        <p:tav tm="0">
                                          <p:val>
                                            <p:strVal val="#ppt_h"/>
                                          </p:val>
                                        </p:tav>
                                        <p:tav tm="100000">
                                          <p:val>
                                            <p:strVal val="#ppt_h"/>
                                          </p:val>
                                        </p:tav>
                                      </p:tavLst>
                                    </p:anim>
                                    <p:animEffect transition="in" filter="fade">
                                      <p:cBhvr>
                                        <p:cTn id="35" dur="1000"/>
                                        <p:tgtEl>
                                          <p:spTgt spid="2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8674" name="Group 2"/>
          <p:cNvGrpSpPr/>
          <p:nvPr/>
        </p:nvGrpSpPr>
        <p:grpSpPr>
          <a:xfrm>
            <a:off x="3124200" y="2286000"/>
            <a:ext cx="2209800" cy="4114800"/>
            <a:chOff x="0" y="0"/>
            <a:chExt cx="1680" cy="2928"/>
          </a:xfrm>
        </p:grpSpPr>
        <p:sp>
          <p:nvSpPr>
            <p:cNvPr id="2" name="Rectangle 29"/>
            <p:cNvSpPr/>
            <p:nvPr/>
          </p:nvSpPr>
          <p:spPr>
            <a:xfrm>
              <a:off x="0" y="0"/>
              <a:ext cx="1680" cy="2928"/>
            </a:xfrm>
            <a:prstGeom prst="rect">
              <a:avLst/>
            </a:prstGeom>
            <a:solidFill>
              <a:srgbClr val="FFFFFF"/>
            </a:solidFill>
            <a:ln w="28575" cap="flat" cmpd="sng">
              <a:solidFill>
                <a:srgbClr val="FF990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8675" name="Line 30"/>
            <p:cNvSpPr/>
            <p:nvPr/>
          </p:nvSpPr>
          <p:spPr>
            <a:xfrm flipV="1">
              <a:off x="308" y="96"/>
              <a:ext cx="0" cy="2749"/>
            </a:xfrm>
            <a:prstGeom prst="line">
              <a:avLst/>
            </a:prstGeom>
            <a:ln w="19050" cap="flat" cmpd="sng">
              <a:solidFill>
                <a:schemeClr val="tx1"/>
              </a:solidFill>
              <a:prstDash val="solid"/>
              <a:round/>
              <a:headEnd type="none" w="med" len="med"/>
              <a:tailEnd type="triangle" w="med" len="med"/>
            </a:ln>
          </p:spPr>
        </p:sp>
        <p:sp>
          <p:nvSpPr>
            <p:cNvPr id="28676" name="AutoShape 31"/>
            <p:cNvSpPr/>
            <p:nvPr/>
          </p:nvSpPr>
          <p:spPr>
            <a:xfrm>
              <a:off x="273" y="401"/>
              <a:ext cx="70" cy="2215"/>
            </a:xfrm>
            <a:prstGeom prst="can">
              <a:avLst>
                <a:gd name="adj" fmla="val 38671"/>
              </a:avLst>
            </a:prstGeom>
            <a:solidFill>
              <a:schemeClr val="accent1"/>
            </a:solid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8677" name="Line 32"/>
            <p:cNvSpPr/>
            <p:nvPr/>
          </p:nvSpPr>
          <p:spPr>
            <a:xfrm>
              <a:off x="343" y="1088"/>
              <a:ext cx="1145" cy="16"/>
            </a:xfrm>
            <a:prstGeom prst="line">
              <a:avLst/>
            </a:prstGeom>
            <a:ln w="19050" cap="flat" cmpd="sng">
              <a:solidFill>
                <a:schemeClr val="tx1"/>
              </a:solidFill>
              <a:prstDash val="lgDash"/>
              <a:round/>
              <a:headEnd type="none" w="med" len="med"/>
              <a:tailEnd type="triangle" w="med" len="med"/>
            </a:ln>
          </p:spPr>
        </p:sp>
        <p:sp>
          <p:nvSpPr>
            <p:cNvPr id="28678" name="Line 33"/>
            <p:cNvSpPr/>
            <p:nvPr/>
          </p:nvSpPr>
          <p:spPr>
            <a:xfrm flipH="1">
              <a:off x="308" y="1088"/>
              <a:ext cx="636" cy="1528"/>
            </a:xfrm>
            <a:prstGeom prst="line">
              <a:avLst/>
            </a:prstGeom>
            <a:ln w="19050" cap="flat" cmpd="sng">
              <a:solidFill>
                <a:schemeClr val="tx1"/>
              </a:solidFill>
              <a:prstDash val="solid"/>
              <a:round/>
              <a:headEnd type="none" w="med" len="med"/>
              <a:tailEnd type="none" w="med" len="med"/>
            </a:ln>
          </p:spPr>
        </p:sp>
        <p:sp>
          <p:nvSpPr>
            <p:cNvPr id="28679" name="Line 34"/>
            <p:cNvSpPr/>
            <p:nvPr/>
          </p:nvSpPr>
          <p:spPr>
            <a:xfrm>
              <a:off x="308" y="401"/>
              <a:ext cx="636" cy="687"/>
            </a:xfrm>
            <a:prstGeom prst="line">
              <a:avLst/>
            </a:prstGeom>
            <a:ln w="19050" cap="flat" cmpd="sng">
              <a:solidFill>
                <a:schemeClr val="tx1"/>
              </a:solidFill>
              <a:prstDash val="solid"/>
              <a:round/>
              <a:headEnd type="none" w="med" len="med"/>
              <a:tailEnd type="none" w="med" len="med"/>
            </a:ln>
          </p:spPr>
        </p:sp>
        <p:sp>
          <p:nvSpPr>
            <p:cNvPr id="28680" name="Line 35"/>
            <p:cNvSpPr/>
            <p:nvPr/>
          </p:nvSpPr>
          <p:spPr>
            <a:xfrm>
              <a:off x="343" y="2348"/>
              <a:ext cx="71" cy="39"/>
            </a:xfrm>
            <a:prstGeom prst="line">
              <a:avLst/>
            </a:prstGeom>
            <a:ln w="19050" cap="flat" cmpd="sng">
              <a:solidFill>
                <a:schemeClr val="tx1"/>
              </a:solidFill>
              <a:prstDash val="solid"/>
              <a:round/>
              <a:headEnd type="none" w="med" len="med"/>
              <a:tailEnd type="none" w="med" len="med"/>
            </a:ln>
          </p:spPr>
        </p:sp>
        <p:sp>
          <p:nvSpPr>
            <p:cNvPr id="28681" name="Arc 36"/>
            <p:cNvSpPr/>
            <p:nvPr/>
          </p:nvSpPr>
          <p:spPr>
            <a:xfrm>
              <a:off x="308" y="325"/>
              <a:ext cx="141" cy="229"/>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9050" cap="flat" cmpd="sng">
              <a:solidFill>
                <a:schemeClr val="tx1"/>
              </a:solidFill>
              <a:prstDash val="solid"/>
              <a:round/>
              <a:headEnd type="none" w="med" len="med"/>
              <a:tailEnd type="none" w="med" len="med"/>
            </a:ln>
          </p:spPr>
          <p:txBody>
            <a:bodyPr/>
            <a:p>
              <a:endParaRPr lang="zh-CN" altLang="en-US"/>
            </a:p>
          </p:txBody>
        </p:sp>
        <p:graphicFrame>
          <p:nvGraphicFramePr>
            <p:cNvPr id="28682" name="对象 28682"/>
            <p:cNvGraphicFramePr>
              <a:graphicFrameLocks noChangeAspect="1"/>
            </p:cNvGraphicFramePr>
            <p:nvPr/>
          </p:nvGraphicFramePr>
          <p:xfrm>
            <a:off x="144" y="192"/>
            <a:ext cx="489" cy="262"/>
          </p:xfrm>
          <a:graphic>
            <a:graphicData uri="http://schemas.openxmlformats.org/presentationml/2006/ole">
              <mc:AlternateContent xmlns:mc="http://schemas.openxmlformats.org/markup-compatibility/2006">
                <mc:Choice xmlns:v="urn:schemas-microsoft-com:vml" Requires="v">
                  <p:oleObj spid="_x0000_s3158" name="" r:id="rId1" imgW="436245" imgH="217805" progId="Equation.3">
                    <p:embed/>
                  </p:oleObj>
                </mc:Choice>
                <mc:Fallback>
                  <p:oleObj name="" r:id="rId1" imgW="436245" imgH="217805" progId="Equation.3">
                    <p:embed/>
                    <p:pic>
                      <p:nvPicPr>
                        <p:cNvPr id="0" name="图片 3157"/>
                        <p:cNvPicPr/>
                        <p:nvPr/>
                      </p:nvPicPr>
                      <p:blipFill>
                        <a:blip r:embed="rId2"/>
                        <a:stretch>
                          <a:fillRect/>
                        </a:stretch>
                      </p:blipFill>
                      <p:spPr>
                        <a:xfrm>
                          <a:off x="144" y="192"/>
                          <a:ext cx="489" cy="262"/>
                        </a:xfrm>
                        <a:prstGeom prst="rect">
                          <a:avLst/>
                        </a:prstGeom>
                        <a:noFill/>
                        <a:ln w="38100">
                          <a:noFill/>
                          <a:miter/>
                        </a:ln>
                      </p:spPr>
                    </p:pic>
                  </p:oleObj>
                </mc:Fallback>
              </mc:AlternateContent>
            </a:graphicData>
          </a:graphic>
        </p:graphicFrame>
        <p:graphicFrame>
          <p:nvGraphicFramePr>
            <p:cNvPr id="28683" name="对象 28683"/>
            <p:cNvGraphicFramePr>
              <a:graphicFrameLocks noChangeAspect="1"/>
            </p:cNvGraphicFramePr>
            <p:nvPr/>
          </p:nvGraphicFramePr>
          <p:xfrm>
            <a:off x="96" y="822"/>
            <a:ext cx="530" cy="335"/>
          </p:xfrm>
          <a:graphic>
            <a:graphicData uri="http://schemas.openxmlformats.org/presentationml/2006/ole">
              <mc:AlternateContent xmlns:mc="http://schemas.openxmlformats.org/markup-compatibility/2006">
                <mc:Choice xmlns:v="urn:schemas-microsoft-com:vml" Requires="v">
                  <p:oleObj spid="_x0000_s3159" name="" r:id="rId3" imgW="346710" imgH="218440" progId="Equation.3">
                    <p:embed/>
                  </p:oleObj>
                </mc:Choice>
                <mc:Fallback>
                  <p:oleObj name="" r:id="rId3" imgW="346710" imgH="218440" progId="Equation.3">
                    <p:embed/>
                    <p:pic>
                      <p:nvPicPr>
                        <p:cNvPr id="0" name="图片 3158"/>
                        <p:cNvPicPr/>
                        <p:nvPr/>
                      </p:nvPicPr>
                      <p:blipFill>
                        <a:blip r:embed="rId4"/>
                        <a:stretch>
                          <a:fillRect/>
                        </a:stretch>
                      </p:blipFill>
                      <p:spPr>
                        <a:xfrm>
                          <a:off x="96" y="822"/>
                          <a:ext cx="530" cy="335"/>
                        </a:xfrm>
                        <a:prstGeom prst="rect">
                          <a:avLst/>
                        </a:prstGeom>
                        <a:noFill/>
                        <a:ln w="38100">
                          <a:noFill/>
                          <a:miter/>
                        </a:ln>
                      </p:spPr>
                    </p:pic>
                  </p:oleObj>
                </mc:Fallback>
              </mc:AlternateContent>
            </a:graphicData>
          </a:graphic>
        </p:graphicFrame>
        <p:graphicFrame>
          <p:nvGraphicFramePr>
            <p:cNvPr id="28684" name="对象 28684"/>
            <p:cNvGraphicFramePr>
              <a:graphicFrameLocks noChangeAspect="1"/>
            </p:cNvGraphicFramePr>
            <p:nvPr/>
          </p:nvGraphicFramePr>
          <p:xfrm>
            <a:off x="343" y="1814"/>
            <a:ext cx="171" cy="465"/>
          </p:xfrm>
          <a:graphic>
            <a:graphicData uri="http://schemas.openxmlformats.org/presentationml/2006/ole">
              <mc:AlternateContent xmlns:mc="http://schemas.openxmlformats.org/markup-compatibility/2006">
                <mc:Choice xmlns:v="urn:schemas-microsoft-com:vml" Requires="v">
                  <p:oleObj spid="_x0000_s3160" name="" r:id="rId5" imgW="179705" imgH="448945" progId="Equation.3">
                    <p:embed/>
                  </p:oleObj>
                </mc:Choice>
                <mc:Fallback>
                  <p:oleObj name="" r:id="rId5" imgW="179705" imgH="448945" progId="Equation.3">
                    <p:embed/>
                    <p:pic>
                      <p:nvPicPr>
                        <p:cNvPr id="0" name="图片 3159"/>
                        <p:cNvPicPr/>
                        <p:nvPr/>
                      </p:nvPicPr>
                      <p:blipFill>
                        <a:blip r:embed="rId6"/>
                        <a:stretch>
                          <a:fillRect/>
                        </a:stretch>
                      </p:blipFill>
                      <p:spPr>
                        <a:xfrm>
                          <a:off x="343" y="1814"/>
                          <a:ext cx="171" cy="465"/>
                        </a:xfrm>
                        <a:prstGeom prst="rect">
                          <a:avLst/>
                        </a:prstGeom>
                        <a:noFill/>
                        <a:ln w="38100">
                          <a:noFill/>
                          <a:miter/>
                        </a:ln>
                      </p:spPr>
                    </p:pic>
                  </p:oleObj>
                </mc:Fallback>
              </mc:AlternateContent>
            </a:graphicData>
          </a:graphic>
        </p:graphicFrame>
        <p:graphicFrame>
          <p:nvGraphicFramePr>
            <p:cNvPr id="28685" name="对象 28685"/>
            <p:cNvGraphicFramePr>
              <a:graphicFrameLocks noChangeAspect="1"/>
            </p:cNvGraphicFramePr>
            <p:nvPr/>
          </p:nvGraphicFramePr>
          <p:xfrm>
            <a:off x="1440" y="1008"/>
            <a:ext cx="130" cy="178"/>
          </p:xfrm>
          <a:graphic>
            <a:graphicData uri="http://schemas.openxmlformats.org/presentationml/2006/ole">
              <mc:AlternateContent xmlns:mc="http://schemas.openxmlformats.org/markup-compatibility/2006">
                <mc:Choice xmlns:v="urn:schemas-microsoft-com:vml" Requires="v">
                  <p:oleObj spid="_x0000_s3161" name="" r:id="rId7" imgW="282575" imgH="359410" progId="Equation.3">
                    <p:embed/>
                  </p:oleObj>
                </mc:Choice>
                <mc:Fallback>
                  <p:oleObj name="" r:id="rId7" imgW="282575" imgH="359410" progId="Equation.3">
                    <p:embed/>
                    <p:pic>
                      <p:nvPicPr>
                        <p:cNvPr id="0" name="图片 3160"/>
                        <p:cNvPicPr/>
                        <p:nvPr/>
                      </p:nvPicPr>
                      <p:blipFill>
                        <a:blip r:embed="rId8"/>
                        <a:stretch>
                          <a:fillRect/>
                        </a:stretch>
                      </p:blipFill>
                      <p:spPr>
                        <a:xfrm>
                          <a:off x="1440" y="1008"/>
                          <a:ext cx="130" cy="178"/>
                        </a:xfrm>
                        <a:prstGeom prst="rect">
                          <a:avLst/>
                        </a:prstGeom>
                        <a:noFill/>
                        <a:ln w="38100">
                          <a:noFill/>
                          <a:miter/>
                        </a:ln>
                      </p:spPr>
                    </p:pic>
                  </p:oleObj>
                </mc:Fallback>
              </mc:AlternateContent>
            </a:graphicData>
          </a:graphic>
        </p:graphicFrame>
        <p:graphicFrame>
          <p:nvGraphicFramePr>
            <p:cNvPr id="28686" name="对象 28686"/>
            <p:cNvGraphicFramePr>
              <a:graphicFrameLocks noChangeAspect="1"/>
            </p:cNvGraphicFramePr>
            <p:nvPr/>
          </p:nvGraphicFramePr>
          <p:xfrm>
            <a:off x="873" y="1127"/>
            <a:ext cx="152" cy="179"/>
          </p:xfrm>
          <a:graphic>
            <a:graphicData uri="http://schemas.openxmlformats.org/presentationml/2006/ole">
              <mc:AlternateContent xmlns:mc="http://schemas.openxmlformats.org/markup-compatibility/2006">
                <mc:Choice xmlns:v="urn:schemas-microsoft-com:vml" Requires="v">
                  <p:oleObj spid="_x0000_s3162" name="" r:id="rId9" imgW="168910" imgH="168910" progId="Equation.3">
                    <p:embed/>
                  </p:oleObj>
                </mc:Choice>
                <mc:Fallback>
                  <p:oleObj name="" r:id="rId9" imgW="168910" imgH="168910" progId="Equation.3">
                    <p:embed/>
                    <p:pic>
                      <p:nvPicPr>
                        <p:cNvPr id="0" name="图片 3161"/>
                        <p:cNvPicPr/>
                        <p:nvPr/>
                      </p:nvPicPr>
                      <p:blipFill>
                        <a:blip r:embed="rId10"/>
                        <a:stretch>
                          <a:fillRect/>
                        </a:stretch>
                      </p:blipFill>
                      <p:spPr>
                        <a:xfrm>
                          <a:off x="873" y="1127"/>
                          <a:ext cx="152" cy="179"/>
                        </a:xfrm>
                        <a:prstGeom prst="rect">
                          <a:avLst/>
                        </a:prstGeom>
                        <a:noFill/>
                        <a:ln w="38100">
                          <a:noFill/>
                          <a:miter/>
                        </a:ln>
                      </p:spPr>
                    </p:pic>
                  </p:oleObj>
                </mc:Fallback>
              </mc:AlternateContent>
            </a:graphicData>
          </a:graphic>
        </p:graphicFrame>
        <p:graphicFrame>
          <p:nvGraphicFramePr>
            <p:cNvPr id="28687" name="对象 28687"/>
            <p:cNvGraphicFramePr>
              <a:graphicFrameLocks noChangeAspect="1"/>
            </p:cNvGraphicFramePr>
            <p:nvPr/>
          </p:nvGraphicFramePr>
          <p:xfrm>
            <a:off x="48" y="480"/>
            <a:ext cx="196" cy="256"/>
          </p:xfrm>
          <a:graphic>
            <a:graphicData uri="http://schemas.openxmlformats.org/presentationml/2006/ole">
              <mc:AlternateContent xmlns:mc="http://schemas.openxmlformats.org/markup-compatibility/2006">
                <mc:Choice xmlns:v="urn:schemas-microsoft-com:vml" Requires="v">
                  <p:oleObj spid="_x0000_s3163" name="" r:id="rId11" imgW="142875" imgH="181610" progId="Equation.3">
                    <p:embed/>
                  </p:oleObj>
                </mc:Choice>
                <mc:Fallback>
                  <p:oleObj name="" r:id="rId11" imgW="142875" imgH="181610" progId="Equation.3">
                    <p:embed/>
                    <p:pic>
                      <p:nvPicPr>
                        <p:cNvPr id="0" name="图片 3162"/>
                        <p:cNvPicPr/>
                        <p:nvPr/>
                      </p:nvPicPr>
                      <p:blipFill>
                        <a:blip r:embed="rId12"/>
                        <a:stretch>
                          <a:fillRect/>
                        </a:stretch>
                      </p:blipFill>
                      <p:spPr>
                        <a:xfrm>
                          <a:off x="48" y="480"/>
                          <a:ext cx="196" cy="256"/>
                        </a:xfrm>
                        <a:prstGeom prst="rect">
                          <a:avLst/>
                        </a:prstGeom>
                        <a:noFill/>
                        <a:ln w="38100">
                          <a:noFill/>
                          <a:miter/>
                        </a:ln>
                      </p:spPr>
                    </p:pic>
                  </p:oleObj>
                </mc:Fallback>
              </mc:AlternateContent>
            </a:graphicData>
          </a:graphic>
        </p:graphicFrame>
        <p:grpSp>
          <p:nvGrpSpPr>
            <p:cNvPr id="28688" name="Group 17"/>
            <p:cNvGrpSpPr/>
            <p:nvPr/>
          </p:nvGrpSpPr>
          <p:grpSpPr>
            <a:xfrm>
              <a:off x="48" y="528"/>
              <a:ext cx="1394" cy="1296"/>
              <a:chOff x="0" y="0"/>
              <a:chExt cx="1394" cy="1296"/>
            </a:xfrm>
          </p:grpSpPr>
          <p:sp>
            <p:nvSpPr>
              <p:cNvPr id="28689" name="Rectangle 44"/>
              <p:cNvSpPr/>
              <p:nvPr/>
            </p:nvSpPr>
            <p:spPr>
              <a:xfrm>
                <a:off x="231" y="1184"/>
                <a:ext cx="57" cy="112"/>
              </a:xfrm>
              <a:prstGeom prst="rect">
                <a:avLst/>
              </a:prstGeom>
              <a:solidFill>
                <a:srgbClr val="0000CC"/>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aphicFrame>
            <p:nvGraphicFramePr>
              <p:cNvPr id="28690" name="对象 28690"/>
              <p:cNvGraphicFramePr>
                <a:graphicFrameLocks noChangeAspect="1"/>
              </p:cNvGraphicFramePr>
              <p:nvPr/>
            </p:nvGraphicFramePr>
            <p:xfrm>
              <a:off x="0" y="1056"/>
              <a:ext cx="235" cy="235"/>
            </p:xfrm>
            <a:graphic>
              <a:graphicData uri="http://schemas.openxmlformats.org/presentationml/2006/ole">
                <mc:AlternateContent xmlns:mc="http://schemas.openxmlformats.org/markup-compatibility/2006">
                  <mc:Choice xmlns:v="urn:schemas-microsoft-com:vml" Requires="v">
                    <p:oleObj spid="_x0000_s3164" name="" r:id="rId13" imgW="207010" imgH="207010" progId="Equation.3">
                      <p:embed/>
                    </p:oleObj>
                  </mc:Choice>
                  <mc:Fallback>
                    <p:oleObj name="" r:id="rId13" imgW="207010" imgH="207010" progId="Equation.3">
                      <p:embed/>
                      <p:pic>
                        <p:nvPicPr>
                          <p:cNvPr id="0" name="图片 3163"/>
                          <p:cNvPicPr/>
                          <p:nvPr/>
                        </p:nvPicPr>
                        <p:blipFill>
                          <a:blip r:embed="rId14"/>
                          <a:stretch>
                            <a:fillRect/>
                          </a:stretch>
                        </p:blipFill>
                        <p:spPr>
                          <a:xfrm>
                            <a:off x="0" y="1056"/>
                            <a:ext cx="235" cy="235"/>
                          </a:xfrm>
                          <a:prstGeom prst="rect">
                            <a:avLst/>
                          </a:prstGeom>
                          <a:noFill/>
                          <a:ln w="38100">
                            <a:noFill/>
                            <a:miter/>
                          </a:ln>
                        </p:spPr>
                      </p:pic>
                    </p:oleObj>
                  </mc:Fallback>
                </mc:AlternateContent>
              </a:graphicData>
            </a:graphic>
          </p:graphicFrame>
          <p:grpSp>
            <p:nvGrpSpPr>
              <p:cNvPr id="28691" name="Group 20"/>
              <p:cNvGrpSpPr/>
              <p:nvPr/>
            </p:nvGrpSpPr>
            <p:grpSpPr>
              <a:xfrm>
                <a:off x="288" y="0"/>
                <a:ext cx="1106" cy="1248"/>
                <a:chOff x="0" y="0"/>
                <a:chExt cx="1106" cy="1248"/>
              </a:xfrm>
            </p:grpSpPr>
            <p:sp>
              <p:nvSpPr>
                <p:cNvPr id="28692" name="Line 47"/>
                <p:cNvSpPr/>
                <p:nvPr/>
              </p:nvSpPr>
              <p:spPr>
                <a:xfrm flipV="1">
                  <a:off x="0" y="528"/>
                  <a:ext cx="624" cy="720"/>
                </a:xfrm>
                <a:prstGeom prst="line">
                  <a:avLst/>
                </a:prstGeom>
                <a:ln w="28575" cap="flat" cmpd="sng">
                  <a:solidFill>
                    <a:srgbClr val="0000CC"/>
                  </a:solidFill>
                  <a:prstDash val="dash"/>
                  <a:round/>
                  <a:headEnd type="none" w="med" len="med"/>
                  <a:tailEnd type="triangle" w="med" len="med"/>
                </a:ln>
              </p:spPr>
            </p:sp>
            <p:sp>
              <p:nvSpPr>
                <p:cNvPr id="28693" name="Line 48"/>
                <p:cNvSpPr/>
                <p:nvPr/>
              </p:nvSpPr>
              <p:spPr>
                <a:xfrm flipV="1">
                  <a:off x="606" y="279"/>
                  <a:ext cx="288" cy="288"/>
                </a:xfrm>
                <a:prstGeom prst="line">
                  <a:avLst/>
                </a:prstGeom>
                <a:ln w="28575" cap="flat" cmpd="sng">
                  <a:solidFill>
                    <a:srgbClr val="FF3300"/>
                  </a:solidFill>
                  <a:prstDash val="solid"/>
                  <a:round/>
                  <a:headEnd type="none" w="med" len="med"/>
                  <a:tailEnd type="triangle" w="med" len="med"/>
                </a:ln>
              </p:spPr>
            </p:sp>
            <p:graphicFrame>
              <p:nvGraphicFramePr>
                <p:cNvPr id="28694" name="对象 28694"/>
                <p:cNvGraphicFramePr>
                  <a:graphicFrameLocks noChangeAspect="1"/>
                </p:cNvGraphicFramePr>
                <p:nvPr/>
              </p:nvGraphicFramePr>
              <p:xfrm>
                <a:off x="779" y="0"/>
                <a:ext cx="327" cy="308"/>
              </p:xfrm>
              <a:graphic>
                <a:graphicData uri="http://schemas.openxmlformats.org/presentationml/2006/ole">
                  <mc:AlternateContent xmlns:mc="http://schemas.openxmlformats.org/markup-compatibility/2006">
                    <mc:Choice xmlns:v="urn:schemas-microsoft-com:vml" Requires="v">
                      <p:oleObj spid="_x0000_s3165" name="" r:id="rId15" imgW="245110" imgH="219075" progId="Equation.3">
                        <p:embed/>
                      </p:oleObj>
                    </mc:Choice>
                    <mc:Fallback>
                      <p:oleObj name="" r:id="rId15" imgW="245110" imgH="219075" progId="Equation.3">
                        <p:embed/>
                        <p:pic>
                          <p:nvPicPr>
                            <p:cNvPr id="0" name="图片 3164"/>
                            <p:cNvPicPr/>
                            <p:nvPr/>
                          </p:nvPicPr>
                          <p:blipFill>
                            <a:blip r:embed="rId16"/>
                            <a:stretch>
                              <a:fillRect/>
                            </a:stretch>
                          </p:blipFill>
                          <p:spPr>
                            <a:xfrm>
                              <a:off x="779" y="0"/>
                              <a:ext cx="327" cy="308"/>
                            </a:xfrm>
                            <a:prstGeom prst="rect">
                              <a:avLst/>
                            </a:prstGeom>
                            <a:noFill/>
                            <a:ln w="38100">
                              <a:noFill/>
                              <a:miter/>
                            </a:ln>
                          </p:spPr>
                        </p:pic>
                      </p:oleObj>
                    </mc:Fallback>
                  </mc:AlternateContent>
                </a:graphicData>
              </a:graphic>
            </p:graphicFrame>
            <p:graphicFrame>
              <p:nvGraphicFramePr>
                <p:cNvPr id="28695" name="对象 28695"/>
                <p:cNvGraphicFramePr>
                  <a:graphicFrameLocks noChangeAspect="1"/>
                </p:cNvGraphicFramePr>
                <p:nvPr/>
              </p:nvGraphicFramePr>
              <p:xfrm>
                <a:off x="48" y="864"/>
                <a:ext cx="336" cy="276"/>
              </p:xfrm>
              <a:graphic>
                <a:graphicData uri="http://schemas.openxmlformats.org/presentationml/2006/ole">
                  <mc:AlternateContent xmlns:mc="http://schemas.openxmlformats.org/markup-compatibility/2006">
                    <mc:Choice xmlns:v="urn:schemas-microsoft-com:vml" Requires="v">
                      <p:oleObj spid="_x0000_s3166" name="" r:id="rId17" imgW="359410" imgH="218440" progId="Equation.3">
                        <p:embed/>
                      </p:oleObj>
                    </mc:Choice>
                    <mc:Fallback>
                      <p:oleObj name="" r:id="rId17" imgW="359410" imgH="218440" progId="Equation.3">
                        <p:embed/>
                        <p:pic>
                          <p:nvPicPr>
                            <p:cNvPr id="0" name="图片 3165"/>
                            <p:cNvPicPr/>
                            <p:nvPr/>
                          </p:nvPicPr>
                          <p:blipFill>
                            <a:blip r:embed="rId18"/>
                            <a:stretch>
                              <a:fillRect/>
                            </a:stretch>
                          </p:blipFill>
                          <p:spPr>
                            <a:xfrm>
                              <a:off x="48" y="864"/>
                              <a:ext cx="336" cy="276"/>
                            </a:xfrm>
                            <a:prstGeom prst="rect">
                              <a:avLst/>
                            </a:prstGeom>
                            <a:noFill/>
                            <a:ln w="38100">
                              <a:noFill/>
                              <a:miter/>
                            </a:ln>
                          </p:spPr>
                        </p:pic>
                      </p:oleObj>
                    </mc:Fallback>
                  </mc:AlternateContent>
                </a:graphicData>
              </a:graphic>
            </p:graphicFrame>
          </p:grpSp>
          <p:sp>
            <p:nvSpPr>
              <p:cNvPr id="28696" name="Arc 51"/>
              <p:cNvSpPr/>
              <p:nvPr/>
            </p:nvSpPr>
            <p:spPr>
              <a:xfrm>
                <a:off x="300" y="1074"/>
                <a:ext cx="48" cy="96"/>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chemeClr val="tx1"/>
                </a:solidFill>
                <a:prstDash val="solid"/>
                <a:round/>
                <a:headEnd type="none" w="med" len="med"/>
                <a:tailEnd type="none" w="med" len="med"/>
              </a:ln>
            </p:spPr>
            <p:txBody>
              <a:bodyPr/>
              <a:p>
                <a:endParaRPr lang="zh-CN" altLang="en-US"/>
              </a:p>
            </p:txBody>
          </p:sp>
        </p:grpSp>
        <p:sp>
          <p:nvSpPr>
            <p:cNvPr id="28697" name="Line 21"/>
            <p:cNvSpPr/>
            <p:nvPr/>
          </p:nvSpPr>
          <p:spPr>
            <a:xfrm flipH="1">
              <a:off x="1248" y="816"/>
              <a:ext cx="0" cy="288"/>
            </a:xfrm>
            <a:prstGeom prst="line">
              <a:avLst/>
            </a:prstGeom>
            <a:ln w="19050" cap="flat" cmpd="sng">
              <a:solidFill>
                <a:schemeClr val="tx1"/>
              </a:solidFill>
              <a:prstDash val="dash"/>
              <a:round/>
              <a:headEnd type="none" w="med" len="med"/>
              <a:tailEnd type="none" w="med" len="med"/>
            </a:ln>
          </p:spPr>
        </p:sp>
        <p:sp>
          <p:nvSpPr>
            <p:cNvPr id="28698" name="Line 22"/>
            <p:cNvSpPr/>
            <p:nvPr/>
          </p:nvSpPr>
          <p:spPr>
            <a:xfrm flipV="1">
              <a:off x="930" y="816"/>
              <a:ext cx="0" cy="275"/>
            </a:xfrm>
            <a:prstGeom prst="line">
              <a:avLst/>
            </a:prstGeom>
            <a:ln w="28575" cap="flat" cmpd="sng">
              <a:solidFill>
                <a:srgbClr val="0000CC"/>
              </a:solidFill>
              <a:prstDash val="solid"/>
              <a:round/>
              <a:headEnd type="none" w="med" len="med"/>
              <a:tailEnd type="triangle" w="med" len="med"/>
            </a:ln>
          </p:spPr>
        </p:sp>
        <p:sp>
          <p:nvSpPr>
            <p:cNvPr id="28699" name="Line 23"/>
            <p:cNvSpPr/>
            <p:nvPr/>
          </p:nvSpPr>
          <p:spPr>
            <a:xfrm>
              <a:off x="960" y="816"/>
              <a:ext cx="312" cy="0"/>
            </a:xfrm>
            <a:prstGeom prst="line">
              <a:avLst/>
            </a:prstGeom>
            <a:ln w="19050" cap="flat" cmpd="sng">
              <a:solidFill>
                <a:schemeClr val="tx1"/>
              </a:solidFill>
              <a:prstDash val="dash"/>
              <a:round/>
              <a:headEnd type="none" w="med" len="med"/>
              <a:tailEnd type="none" w="med" len="med"/>
            </a:ln>
          </p:spPr>
        </p:sp>
        <p:graphicFrame>
          <p:nvGraphicFramePr>
            <p:cNvPr id="28700" name="对象 28700"/>
            <p:cNvGraphicFramePr>
              <a:graphicFrameLocks noChangeAspect="1"/>
            </p:cNvGraphicFramePr>
            <p:nvPr/>
          </p:nvGraphicFramePr>
          <p:xfrm>
            <a:off x="720" y="624"/>
            <a:ext cx="286" cy="215"/>
          </p:xfrm>
          <a:graphic>
            <a:graphicData uri="http://schemas.openxmlformats.org/presentationml/2006/ole">
              <mc:AlternateContent xmlns:mc="http://schemas.openxmlformats.org/markup-compatibility/2006">
                <mc:Choice xmlns:v="urn:schemas-microsoft-com:vml" Requires="v">
                  <p:oleObj spid="_x0000_s3167" name="" r:id="rId19" imgW="271145" imgH="193675" progId="Equation.3">
                    <p:embed/>
                  </p:oleObj>
                </mc:Choice>
                <mc:Fallback>
                  <p:oleObj name="" r:id="rId19" imgW="271145" imgH="193675" progId="Equation.3">
                    <p:embed/>
                    <p:pic>
                      <p:nvPicPr>
                        <p:cNvPr id="0" name="图片 3166"/>
                        <p:cNvPicPr/>
                        <p:nvPr/>
                      </p:nvPicPr>
                      <p:blipFill>
                        <a:blip r:embed="rId20"/>
                        <a:stretch>
                          <a:fillRect/>
                        </a:stretch>
                      </p:blipFill>
                      <p:spPr>
                        <a:xfrm>
                          <a:off x="720" y="624"/>
                          <a:ext cx="286" cy="215"/>
                        </a:xfrm>
                        <a:prstGeom prst="rect">
                          <a:avLst/>
                        </a:prstGeom>
                        <a:noFill/>
                        <a:ln w="38100">
                          <a:noFill/>
                          <a:miter/>
                        </a:ln>
                      </p:spPr>
                    </p:pic>
                  </p:oleObj>
                </mc:Fallback>
              </mc:AlternateContent>
            </a:graphicData>
          </a:graphic>
        </p:graphicFrame>
        <p:graphicFrame>
          <p:nvGraphicFramePr>
            <p:cNvPr id="28701" name="对象 28701"/>
            <p:cNvGraphicFramePr>
              <a:graphicFrameLocks noChangeAspect="1"/>
            </p:cNvGraphicFramePr>
            <p:nvPr/>
          </p:nvGraphicFramePr>
          <p:xfrm>
            <a:off x="1104" y="1152"/>
            <a:ext cx="288" cy="239"/>
          </p:xfrm>
          <a:graphic>
            <a:graphicData uri="http://schemas.openxmlformats.org/presentationml/2006/ole">
              <mc:AlternateContent xmlns:mc="http://schemas.openxmlformats.org/markup-compatibility/2006">
                <mc:Choice xmlns:v="urn:schemas-microsoft-com:vml" Requires="v">
                  <p:oleObj spid="_x0000_s3168" name="" r:id="rId21" imgW="295275" imgH="243840" progId="Equation.3">
                    <p:embed/>
                  </p:oleObj>
                </mc:Choice>
                <mc:Fallback>
                  <p:oleObj name="" r:id="rId21" imgW="295275" imgH="243840" progId="Equation.3">
                    <p:embed/>
                    <p:pic>
                      <p:nvPicPr>
                        <p:cNvPr id="0" name="图片 3167"/>
                        <p:cNvPicPr/>
                        <p:nvPr/>
                      </p:nvPicPr>
                      <p:blipFill>
                        <a:blip r:embed="rId22"/>
                        <a:stretch>
                          <a:fillRect/>
                        </a:stretch>
                      </p:blipFill>
                      <p:spPr>
                        <a:xfrm>
                          <a:off x="1104" y="1152"/>
                          <a:ext cx="288" cy="239"/>
                        </a:xfrm>
                        <a:prstGeom prst="rect">
                          <a:avLst/>
                        </a:prstGeom>
                        <a:noFill/>
                        <a:ln w="38100">
                          <a:noFill/>
                          <a:miter/>
                        </a:ln>
                      </p:spPr>
                    </p:pic>
                  </p:oleObj>
                </mc:Fallback>
              </mc:AlternateContent>
            </a:graphicData>
          </a:graphic>
        </p:graphicFrame>
        <p:sp>
          <p:nvSpPr>
            <p:cNvPr id="28702" name="Line 18"/>
            <p:cNvSpPr/>
            <p:nvPr/>
          </p:nvSpPr>
          <p:spPr>
            <a:xfrm flipV="1">
              <a:off x="912" y="1104"/>
              <a:ext cx="364" cy="0"/>
            </a:xfrm>
            <a:prstGeom prst="line">
              <a:avLst/>
            </a:prstGeom>
            <a:ln w="28575" cap="flat" cmpd="sng">
              <a:solidFill>
                <a:srgbClr val="0000CC"/>
              </a:solidFill>
              <a:prstDash val="solid"/>
              <a:round/>
              <a:headEnd type="none" w="med" len="med"/>
              <a:tailEnd type="triangle" w="med" len="med"/>
            </a:ln>
          </p:spPr>
        </p:sp>
      </p:grpSp>
      <p:graphicFrame>
        <p:nvGraphicFramePr>
          <p:cNvPr id="28704" name="对象 28703"/>
          <p:cNvGraphicFramePr>
            <a:graphicFrameLocks noChangeAspect="1"/>
          </p:cNvGraphicFramePr>
          <p:nvPr/>
        </p:nvGraphicFramePr>
        <p:xfrm>
          <a:off x="3048000" y="457200"/>
          <a:ext cx="6096000" cy="1641475"/>
        </p:xfrm>
        <a:graphic>
          <a:graphicData uri="http://schemas.openxmlformats.org/presentationml/2006/ole">
            <mc:AlternateContent xmlns:mc="http://schemas.openxmlformats.org/markup-compatibility/2006">
              <mc:Choice xmlns:v="urn:schemas-microsoft-com:vml" Requires="v">
                <p:oleObj spid="_x0000_s3169" name="" r:id="rId23" imgW="2984500" imgH="889000" progId="Equation.3">
                  <p:embed/>
                </p:oleObj>
              </mc:Choice>
              <mc:Fallback>
                <p:oleObj name="" r:id="rId23" imgW="2984500" imgH="889000" progId="Equation.3">
                  <p:embed/>
                  <p:pic>
                    <p:nvPicPr>
                      <p:cNvPr id="0" name="图片 3168"/>
                      <p:cNvPicPr/>
                      <p:nvPr/>
                    </p:nvPicPr>
                    <p:blipFill>
                      <a:blip r:embed="rId24"/>
                      <a:stretch>
                        <a:fillRect/>
                      </a:stretch>
                    </p:blipFill>
                    <p:spPr>
                      <a:xfrm>
                        <a:off x="3048000" y="457200"/>
                        <a:ext cx="6096000" cy="1641475"/>
                      </a:xfrm>
                      <a:prstGeom prst="rect">
                        <a:avLst/>
                      </a:prstGeom>
                      <a:noFill/>
                      <a:ln w="38100">
                        <a:noFill/>
                        <a:miter/>
                      </a:ln>
                    </p:spPr>
                  </p:pic>
                </p:oleObj>
              </mc:Fallback>
            </mc:AlternateContent>
          </a:graphicData>
        </a:graphic>
      </p:graphicFrame>
      <p:grpSp>
        <p:nvGrpSpPr>
          <p:cNvPr id="28705" name="Group 33"/>
          <p:cNvGrpSpPr/>
          <p:nvPr/>
        </p:nvGrpSpPr>
        <p:grpSpPr>
          <a:xfrm>
            <a:off x="5486400" y="2286000"/>
            <a:ext cx="4306888" cy="1597025"/>
            <a:chOff x="0" y="0"/>
            <a:chExt cx="2713" cy="1006"/>
          </a:xfrm>
        </p:grpSpPr>
        <p:graphicFrame>
          <p:nvGraphicFramePr>
            <p:cNvPr id="3" name="对象 28705"/>
            <p:cNvGraphicFramePr>
              <a:graphicFrameLocks noChangeAspect="1"/>
            </p:cNvGraphicFramePr>
            <p:nvPr/>
          </p:nvGraphicFramePr>
          <p:xfrm>
            <a:off x="480" y="0"/>
            <a:ext cx="2233" cy="1006"/>
          </p:xfrm>
          <a:graphic>
            <a:graphicData uri="http://schemas.openxmlformats.org/presentationml/2006/ole">
              <mc:AlternateContent xmlns:mc="http://schemas.openxmlformats.org/markup-compatibility/2006">
                <mc:Choice xmlns:v="urn:schemas-microsoft-com:vml" Requires="v">
                  <p:oleObj spid="_x0000_s3170" name="" r:id="rId25" imgW="1714500" imgH="774700" progId="Equation.3">
                    <p:embed/>
                  </p:oleObj>
                </mc:Choice>
                <mc:Fallback>
                  <p:oleObj name="" r:id="rId25" imgW="1714500" imgH="774700" progId="Equation.3">
                    <p:embed/>
                    <p:pic>
                      <p:nvPicPr>
                        <p:cNvPr id="0" name="图片 3169"/>
                        <p:cNvPicPr/>
                        <p:nvPr/>
                      </p:nvPicPr>
                      <p:blipFill>
                        <a:blip r:embed="rId26"/>
                        <a:stretch>
                          <a:fillRect/>
                        </a:stretch>
                      </p:blipFill>
                      <p:spPr>
                        <a:xfrm>
                          <a:off x="480" y="0"/>
                          <a:ext cx="2233" cy="1006"/>
                        </a:xfrm>
                        <a:prstGeom prst="rect">
                          <a:avLst/>
                        </a:prstGeom>
                        <a:noFill/>
                        <a:ln w="38100">
                          <a:noFill/>
                          <a:miter/>
                        </a:ln>
                      </p:spPr>
                    </p:pic>
                  </p:oleObj>
                </mc:Fallback>
              </mc:AlternateContent>
            </a:graphicData>
          </a:graphic>
        </p:graphicFrame>
        <p:sp>
          <p:nvSpPr>
            <p:cNvPr id="28706" name="Text Box 80"/>
            <p:cNvSpPr txBox="1"/>
            <p:nvPr/>
          </p:nvSpPr>
          <p:spPr>
            <a:xfrm>
              <a:off x="0" y="48"/>
              <a:ext cx="672" cy="329"/>
            </a:xfrm>
            <a:prstGeom prst="rect">
              <a:avLst/>
            </a:prstGeom>
            <a:noFill/>
            <a:ln w="9525">
              <a:noFill/>
            </a:ln>
          </p:spPr>
          <p:txBody>
            <a:bodyPr anchor="t" anchorCtr="0">
              <a:spAutoFit/>
            </a:bodyPr>
            <a:p>
              <a:pPr>
                <a:spcBef>
                  <a:spcPct val="50000"/>
                </a:spcBef>
              </a:pPr>
              <a:r>
                <a:rPr lang="zh-CN" altLang="en-US" sz="2800" b="1" dirty="0">
                  <a:solidFill>
                    <a:srgbClr val="C00000"/>
                  </a:solidFill>
                  <a:latin typeface="楷体_GB2312" pitchFamily="1" charset="-122"/>
                  <a:ea typeface="楷体_GB2312" pitchFamily="1" charset="-122"/>
                </a:rPr>
                <a:t>得：</a:t>
              </a:r>
              <a:endParaRPr lang="zh-CN" altLang="en-US" sz="2800" b="1" dirty="0">
                <a:solidFill>
                  <a:srgbClr val="C00000"/>
                </a:solidFill>
                <a:latin typeface="楷体_GB2312" pitchFamily="1" charset="-122"/>
                <a:ea typeface="楷体_GB2312" pitchFamily="1" charset="-122"/>
              </a:endParaRPr>
            </a:p>
          </p:txBody>
        </p:sp>
      </p:grpSp>
      <p:sp>
        <p:nvSpPr>
          <p:cNvPr id="28708" name="Text Box 81"/>
          <p:cNvSpPr txBox="1"/>
          <p:nvPr/>
        </p:nvSpPr>
        <p:spPr>
          <a:xfrm>
            <a:off x="5562600" y="4114800"/>
            <a:ext cx="4962525" cy="521970"/>
          </a:xfrm>
          <a:prstGeom prst="rect">
            <a:avLst/>
          </a:prstGeom>
          <a:noFill/>
          <a:ln w="9525">
            <a:noFill/>
          </a:ln>
        </p:spPr>
        <p:txBody>
          <a:bodyPr anchor="t" anchorCtr="0">
            <a:spAutoFit/>
          </a:bodyPr>
          <a:p>
            <a:pPr>
              <a:spcBef>
                <a:spcPct val="50000"/>
              </a:spcBef>
            </a:pPr>
            <a:r>
              <a:rPr lang="zh-CN" altLang="en-US" sz="2800" b="1" dirty="0">
                <a:solidFill>
                  <a:srgbClr val="FF0000"/>
                </a:solidFill>
                <a:latin typeface="Times New Roman" panose="02020603050405020304" pitchFamily="2" charset="0"/>
                <a:ea typeface="楷体_GB2312" pitchFamily="1" charset="-122"/>
              </a:rPr>
              <a:t>讨论：</a:t>
            </a:r>
            <a:r>
              <a:rPr lang="zh-CN" altLang="en-US" sz="2800" b="1" dirty="0">
                <a:latin typeface="Times New Roman" panose="02020603050405020304" pitchFamily="2" charset="0"/>
                <a:ea typeface="楷体_GB2312" pitchFamily="1" charset="-122"/>
              </a:rPr>
              <a:t>对靠近直线场点如何？</a:t>
            </a:r>
            <a:endParaRPr lang="zh-CN" altLang="en-US" sz="2800" b="1" dirty="0">
              <a:latin typeface="Times New Roman" panose="02020603050405020304" pitchFamily="2" charset="0"/>
              <a:ea typeface="楷体_GB2312" pitchFamily="1" charset="-122"/>
            </a:endParaRPr>
          </a:p>
        </p:txBody>
      </p:sp>
      <p:graphicFrame>
        <p:nvGraphicFramePr>
          <p:cNvPr id="28709" name="对象 28708"/>
          <p:cNvGraphicFramePr>
            <a:graphicFrameLocks noChangeAspect="1"/>
          </p:cNvGraphicFramePr>
          <p:nvPr/>
        </p:nvGraphicFramePr>
        <p:xfrm>
          <a:off x="5943600" y="4787900"/>
          <a:ext cx="3200400" cy="1373188"/>
        </p:xfrm>
        <a:graphic>
          <a:graphicData uri="http://schemas.openxmlformats.org/presentationml/2006/ole">
            <mc:AlternateContent xmlns:mc="http://schemas.openxmlformats.org/markup-compatibility/2006">
              <mc:Choice xmlns:v="urn:schemas-microsoft-com:vml" Requires="v">
                <p:oleObj spid="_x0000_s3171" name="" r:id="rId27" imgW="1854835" imgH="685800" progId="Equation.3">
                  <p:embed/>
                </p:oleObj>
              </mc:Choice>
              <mc:Fallback>
                <p:oleObj name="" r:id="rId27" imgW="1854835" imgH="685800" progId="Equation.3">
                  <p:embed/>
                  <p:pic>
                    <p:nvPicPr>
                      <p:cNvPr id="0" name="图片 3170"/>
                      <p:cNvPicPr/>
                      <p:nvPr/>
                    </p:nvPicPr>
                    <p:blipFill>
                      <a:blip r:embed="rId28"/>
                      <a:stretch>
                        <a:fillRect/>
                      </a:stretch>
                    </p:blipFill>
                    <p:spPr>
                      <a:xfrm>
                        <a:off x="5943600" y="4787900"/>
                        <a:ext cx="3200400" cy="1373188"/>
                      </a:xfrm>
                      <a:prstGeom prst="rect">
                        <a:avLst/>
                      </a:prstGeom>
                      <a:solidFill>
                        <a:srgbClr val="FFFF66"/>
                      </a:solidFill>
                      <a:ln w="9525" cap="flat" cmpd="sng">
                        <a:solidFill>
                          <a:srgbClr val="FF9900"/>
                        </a:solidFill>
                        <a:prstDash val="solid"/>
                        <a:miter/>
                        <a:headEnd type="none" w="med" len="med"/>
                        <a:tailEnd type="none" w="med" len="me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8704"/>
                                        </p:tgtEl>
                                        <p:attrNameLst>
                                          <p:attrName>style.visibility</p:attrName>
                                        </p:attrNameLst>
                                      </p:cBhvr>
                                      <p:to>
                                        <p:strVal val="visible"/>
                                      </p:to>
                                    </p:set>
                                    <p:animEffect transition="in" filter="dissolve">
                                      <p:cBhvr>
                                        <p:cTn id="7" dur="1000"/>
                                        <p:tgtEl>
                                          <p:spTgt spid="28704"/>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28674"/>
                                        </p:tgtEl>
                                        <p:attrNameLst>
                                          <p:attrName>style.visibility</p:attrName>
                                        </p:attrNameLst>
                                      </p:cBhvr>
                                      <p:to>
                                        <p:strVal val="visible"/>
                                      </p:to>
                                    </p:set>
                                    <p:anim calcmode="lin" valueType="num">
                                      <p:cBhvr>
                                        <p:cTn id="12" dur="1000" fill="hold"/>
                                        <p:tgtEl>
                                          <p:spTgt spid="28674"/>
                                        </p:tgtEl>
                                        <p:attrNameLst>
                                          <p:attrName>ppt_w</p:attrName>
                                        </p:attrNameLst>
                                      </p:cBhvr>
                                      <p:tavLst>
                                        <p:tav tm="0">
                                          <p:val>
                                            <p:strVal val="#ppt_w*0.70"/>
                                          </p:val>
                                        </p:tav>
                                        <p:tav tm="100000">
                                          <p:val>
                                            <p:strVal val="#ppt_w"/>
                                          </p:val>
                                        </p:tav>
                                      </p:tavLst>
                                    </p:anim>
                                    <p:anim calcmode="lin" valueType="num">
                                      <p:cBhvr>
                                        <p:cTn id="13" dur="1000" fill="hold"/>
                                        <p:tgtEl>
                                          <p:spTgt spid="28674"/>
                                        </p:tgtEl>
                                        <p:attrNameLst>
                                          <p:attrName>ppt_h</p:attrName>
                                        </p:attrNameLst>
                                      </p:cBhvr>
                                      <p:tavLst>
                                        <p:tav tm="0">
                                          <p:val>
                                            <p:strVal val="#ppt_h"/>
                                          </p:val>
                                        </p:tav>
                                        <p:tav tm="100000">
                                          <p:val>
                                            <p:strVal val="#ppt_h"/>
                                          </p:val>
                                        </p:tav>
                                      </p:tavLst>
                                    </p:anim>
                                    <p:animEffect transition="in" filter="fade">
                                      <p:cBhvr>
                                        <p:cTn id="14" dur="1000"/>
                                        <p:tgtEl>
                                          <p:spTgt spid="28674"/>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28705"/>
                                        </p:tgtEl>
                                        <p:attrNameLst>
                                          <p:attrName>style.visibility</p:attrName>
                                        </p:attrNameLst>
                                      </p:cBhvr>
                                      <p:to>
                                        <p:strVal val="visible"/>
                                      </p:to>
                                    </p:set>
                                    <p:anim calcmode="lin" valueType="num">
                                      <p:cBhvr>
                                        <p:cTn id="19" dur="1000" fill="hold"/>
                                        <p:tgtEl>
                                          <p:spTgt spid="28705"/>
                                        </p:tgtEl>
                                        <p:attrNameLst>
                                          <p:attrName>ppt_w</p:attrName>
                                        </p:attrNameLst>
                                      </p:cBhvr>
                                      <p:tavLst>
                                        <p:tav tm="0">
                                          <p:val>
                                            <p:strVal val="#ppt_w*0.70"/>
                                          </p:val>
                                        </p:tav>
                                        <p:tav tm="100000">
                                          <p:val>
                                            <p:strVal val="#ppt_w"/>
                                          </p:val>
                                        </p:tav>
                                      </p:tavLst>
                                    </p:anim>
                                    <p:anim calcmode="lin" valueType="num">
                                      <p:cBhvr>
                                        <p:cTn id="20" dur="1000" fill="hold"/>
                                        <p:tgtEl>
                                          <p:spTgt spid="28705"/>
                                        </p:tgtEl>
                                        <p:attrNameLst>
                                          <p:attrName>ppt_h</p:attrName>
                                        </p:attrNameLst>
                                      </p:cBhvr>
                                      <p:tavLst>
                                        <p:tav tm="0">
                                          <p:val>
                                            <p:strVal val="#ppt_h"/>
                                          </p:val>
                                        </p:tav>
                                        <p:tav tm="100000">
                                          <p:val>
                                            <p:strVal val="#ppt_h"/>
                                          </p:val>
                                        </p:tav>
                                      </p:tavLst>
                                    </p:anim>
                                    <p:animEffect transition="in" filter="fade">
                                      <p:cBhvr>
                                        <p:cTn id="21" dur="1000"/>
                                        <p:tgtEl>
                                          <p:spTgt spid="28705"/>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28708"/>
                                        </p:tgtEl>
                                        <p:attrNameLst>
                                          <p:attrName>style.visibility</p:attrName>
                                        </p:attrNameLst>
                                      </p:cBhvr>
                                      <p:to>
                                        <p:strVal val="visible"/>
                                      </p:to>
                                    </p:set>
                                    <p:animEffect transition="in" filter="checkerboard(across)">
                                      <p:cBhvr>
                                        <p:cTn id="26" dur="1000"/>
                                        <p:tgtEl>
                                          <p:spTgt spid="28708"/>
                                        </p:tgtEl>
                                      </p:cBhvr>
                                    </p:animEffec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nodeType="clickEffect">
                                  <p:stCondLst>
                                    <p:cond delay="0"/>
                                  </p:stCondLst>
                                  <p:childTnLst>
                                    <p:set>
                                      <p:cBhvr>
                                        <p:cTn id="30" dur="1" fill="hold">
                                          <p:stCondLst>
                                            <p:cond delay="0"/>
                                          </p:stCondLst>
                                        </p:cTn>
                                        <p:tgtEl>
                                          <p:spTgt spid="28709"/>
                                        </p:tgtEl>
                                        <p:attrNameLst>
                                          <p:attrName>style.visibility</p:attrName>
                                        </p:attrNameLst>
                                      </p:cBhvr>
                                      <p:to>
                                        <p:strVal val="visible"/>
                                      </p:to>
                                    </p:set>
                                    <p:anim calcmode="lin" valueType="num">
                                      <p:cBhvr>
                                        <p:cTn id="31" dur="1000" fill="hold"/>
                                        <p:tgtEl>
                                          <p:spTgt spid="28709"/>
                                        </p:tgtEl>
                                        <p:attrNameLst>
                                          <p:attrName>ppt_w</p:attrName>
                                        </p:attrNameLst>
                                      </p:cBhvr>
                                      <p:tavLst>
                                        <p:tav tm="0">
                                          <p:val>
                                            <p:strVal val="#ppt_w*0.70"/>
                                          </p:val>
                                        </p:tav>
                                        <p:tav tm="100000">
                                          <p:val>
                                            <p:strVal val="#ppt_w"/>
                                          </p:val>
                                        </p:tav>
                                      </p:tavLst>
                                    </p:anim>
                                    <p:anim calcmode="lin" valueType="num">
                                      <p:cBhvr>
                                        <p:cTn id="32" dur="1000" fill="hold"/>
                                        <p:tgtEl>
                                          <p:spTgt spid="28709"/>
                                        </p:tgtEl>
                                        <p:attrNameLst>
                                          <p:attrName>ppt_h</p:attrName>
                                        </p:attrNameLst>
                                      </p:cBhvr>
                                      <p:tavLst>
                                        <p:tav tm="0">
                                          <p:val>
                                            <p:strVal val="#ppt_h"/>
                                          </p:val>
                                        </p:tav>
                                        <p:tav tm="100000">
                                          <p:val>
                                            <p:strVal val="#ppt_h"/>
                                          </p:val>
                                        </p:tav>
                                      </p:tavLst>
                                    </p:anim>
                                    <p:animEffect transition="in" filter="fade">
                                      <p:cBhvr>
                                        <p:cTn id="33" dur="1000"/>
                                        <p:tgtEl>
                                          <p:spTgt spid="28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0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p:nvPr/>
        </p:nvSpPr>
        <p:spPr>
          <a:xfrm>
            <a:off x="1809750" y="214313"/>
            <a:ext cx="1255395" cy="521970"/>
          </a:xfrm>
          <a:prstGeom prst="rect">
            <a:avLst/>
          </a:prstGeom>
          <a:noFill/>
          <a:ln w="9525">
            <a:noFill/>
          </a:ln>
        </p:spPr>
        <p:txBody>
          <a:bodyPr wrap="none" anchor="t" anchorCtr="0">
            <a:spAutoFit/>
          </a:bodyPr>
          <a:p>
            <a:pPr eaLnBrk="0" hangingPunct="0"/>
            <a:r>
              <a:rPr lang="zh-CN" altLang="en-US" sz="2800" b="1" dirty="0">
                <a:solidFill>
                  <a:srgbClr val="C00000"/>
                </a:solidFill>
                <a:latin typeface="Times New Roman" panose="02020603050405020304" pitchFamily="2" charset="0"/>
                <a:ea typeface="楷体_GB2312" pitchFamily="1" charset="-122"/>
              </a:rPr>
              <a:t>重点：</a:t>
            </a:r>
            <a:endParaRPr lang="zh-CN" altLang="en-US" sz="2800" b="1" dirty="0">
              <a:solidFill>
                <a:srgbClr val="C00000"/>
              </a:solidFill>
              <a:latin typeface="Times New Roman" panose="02020603050405020304" pitchFamily="2" charset="0"/>
              <a:ea typeface="楷体_GB2312" pitchFamily="1" charset="-122"/>
            </a:endParaRPr>
          </a:p>
        </p:txBody>
      </p:sp>
      <p:sp>
        <p:nvSpPr>
          <p:cNvPr id="8195" name="Rectangle 4"/>
          <p:cNvSpPr/>
          <p:nvPr/>
        </p:nvSpPr>
        <p:spPr>
          <a:xfrm>
            <a:off x="2238375" y="3336925"/>
            <a:ext cx="5795010" cy="429895"/>
          </a:xfrm>
          <a:prstGeom prst="rect">
            <a:avLst/>
          </a:prstGeom>
          <a:noFill/>
          <a:ln w="9525">
            <a:noFill/>
          </a:ln>
        </p:spPr>
        <p:txBody>
          <a:bodyPr wrap="none" anchor="t" anchorCtr="0">
            <a:spAutoFit/>
          </a:bodyPr>
          <a:p>
            <a:pPr eaLnBrk="0" hangingPunct="0"/>
            <a:r>
              <a:rPr lang="zh-CN" altLang="en-US" sz="2200" b="1" dirty="0">
                <a:latin typeface="Times New Roman" panose="02020603050405020304" pitchFamily="2" charset="0"/>
                <a:ea typeface="楷体_GB2312" pitchFamily="1" charset="-122"/>
              </a:rPr>
              <a:t>4. 静电场与物质（导体和电介质）的相互作用</a:t>
            </a:r>
            <a:endParaRPr lang="zh-CN" altLang="en-US" sz="2200" b="1" dirty="0">
              <a:latin typeface="Times New Roman" panose="02020603050405020304" pitchFamily="2" charset="0"/>
              <a:ea typeface="楷体_GB2312" pitchFamily="1" charset="-122"/>
            </a:endParaRPr>
          </a:p>
        </p:txBody>
      </p:sp>
      <p:sp>
        <p:nvSpPr>
          <p:cNvPr id="8196" name="Rectangle 6"/>
          <p:cNvSpPr/>
          <p:nvPr/>
        </p:nvSpPr>
        <p:spPr>
          <a:xfrm>
            <a:off x="2238375" y="714375"/>
            <a:ext cx="7615238" cy="429895"/>
          </a:xfrm>
          <a:prstGeom prst="rect">
            <a:avLst/>
          </a:prstGeom>
          <a:noFill/>
          <a:ln w="9525">
            <a:noFill/>
          </a:ln>
        </p:spPr>
        <p:txBody>
          <a:bodyPr anchor="t" anchorCtr="0">
            <a:spAutoFit/>
          </a:bodyPr>
          <a:p>
            <a:pPr eaLnBrk="0" hangingPunct="0"/>
            <a:r>
              <a:rPr lang="zh-CN" altLang="en-US" sz="2200" b="1" dirty="0">
                <a:latin typeface="Times New Roman" panose="02020603050405020304" pitchFamily="2" charset="0"/>
                <a:ea typeface="楷体_GB2312" pitchFamily="1" charset="-122"/>
              </a:rPr>
              <a:t>1. 两条基本实验定律：</a:t>
            </a:r>
            <a:r>
              <a:rPr lang="zh-CN" altLang="en-US" sz="2200" b="1" dirty="0">
                <a:solidFill>
                  <a:srgbClr val="FF0000"/>
                </a:solidFill>
                <a:latin typeface="Times New Roman" panose="02020603050405020304" pitchFamily="2" charset="0"/>
                <a:ea typeface="楷体_GB2312" pitchFamily="1" charset="-122"/>
              </a:rPr>
              <a:t>库仑定律，静电力叠加原理</a:t>
            </a:r>
            <a:r>
              <a:rPr lang="zh-CN" altLang="en-US" sz="2200" b="1" dirty="0">
                <a:latin typeface="Times New Roman" panose="02020603050405020304" pitchFamily="2" charset="0"/>
                <a:ea typeface="楷体_GB2312" pitchFamily="1" charset="-122"/>
              </a:rPr>
              <a:t>。</a:t>
            </a:r>
            <a:endParaRPr lang="zh-CN" altLang="en-US" sz="2200" b="1" dirty="0">
              <a:latin typeface="Times New Roman" panose="02020603050405020304" pitchFamily="2" charset="0"/>
              <a:ea typeface="楷体_GB2312" pitchFamily="1" charset="-122"/>
            </a:endParaRPr>
          </a:p>
        </p:txBody>
      </p:sp>
      <p:sp>
        <p:nvSpPr>
          <p:cNvPr id="8197" name="Rectangle 7"/>
          <p:cNvSpPr/>
          <p:nvPr/>
        </p:nvSpPr>
        <p:spPr>
          <a:xfrm>
            <a:off x="2238375" y="2025650"/>
            <a:ext cx="6800850" cy="1106805"/>
          </a:xfrm>
          <a:prstGeom prst="rect">
            <a:avLst/>
          </a:prstGeom>
          <a:noFill/>
          <a:ln w="9525">
            <a:noFill/>
          </a:ln>
        </p:spPr>
        <p:txBody>
          <a:bodyPr anchor="t" anchorCtr="0">
            <a:spAutoFit/>
          </a:bodyPr>
          <a:p>
            <a:pPr eaLnBrk="0" hangingPunct="0"/>
            <a:r>
              <a:rPr lang="zh-CN" altLang="en-US" sz="2200" b="1" dirty="0">
                <a:solidFill>
                  <a:srgbClr val="C00000"/>
                </a:solidFill>
                <a:latin typeface="Times New Roman" panose="02020603050405020304" pitchFamily="2" charset="0"/>
                <a:ea typeface="楷体_GB2312" pitchFamily="1" charset="-122"/>
              </a:rPr>
              <a:t>3. 两条基本定理：</a:t>
            </a:r>
            <a:endParaRPr lang="zh-CN" altLang="en-US" sz="2200" b="1" dirty="0">
              <a:solidFill>
                <a:srgbClr val="C00000"/>
              </a:solidFill>
              <a:latin typeface="Times New Roman" panose="02020603050405020304" pitchFamily="2" charset="0"/>
              <a:ea typeface="楷体_GB2312" pitchFamily="1" charset="-122"/>
            </a:endParaRPr>
          </a:p>
          <a:p>
            <a:pPr eaLnBrk="0" hangingPunct="0"/>
            <a:r>
              <a:rPr lang="zh-CN" altLang="en-US" sz="2200" b="1" dirty="0">
                <a:solidFill>
                  <a:srgbClr val="FF0000"/>
                </a:solidFill>
                <a:latin typeface="Times New Roman" panose="02020603050405020304" pitchFamily="2" charset="0"/>
                <a:ea typeface="楷体_GB2312" pitchFamily="1" charset="-122"/>
              </a:rPr>
              <a:t>   静电场高斯定理</a:t>
            </a:r>
            <a:r>
              <a:rPr lang="zh-CN" altLang="en-US" sz="2200" b="1" dirty="0">
                <a:latin typeface="Times New Roman" panose="02020603050405020304" pitchFamily="2" charset="0"/>
                <a:ea typeface="楷体_GB2312" pitchFamily="1" charset="-122"/>
              </a:rPr>
              <a:t>，环路定理。</a:t>
            </a:r>
            <a:endParaRPr lang="zh-CN" altLang="en-US" sz="2200" b="1" dirty="0">
              <a:latin typeface="Times New Roman" panose="02020603050405020304" pitchFamily="2" charset="0"/>
              <a:ea typeface="楷体_GB2312" pitchFamily="1" charset="-122"/>
            </a:endParaRPr>
          </a:p>
          <a:p>
            <a:pPr eaLnBrk="0" hangingPunct="0"/>
            <a:r>
              <a:rPr lang="zh-CN" altLang="en-US" sz="2200" b="1" dirty="0">
                <a:latin typeface="Times New Roman" panose="02020603050405020304" pitchFamily="2" charset="0"/>
                <a:ea typeface="楷体_GB2312" pitchFamily="1" charset="-122"/>
              </a:rPr>
              <a:t>   揭示静电场基本性质(有源场、保守场) 。</a:t>
            </a:r>
            <a:r>
              <a:rPr lang="zh-CN" altLang="en-US" sz="2200" b="1" dirty="0">
                <a:solidFill>
                  <a:schemeClr val="bg2"/>
                </a:solidFill>
                <a:latin typeface="Times New Roman" panose="02020603050405020304" pitchFamily="2" charset="0"/>
                <a:ea typeface="楷体_GB2312" pitchFamily="1" charset="-122"/>
              </a:rPr>
              <a:t>                 </a:t>
            </a:r>
            <a:endParaRPr lang="zh-CN" altLang="en-US" sz="2200" b="1" dirty="0">
              <a:solidFill>
                <a:schemeClr val="bg2"/>
              </a:solidFill>
              <a:latin typeface="Times New Roman" panose="02020603050405020304" pitchFamily="2" charset="0"/>
              <a:ea typeface="楷体_GB2312" pitchFamily="1" charset="-122"/>
            </a:endParaRPr>
          </a:p>
        </p:txBody>
      </p:sp>
      <p:sp>
        <p:nvSpPr>
          <p:cNvPr id="8198" name="Rectangle 8"/>
          <p:cNvSpPr/>
          <p:nvPr/>
        </p:nvSpPr>
        <p:spPr>
          <a:xfrm>
            <a:off x="2238375" y="3949700"/>
            <a:ext cx="1865630" cy="429895"/>
          </a:xfrm>
          <a:prstGeom prst="rect">
            <a:avLst/>
          </a:prstGeom>
          <a:noFill/>
          <a:ln w="9525">
            <a:noFill/>
          </a:ln>
        </p:spPr>
        <p:txBody>
          <a:bodyPr wrap="none" anchor="t" anchorCtr="0">
            <a:spAutoFit/>
          </a:bodyPr>
          <a:p>
            <a:r>
              <a:rPr lang="zh-CN" altLang="en-US" sz="2200" b="1" dirty="0">
                <a:latin typeface="Times New Roman" panose="02020603050405020304" pitchFamily="2" charset="0"/>
                <a:ea typeface="楷体_GB2312" pitchFamily="1" charset="-122"/>
              </a:rPr>
              <a:t>5. 稳恒电场。</a:t>
            </a:r>
            <a:endParaRPr lang="zh-CN" altLang="en-US" sz="2200" b="1" dirty="0">
              <a:latin typeface="Times New Roman" panose="02020603050405020304" pitchFamily="2" charset="0"/>
              <a:ea typeface="楷体_GB2312" pitchFamily="1" charset="-122"/>
            </a:endParaRPr>
          </a:p>
        </p:txBody>
      </p:sp>
      <p:grpSp>
        <p:nvGrpSpPr>
          <p:cNvPr id="8199" name="Group 7"/>
          <p:cNvGrpSpPr/>
          <p:nvPr/>
        </p:nvGrpSpPr>
        <p:grpSpPr>
          <a:xfrm>
            <a:off x="1952625" y="4643438"/>
            <a:ext cx="4572000" cy="1614488"/>
            <a:chOff x="0" y="0"/>
            <a:chExt cx="2880" cy="1017"/>
          </a:xfrm>
        </p:grpSpPr>
        <p:sp>
          <p:nvSpPr>
            <p:cNvPr id="2" name="Rectangle 13"/>
            <p:cNvSpPr/>
            <p:nvPr/>
          </p:nvSpPr>
          <p:spPr>
            <a:xfrm>
              <a:off x="0" y="0"/>
              <a:ext cx="2880" cy="1017"/>
            </a:xfrm>
            <a:prstGeom prst="rect">
              <a:avLst/>
            </a:prstGeom>
            <a:noFill/>
            <a:ln w="9525">
              <a:noFill/>
            </a:ln>
          </p:spPr>
          <p:txBody>
            <a:bodyPr anchor="t" anchorCtr="0">
              <a:spAutoFit/>
            </a:bodyPr>
            <a:p>
              <a:pPr eaLnBrk="0" hangingPunct="0">
                <a:lnSpc>
                  <a:spcPct val="150000"/>
                </a:lnSpc>
              </a:pPr>
              <a:r>
                <a:rPr lang="zh-CN" altLang="en-US" sz="2200" b="1" dirty="0">
                  <a:solidFill>
                    <a:srgbClr val="CC0000"/>
                  </a:solidFill>
                  <a:latin typeface="Times New Roman" panose="02020603050405020304" pitchFamily="2" charset="0"/>
                  <a:ea typeface="楷体_GB2312" pitchFamily="1" charset="-122"/>
                </a:rPr>
                <a:t>难点：</a:t>
              </a:r>
              <a:r>
                <a:rPr lang="zh-CN" altLang="en-US" sz="2200" b="1" dirty="0">
                  <a:solidFill>
                    <a:srgbClr val="FF0000"/>
                  </a:solidFill>
                  <a:latin typeface="Times New Roman" panose="02020603050405020304" pitchFamily="2" charset="0"/>
                  <a:ea typeface="楷体_GB2312" pitchFamily="1" charset="-122"/>
                </a:rPr>
                <a:t>求解             分布；</a:t>
              </a:r>
              <a:endParaRPr lang="zh-CN" altLang="en-US" sz="2200" b="1" dirty="0">
                <a:solidFill>
                  <a:srgbClr val="FF0000"/>
                </a:solidFill>
                <a:latin typeface="Times New Roman" panose="02020603050405020304" pitchFamily="2" charset="0"/>
                <a:ea typeface="楷体_GB2312" pitchFamily="1" charset="-122"/>
              </a:endParaRPr>
            </a:p>
            <a:p>
              <a:pPr eaLnBrk="0" hangingPunct="0">
                <a:lnSpc>
                  <a:spcPct val="150000"/>
                </a:lnSpc>
              </a:pPr>
              <a:r>
                <a:rPr lang="zh-CN" altLang="en-US" sz="2200" b="1" dirty="0">
                  <a:latin typeface="Times New Roman" panose="02020603050405020304" pitchFamily="2" charset="0"/>
                  <a:ea typeface="楷体_GB2312" pitchFamily="1" charset="-122"/>
                </a:rPr>
                <a:t>             静电场的基本性质；</a:t>
              </a:r>
              <a:endParaRPr lang="zh-CN" altLang="en-US" sz="2200" b="1" dirty="0">
                <a:latin typeface="Times New Roman" panose="02020603050405020304" pitchFamily="2" charset="0"/>
                <a:ea typeface="楷体_GB2312" pitchFamily="1" charset="-122"/>
              </a:endParaRPr>
            </a:p>
            <a:p>
              <a:pPr eaLnBrk="0" hangingPunct="0">
                <a:lnSpc>
                  <a:spcPct val="150000"/>
                </a:lnSpc>
              </a:pPr>
              <a:r>
                <a:rPr lang="zh-CN" altLang="en-US" sz="2200" b="1" dirty="0">
                  <a:latin typeface="Times New Roman" panose="02020603050405020304" pitchFamily="2" charset="0"/>
                  <a:ea typeface="楷体_GB2312" pitchFamily="1" charset="-122"/>
                </a:rPr>
                <a:t>             导体和电介质中的电场。</a:t>
              </a:r>
              <a:endParaRPr lang="zh-CN" altLang="en-US" sz="2200" b="1" dirty="0">
                <a:latin typeface="Times New Roman" panose="02020603050405020304" pitchFamily="2" charset="0"/>
                <a:ea typeface="楷体_GB2312" pitchFamily="1" charset="-122"/>
              </a:endParaRPr>
            </a:p>
          </p:txBody>
        </p:sp>
        <p:graphicFrame>
          <p:nvGraphicFramePr>
            <p:cNvPr id="8200" name="对象 8200"/>
            <p:cNvGraphicFramePr>
              <a:graphicFrameLocks noChangeAspect="1"/>
            </p:cNvGraphicFramePr>
            <p:nvPr/>
          </p:nvGraphicFramePr>
          <p:xfrm>
            <a:off x="973" y="65"/>
            <a:ext cx="502" cy="316"/>
          </p:xfrm>
          <a:graphic>
            <a:graphicData uri="http://schemas.openxmlformats.org/presentationml/2006/ole">
              <mc:AlternateContent xmlns:mc="http://schemas.openxmlformats.org/markup-compatibility/2006">
                <mc:Choice xmlns:v="urn:schemas-microsoft-com:vml" Requires="v">
                  <p:oleObj spid="_x0000_s3076" name="" r:id="rId1" imgW="8839200" imgH="5486400" progId="Equation.3">
                    <p:embed/>
                  </p:oleObj>
                </mc:Choice>
                <mc:Fallback>
                  <p:oleObj name="" r:id="rId1" imgW="8839200" imgH="5486400" progId="Equation.3">
                    <p:embed/>
                    <p:pic>
                      <p:nvPicPr>
                        <p:cNvPr id="0" name="图片 3075"/>
                        <p:cNvPicPr/>
                        <p:nvPr/>
                      </p:nvPicPr>
                      <p:blipFill>
                        <a:blip r:embed="rId2"/>
                        <a:stretch>
                          <a:fillRect/>
                        </a:stretch>
                      </p:blipFill>
                      <p:spPr>
                        <a:xfrm>
                          <a:off x="973" y="65"/>
                          <a:ext cx="502" cy="316"/>
                        </a:xfrm>
                        <a:prstGeom prst="rect">
                          <a:avLst/>
                        </a:prstGeom>
                        <a:solidFill>
                          <a:srgbClr val="FFFF00"/>
                        </a:solidFill>
                        <a:ln w="38100">
                          <a:noFill/>
                          <a:miter/>
                        </a:ln>
                      </p:spPr>
                    </p:pic>
                  </p:oleObj>
                </mc:Fallback>
              </mc:AlternateContent>
            </a:graphicData>
          </a:graphic>
        </p:graphicFrame>
      </p:grpSp>
      <p:grpSp>
        <p:nvGrpSpPr>
          <p:cNvPr id="8202" name="Group 10"/>
          <p:cNvGrpSpPr/>
          <p:nvPr/>
        </p:nvGrpSpPr>
        <p:grpSpPr>
          <a:xfrm>
            <a:off x="2238375" y="1285875"/>
            <a:ext cx="5720080" cy="557672"/>
            <a:chOff x="0" y="0"/>
            <a:chExt cx="5720080" cy="556558"/>
          </a:xfrm>
        </p:grpSpPr>
        <p:sp>
          <p:nvSpPr>
            <p:cNvPr id="3" name="Rectangle 9"/>
            <p:cNvSpPr/>
            <p:nvPr/>
          </p:nvSpPr>
          <p:spPr>
            <a:xfrm>
              <a:off x="0" y="127521"/>
              <a:ext cx="5720080" cy="429037"/>
            </a:xfrm>
            <a:prstGeom prst="rect">
              <a:avLst/>
            </a:prstGeom>
            <a:noFill/>
            <a:ln w="9525">
              <a:noFill/>
            </a:ln>
          </p:spPr>
          <p:txBody>
            <a:bodyPr wrap="none" anchor="t" anchorCtr="0">
              <a:spAutoFit/>
            </a:bodyPr>
            <a:p>
              <a:r>
                <a:rPr lang="zh-CN" altLang="en-US" sz="2200" b="1" dirty="0">
                  <a:latin typeface="Times New Roman" panose="02020603050405020304" pitchFamily="2" charset="0"/>
                  <a:ea typeface="楷体_GB2312" pitchFamily="1" charset="-122"/>
                </a:rPr>
                <a:t>2. 两个基本物理量：</a:t>
              </a:r>
              <a:r>
                <a:rPr lang="zh-CN" altLang="en-US" sz="2200" b="1" dirty="0">
                  <a:solidFill>
                    <a:srgbClr val="FF3300"/>
                  </a:solidFill>
                  <a:latin typeface="Times New Roman" panose="02020603050405020304" pitchFamily="2" charset="0"/>
                  <a:ea typeface="楷体_GB2312" pitchFamily="1" charset="-122"/>
                </a:rPr>
                <a:t>电场强度 </a:t>
              </a:r>
              <a:r>
                <a:rPr lang="zh-CN" altLang="en-US" sz="2200" b="1" dirty="0">
                  <a:latin typeface="Times New Roman" panose="02020603050405020304" pitchFamily="2" charset="0"/>
                  <a:ea typeface="楷体_GB2312" pitchFamily="1" charset="-122"/>
                </a:rPr>
                <a:t>  </a:t>
              </a:r>
              <a:r>
                <a:rPr lang="en-US" altLang="zh-CN" sz="2200" b="1" dirty="0">
                  <a:latin typeface="Times New Roman" panose="02020603050405020304" pitchFamily="2" charset="0"/>
                  <a:ea typeface="楷体_GB2312" pitchFamily="1" charset="-122"/>
                </a:rPr>
                <a:t>    </a:t>
              </a:r>
              <a:r>
                <a:rPr lang="zh-CN" altLang="en-US" sz="2200" b="1" dirty="0">
                  <a:latin typeface="Times New Roman" panose="02020603050405020304" pitchFamily="2" charset="0"/>
                  <a:ea typeface="楷体_GB2312" pitchFamily="1" charset="-122"/>
                </a:rPr>
                <a:t>，</a:t>
              </a:r>
              <a:r>
                <a:rPr lang="zh-CN" altLang="en-US" sz="2200" b="1" dirty="0">
                  <a:solidFill>
                    <a:srgbClr val="FF0000"/>
                  </a:solidFill>
                  <a:latin typeface="Times New Roman" panose="02020603050405020304" pitchFamily="2" charset="0"/>
                  <a:ea typeface="楷体_GB2312" pitchFamily="1" charset="-122"/>
                </a:rPr>
                <a:t>电势 </a:t>
              </a:r>
              <a:r>
                <a:rPr lang="zh-CN" altLang="en-US" sz="2200" b="1" dirty="0">
                  <a:latin typeface="Times New Roman" panose="02020603050405020304" pitchFamily="2" charset="0"/>
                  <a:ea typeface="楷体_GB2312" pitchFamily="1" charset="-122"/>
                </a:rPr>
                <a:t> </a:t>
              </a:r>
              <a:r>
                <a:rPr lang="en-US" altLang="zh-CN" sz="2200" b="1" dirty="0">
                  <a:latin typeface="Times New Roman" panose="02020603050405020304" pitchFamily="2" charset="0"/>
                  <a:ea typeface="楷体_GB2312" pitchFamily="1" charset="-122"/>
                </a:rPr>
                <a:t>    </a:t>
              </a:r>
              <a:r>
                <a:rPr lang="zh-CN" altLang="en-US" sz="2200" b="1" dirty="0">
                  <a:latin typeface="Times New Roman" panose="02020603050405020304" pitchFamily="2" charset="0"/>
                  <a:ea typeface="楷体_GB2312" pitchFamily="1" charset="-122"/>
                </a:rPr>
                <a:t> .</a:t>
              </a:r>
              <a:endParaRPr lang="zh-CN" altLang="en-US" sz="2200" b="1" dirty="0">
                <a:latin typeface="Times New Roman" panose="02020603050405020304" pitchFamily="2" charset="0"/>
                <a:ea typeface="楷体_GB2312" pitchFamily="1" charset="-122"/>
              </a:endParaRPr>
            </a:p>
          </p:txBody>
        </p:sp>
        <p:graphicFrame>
          <p:nvGraphicFramePr>
            <p:cNvPr id="8203" name="对象 8203"/>
            <p:cNvGraphicFramePr>
              <a:graphicFrameLocks noChangeAspect="1"/>
            </p:cNvGraphicFramePr>
            <p:nvPr/>
          </p:nvGraphicFramePr>
          <p:xfrm>
            <a:off x="3857625" y="0"/>
            <a:ext cx="330200" cy="484578"/>
          </p:xfrm>
          <a:graphic>
            <a:graphicData uri="http://schemas.openxmlformats.org/presentationml/2006/ole">
              <mc:AlternateContent xmlns:mc="http://schemas.openxmlformats.org/markup-compatibility/2006">
                <mc:Choice xmlns:v="urn:schemas-microsoft-com:vml" Requires="v">
                  <p:oleObj spid="_x0000_s3077" name="" r:id="rId3" imgW="3657600" imgH="4572000" progId="Equation.3">
                    <p:embed/>
                  </p:oleObj>
                </mc:Choice>
                <mc:Fallback>
                  <p:oleObj name="" r:id="rId3" imgW="3657600" imgH="4572000" progId="Equation.3">
                    <p:embed/>
                    <p:pic>
                      <p:nvPicPr>
                        <p:cNvPr id="0" name="图片 3076"/>
                        <p:cNvPicPr/>
                        <p:nvPr/>
                      </p:nvPicPr>
                      <p:blipFill>
                        <a:blip r:embed="rId4"/>
                        <a:stretch>
                          <a:fillRect/>
                        </a:stretch>
                      </p:blipFill>
                      <p:spPr>
                        <a:xfrm>
                          <a:off x="3857625" y="0"/>
                          <a:ext cx="330200" cy="484578"/>
                        </a:xfrm>
                        <a:prstGeom prst="rect">
                          <a:avLst/>
                        </a:prstGeom>
                        <a:noFill/>
                        <a:ln w="38100">
                          <a:noFill/>
                          <a:miter/>
                        </a:ln>
                      </p:spPr>
                    </p:pic>
                  </p:oleObj>
                </mc:Fallback>
              </mc:AlternateContent>
            </a:graphicData>
          </a:graphic>
        </p:graphicFrame>
        <p:graphicFrame>
          <p:nvGraphicFramePr>
            <p:cNvPr id="8204" name="对象 8204"/>
            <p:cNvGraphicFramePr>
              <a:graphicFrameLocks noChangeAspect="1"/>
            </p:cNvGraphicFramePr>
            <p:nvPr/>
          </p:nvGraphicFramePr>
          <p:xfrm>
            <a:off x="5214938" y="142355"/>
            <a:ext cx="357187" cy="369888"/>
          </p:xfrm>
          <a:graphic>
            <a:graphicData uri="http://schemas.openxmlformats.org/presentationml/2006/ole">
              <mc:AlternateContent xmlns:mc="http://schemas.openxmlformats.org/markup-compatibility/2006">
                <mc:Choice xmlns:v="urn:schemas-microsoft-com:vml" Requires="v">
                  <p:oleObj spid="_x0000_s3078" name="" r:id="rId5" imgW="168910" imgH="181610" progId="Equation.3">
                    <p:embed/>
                  </p:oleObj>
                </mc:Choice>
                <mc:Fallback>
                  <p:oleObj name="" r:id="rId5" imgW="168910" imgH="181610" progId="Equation.3">
                    <p:embed/>
                    <p:pic>
                      <p:nvPicPr>
                        <p:cNvPr id="0" name="图片 3077"/>
                        <p:cNvPicPr/>
                        <p:nvPr/>
                      </p:nvPicPr>
                      <p:blipFill>
                        <a:blip r:embed="rId6"/>
                        <a:stretch>
                          <a:fillRect/>
                        </a:stretch>
                      </p:blipFill>
                      <p:spPr>
                        <a:xfrm>
                          <a:off x="5214938" y="142355"/>
                          <a:ext cx="357187" cy="369888"/>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linds(horizontal)">
                                      <p:cBhvr>
                                        <p:cTn id="7" dur="10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wipe(left)">
                                      <p:cBhvr>
                                        <p:cTn id="12" dur="1000"/>
                                        <p:tgtEl>
                                          <p:spTgt spid="81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202"/>
                                        </p:tgtEl>
                                        <p:attrNameLst>
                                          <p:attrName>style.visibility</p:attrName>
                                        </p:attrNameLst>
                                      </p:cBhvr>
                                      <p:to>
                                        <p:strVal val="visible"/>
                                      </p:to>
                                    </p:set>
                                    <p:animEffect transition="in" filter="wipe(left)">
                                      <p:cBhvr>
                                        <p:cTn id="17" dur="1000"/>
                                        <p:tgtEl>
                                          <p:spTgt spid="820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197"/>
                                        </p:tgtEl>
                                        <p:attrNameLst>
                                          <p:attrName>style.visibility</p:attrName>
                                        </p:attrNameLst>
                                      </p:cBhvr>
                                      <p:to>
                                        <p:strVal val="visible"/>
                                      </p:to>
                                    </p:set>
                                    <p:animEffect transition="in" filter="wipe(left)">
                                      <p:cBhvr>
                                        <p:cTn id="22" dur="1000"/>
                                        <p:tgtEl>
                                          <p:spTgt spid="819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195"/>
                                        </p:tgtEl>
                                        <p:attrNameLst>
                                          <p:attrName>style.visibility</p:attrName>
                                        </p:attrNameLst>
                                      </p:cBhvr>
                                      <p:to>
                                        <p:strVal val="visible"/>
                                      </p:to>
                                    </p:set>
                                    <p:animEffect transition="in" filter="wipe(left)">
                                      <p:cBhvr>
                                        <p:cTn id="27" dur="1000"/>
                                        <p:tgtEl>
                                          <p:spTgt spid="819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198"/>
                                        </p:tgtEl>
                                        <p:attrNameLst>
                                          <p:attrName>style.visibility</p:attrName>
                                        </p:attrNameLst>
                                      </p:cBhvr>
                                      <p:to>
                                        <p:strVal val="visible"/>
                                      </p:to>
                                    </p:set>
                                    <p:animEffect transition="in" filter="wipe(left)">
                                      <p:cBhvr>
                                        <p:cTn id="32" dur="1000"/>
                                        <p:tgtEl>
                                          <p:spTgt spid="819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8199"/>
                                        </p:tgtEl>
                                        <p:attrNameLst>
                                          <p:attrName>style.visibility</p:attrName>
                                        </p:attrNameLst>
                                      </p:cBhvr>
                                      <p:to>
                                        <p:strVal val="visible"/>
                                      </p:to>
                                    </p:set>
                                    <p:animEffect transition="in" filter="dissolve">
                                      <p:cBhvr>
                                        <p:cTn id="37" dur="10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p:bldP spid="8196" grpId="0"/>
      <p:bldP spid="8197" grpId="0"/>
      <p:bldP spid="819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extBox 2"/>
          <p:cNvSpPr txBox="1"/>
          <p:nvPr/>
        </p:nvSpPr>
        <p:spPr>
          <a:xfrm>
            <a:off x="3738563" y="214313"/>
            <a:ext cx="5295265" cy="583565"/>
          </a:xfrm>
          <a:prstGeom prst="rect">
            <a:avLst/>
          </a:prstGeom>
          <a:noFill/>
          <a:ln w="9525">
            <a:noFill/>
          </a:ln>
        </p:spPr>
        <p:txBody>
          <a:bodyPr wrap="none" anchor="t" anchorCtr="0">
            <a:spAutoFit/>
          </a:bodyPr>
          <a:p>
            <a:r>
              <a:rPr lang="en-US" altLang="zh-CN" sz="3200" b="1" dirty="0">
                <a:solidFill>
                  <a:srgbClr val="C00000"/>
                </a:solidFill>
                <a:latin typeface="楷体" panose="02010609060101010101" pitchFamily="1" charset="-122"/>
                <a:ea typeface="楷体" panose="02010609060101010101" pitchFamily="1" charset="-122"/>
              </a:rPr>
              <a:t>§</a:t>
            </a:r>
            <a:r>
              <a:rPr lang="en-US" altLang="zh-CN" sz="3200" b="1" dirty="0">
                <a:solidFill>
                  <a:srgbClr val="C00000"/>
                </a:solidFill>
                <a:latin typeface="宋体" panose="02010600030101010101" pitchFamily="2" charset="-122"/>
                <a:ea typeface="宋体" panose="02010600030101010101" pitchFamily="2" charset="-122"/>
              </a:rPr>
              <a:t> 10-1 </a:t>
            </a:r>
            <a:r>
              <a:rPr lang="en-US" altLang="zh-CN" sz="3200" b="1" dirty="0">
                <a:solidFill>
                  <a:srgbClr val="C00000"/>
                </a:solidFill>
                <a:latin typeface="楷体" panose="02010609060101010101" pitchFamily="1" charset="-122"/>
                <a:ea typeface="楷体" panose="02010609060101010101" pitchFamily="1" charset="-122"/>
              </a:rPr>
              <a:t>   </a:t>
            </a:r>
            <a:r>
              <a:rPr lang="zh-CN" altLang="en-US" sz="3200" b="1" dirty="0">
                <a:solidFill>
                  <a:srgbClr val="C00000"/>
                </a:solidFill>
                <a:latin typeface="楷体" panose="02010609060101010101" pitchFamily="1" charset="-122"/>
                <a:ea typeface="楷体" panose="02010609060101010101" pitchFamily="1" charset="-122"/>
              </a:rPr>
              <a:t>电荷和库伦定律</a:t>
            </a:r>
            <a:endParaRPr lang="zh-CN" altLang="en-US" sz="3200" b="1" dirty="0">
              <a:solidFill>
                <a:srgbClr val="C00000"/>
              </a:solidFill>
              <a:latin typeface="楷体" panose="02010609060101010101" pitchFamily="1" charset="-122"/>
              <a:ea typeface="楷体" panose="02010609060101010101" pitchFamily="1" charset="-122"/>
            </a:endParaRPr>
          </a:p>
        </p:txBody>
      </p:sp>
      <p:sp>
        <p:nvSpPr>
          <p:cNvPr id="9219" name="TextBox 3"/>
          <p:cNvSpPr txBox="1"/>
          <p:nvPr/>
        </p:nvSpPr>
        <p:spPr>
          <a:xfrm>
            <a:off x="1809750" y="714375"/>
            <a:ext cx="1612900" cy="521970"/>
          </a:xfrm>
          <a:prstGeom prst="rect">
            <a:avLst/>
          </a:prstGeom>
          <a:noFill/>
          <a:ln w="9525">
            <a:noFill/>
          </a:ln>
        </p:spPr>
        <p:txBody>
          <a:bodyPr wrap="none" anchor="t" anchorCtr="0">
            <a:spAutoFit/>
          </a:bodyPr>
          <a:p>
            <a:r>
              <a:rPr lang="zh-CN" altLang="en-US" sz="2800" b="1" dirty="0">
                <a:solidFill>
                  <a:srgbClr val="CC0000"/>
                </a:solidFill>
                <a:latin typeface="Times New Roman" panose="02020603050405020304" pitchFamily="2" charset="0"/>
                <a:ea typeface="楷体" panose="02010609060101010101" pitchFamily="1" charset="-122"/>
              </a:rPr>
              <a:t>一、电荷</a:t>
            </a:r>
            <a:endParaRPr lang="zh-CN" altLang="en-US" sz="2800" b="1" dirty="0">
              <a:solidFill>
                <a:srgbClr val="CC0000"/>
              </a:solidFill>
              <a:latin typeface="Times New Roman" panose="02020603050405020304" pitchFamily="2" charset="0"/>
              <a:ea typeface="楷体" panose="02010609060101010101" pitchFamily="1" charset="-122"/>
            </a:endParaRPr>
          </a:p>
        </p:txBody>
      </p:sp>
      <p:sp>
        <p:nvSpPr>
          <p:cNvPr id="9220" name="TextBox 4"/>
          <p:cNvSpPr txBox="1"/>
          <p:nvPr/>
        </p:nvSpPr>
        <p:spPr>
          <a:xfrm>
            <a:off x="1952625" y="1571625"/>
            <a:ext cx="1330960" cy="398780"/>
          </a:xfrm>
          <a:prstGeom prst="rect">
            <a:avLst/>
          </a:prstGeom>
          <a:noFill/>
          <a:ln w="9525">
            <a:noFill/>
          </a:ln>
        </p:spPr>
        <p:txBody>
          <a:bodyPr wrap="none" anchor="t" anchorCtr="0">
            <a:spAutoFit/>
          </a:bodyPr>
          <a:p>
            <a:r>
              <a:rPr lang="en-US" altLang="zh-CN" sz="2000" b="1" dirty="0">
                <a:latin typeface="Times New Roman" panose="02020603050405020304" pitchFamily="2" charset="0"/>
                <a:ea typeface="楷体_GB2312" pitchFamily="1" charset="-122"/>
              </a:rPr>
              <a:t>1</a:t>
            </a:r>
            <a:r>
              <a:rPr lang="zh-CN" altLang="en-US" sz="2000" b="1" dirty="0">
                <a:latin typeface="Times New Roman" panose="02020603050405020304" pitchFamily="2" charset="0"/>
                <a:ea typeface="楷体_GB2312" pitchFamily="1" charset="-122"/>
              </a:rPr>
              <a:t>、类型：</a:t>
            </a:r>
            <a:endParaRPr lang="zh-CN" altLang="en-US" sz="2000" b="1" dirty="0">
              <a:latin typeface="Times New Roman" panose="02020603050405020304" pitchFamily="2" charset="0"/>
              <a:ea typeface="楷体_GB2312" pitchFamily="1" charset="-122"/>
            </a:endParaRPr>
          </a:p>
        </p:txBody>
      </p:sp>
      <p:sp>
        <p:nvSpPr>
          <p:cNvPr id="9221" name="左大括号 5"/>
          <p:cNvSpPr/>
          <p:nvPr/>
        </p:nvSpPr>
        <p:spPr>
          <a:xfrm>
            <a:off x="3167063" y="1500188"/>
            <a:ext cx="428625" cy="557212"/>
          </a:xfrm>
          <a:prstGeom prst="leftBrace">
            <a:avLst>
              <a:gd name="adj1" fmla="val 16773"/>
              <a:gd name="adj2" fmla="val 50000"/>
            </a:avLst>
          </a:prstGeom>
          <a:noFill/>
          <a:ln w="25400" cap="flat" cmpd="sng">
            <a:solidFill>
              <a:srgbClr val="8064A2"/>
            </a:solidFill>
            <a:prstDash val="solid"/>
            <a:round/>
            <a:headEnd type="none" w="med" len="med"/>
            <a:tailEnd type="none" w="med" len="med"/>
          </a:ln>
          <a:effectLst>
            <a:outerShdw dist="20000" dir="5400000" algn="ctr" rotWithShape="0">
              <a:srgbClr val="000000">
                <a:alpha val="25000"/>
              </a:srgbClr>
            </a:outerShdw>
          </a:effectLst>
        </p:spPr>
        <p:txBody>
          <a:bodyPr anchor="ctr" anchorCtr="0"/>
          <a:p>
            <a:pPr algn="ctr"/>
            <a:endParaRPr lang="zh-CN" altLang="en-US" dirty="0">
              <a:latin typeface="Calibri" panose="020F0502020204030204" charset="0"/>
              <a:ea typeface="宋体" panose="02010600030101010101" pitchFamily="2" charset="-122"/>
            </a:endParaRPr>
          </a:p>
        </p:txBody>
      </p:sp>
      <p:sp>
        <p:nvSpPr>
          <p:cNvPr id="9222" name="TextBox 6"/>
          <p:cNvSpPr txBox="1"/>
          <p:nvPr/>
        </p:nvSpPr>
        <p:spPr>
          <a:xfrm>
            <a:off x="3595688" y="1285875"/>
            <a:ext cx="4267200" cy="398780"/>
          </a:xfrm>
          <a:prstGeom prst="rect">
            <a:avLst/>
          </a:prstGeom>
          <a:noFill/>
          <a:ln w="9525">
            <a:noFill/>
          </a:ln>
        </p:spPr>
        <p:txBody>
          <a:bodyPr wrap="none" anchor="t" anchorCtr="0">
            <a:spAutoFit/>
          </a:bodyPr>
          <a:p>
            <a:r>
              <a:rPr lang="zh-CN" altLang="en-US" sz="2000" b="1" dirty="0">
                <a:solidFill>
                  <a:srgbClr val="FF3300"/>
                </a:solidFill>
                <a:latin typeface="Times New Roman" panose="02020603050405020304" pitchFamily="2" charset="0"/>
                <a:ea typeface="楷体_GB2312" pitchFamily="1" charset="-122"/>
              </a:rPr>
              <a:t>正</a:t>
            </a:r>
            <a:r>
              <a:rPr lang="zh-CN" altLang="en-US" sz="2000" b="1" dirty="0">
                <a:latin typeface="Times New Roman" panose="02020603050405020304" pitchFamily="2" charset="0"/>
                <a:ea typeface="楷体_GB2312" pitchFamily="1" charset="-122"/>
              </a:rPr>
              <a:t>电荷：丝绸摩擦过的玻棒所带电荷</a:t>
            </a:r>
            <a:endParaRPr lang="zh-CN" altLang="en-US" sz="2000" b="1" dirty="0">
              <a:latin typeface="Times New Roman" panose="02020603050405020304" pitchFamily="2" charset="0"/>
              <a:ea typeface="楷体_GB2312" pitchFamily="1" charset="-122"/>
            </a:endParaRPr>
          </a:p>
        </p:txBody>
      </p:sp>
      <p:sp>
        <p:nvSpPr>
          <p:cNvPr id="9223" name="TextBox 7"/>
          <p:cNvSpPr txBox="1"/>
          <p:nvPr/>
        </p:nvSpPr>
        <p:spPr>
          <a:xfrm>
            <a:off x="3595688" y="1857375"/>
            <a:ext cx="4267200" cy="398780"/>
          </a:xfrm>
          <a:prstGeom prst="rect">
            <a:avLst/>
          </a:prstGeom>
          <a:noFill/>
          <a:ln w="9525">
            <a:noFill/>
          </a:ln>
        </p:spPr>
        <p:txBody>
          <a:bodyPr wrap="none" anchor="t" anchorCtr="0">
            <a:spAutoFit/>
          </a:bodyPr>
          <a:p>
            <a:r>
              <a:rPr lang="zh-CN" altLang="en-US" sz="2000" b="1" dirty="0">
                <a:solidFill>
                  <a:srgbClr val="CC0000"/>
                </a:solidFill>
                <a:latin typeface="Times New Roman" panose="02020603050405020304" pitchFamily="2" charset="0"/>
                <a:ea typeface="楷体_GB2312" pitchFamily="1" charset="-122"/>
              </a:rPr>
              <a:t>负</a:t>
            </a:r>
            <a:r>
              <a:rPr lang="zh-CN" altLang="en-US" sz="2000" b="1" dirty="0">
                <a:latin typeface="Times New Roman" panose="02020603050405020304" pitchFamily="2" charset="0"/>
                <a:ea typeface="楷体_GB2312" pitchFamily="1" charset="-122"/>
              </a:rPr>
              <a:t>电荷：毛皮摩擦过的胶棒所带电荷</a:t>
            </a:r>
            <a:endParaRPr lang="zh-CN" altLang="en-US" sz="2000" b="1" dirty="0">
              <a:latin typeface="Times New Roman" panose="02020603050405020304" pitchFamily="2" charset="0"/>
              <a:ea typeface="楷体_GB2312" pitchFamily="1" charset="-122"/>
            </a:endParaRPr>
          </a:p>
        </p:txBody>
      </p:sp>
      <p:sp>
        <p:nvSpPr>
          <p:cNvPr id="9224" name="TextBox 8"/>
          <p:cNvSpPr txBox="1"/>
          <p:nvPr/>
        </p:nvSpPr>
        <p:spPr>
          <a:xfrm>
            <a:off x="1952625" y="2571750"/>
            <a:ext cx="1841500" cy="398780"/>
          </a:xfrm>
          <a:prstGeom prst="rect">
            <a:avLst/>
          </a:prstGeom>
          <a:noFill/>
          <a:ln w="9525">
            <a:noFill/>
          </a:ln>
        </p:spPr>
        <p:txBody>
          <a:bodyPr wrap="none" anchor="t" anchorCtr="0">
            <a:spAutoFit/>
          </a:bodyPr>
          <a:p>
            <a:r>
              <a:rPr lang="en-US" altLang="zh-CN" sz="2000" b="1" dirty="0">
                <a:latin typeface="Times New Roman" panose="02020603050405020304" pitchFamily="2" charset="0"/>
                <a:ea typeface="楷体_GB2312" pitchFamily="1" charset="-122"/>
              </a:rPr>
              <a:t>2</a:t>
            </a:r>
            <a:r>
              <a:rPr lang="zh-CN" altLang="en-US" sz="2000" b="1" dirty="0">
                <a:latin typeface="Times New Roman" panose="02020603050405020304" pitchFamily="2" charset="0"/>
                <a:ea typeface="楷体_GB2312" pitchFamily="1" charset="-122"/>
              </a:rPr>
              <a:t>、原子的构成</a:t>
            </a:r>
            <a:endParaRPr lang="zh-CN" altLang="en-US" sz="2000" b="1" dirty="0">
              <a:latin typeface="Times New Roman" panose="02020603050405020304" pitchFamily="2" charset="0"/>
              <a:ea typeface="楷体_GB2312" pitchFamily="1" charset="-122"/>
            </a:endParaRPr>
          </a:p>
        </p:txBody>
      </p:sp>
      <p:sp>
        <p:nvSpPr>
          <p:cNvPr id="9225" name="左大括号 9"/>
          <p:cNvSpPr/>
          <p:nvPr/>
        </p:nvSpPr>
        <p:spPr>
          <a:xfrm>
            <a:off x="3810000" y="2500313"/>
            <a:ext cx="285750" cy="557212"/>
          </a:xfrm>
          <a:prstGeom prst="leftBrace">
            <a:avLst>
              <a:gd name="adj1" fmla="val 32725"/>
              <a:gd name="adj2" fmla="val 50000"/>
            </a:avLst>
          </a:prstGeom>
          <a:noFill/>
          <a:ln w="25400" cap="flat" cmpd="sng">
            <a:solidFill>
              <a:srgbClr val="8064A2"/>
            </a:solidFill>
            <a:prstDash val="solid"/>
            <a:round/>
            <a:headEnd type="none" w="med" len="med"/>
            <a:tailEnd type="none" w="med" len="med"/>
          </a:ln>
          <a:effectLst>
            <a:outerShdw dist="20000" dir="5400000" algn="ctr" rotWithShape="0">
              <a:srgbClr val="000000">
                <a:alpha val="25000"/>
              </a:srgbClr>
            </a:outerShdw>
          </a:effectLst>
        </p:spPr>
        <p:txBody>
          <a:bodyPr anchor="ctr" anchorCtr="0"/>
          <a:p>
            <a:pPr algn="ctr"/>
            <a:endParaRPr lang="zh-CN" altLang="en-US" dirty="0">
              <a:latin typeface="Calibri" panose="020F0502020204030204" charset="0"/>
              <a:ea typeface="宋体" panose="02010600030101010101" pitchFamily="2" charset="-122"/>
            </a:endParaRPr>
          </a:p>
        </p:txBody>
      </p:sp>
      <p:sp>
        <p:nvSpPr>
          <p:cNvPr id="9226" name="TextBox 10"/>
          <p:cNvSpPr txBox="1"/>
          <p:nvPr/>
        </p:nvSpPr>
        <p:spPr>
          <a:xfrm>
            <a:off x="4095750" y="2286000"/>
            <a:ext cx="2369820" cy="398780"/>
          </a:xfrm>
          <a:prstGeom prst="rect">
            <a:avLst/>
          </a:prstGeom>
          <a:noFill/>
          <a:ln w="9525">
            <a:noFill/>
          </a:ln>
        </p:spPr>
        <p:txBody>
          <a:bodyPr wrap="none" anchor="t" anchorCtr="0">
            <a:spAutoFit/>
          </a:bodyPr>
          <a:p>
            <a:r>
              <a:rPr lang="zh-CN" altLang="en-US" sz="2000" b="1" dirty="0">
                <a:latin typeface="Times New Roman" panose="02020603050405020304" pitchFamily="2" charset="0"/>
                <a:ea typeface="楷体_GB2312" pitchFamily="1" charset="-122"/>
              </a:rPr>
              <a:t>原子核：质子</a:t>
            </a:r>
            <a:r>
              <a:rPr lang="en-US" altLang="zh-CN" sz="2000" b="1" dirty="0">
                <a:latin typeface="Times New Roman" panose="02020603050405020304" pitchFamily="2" charset="0"/>
                <a:ea typeface="楷体_GB2312" pitchFamily="1" charset="-122"/>
              </a:rPr>
              <a:t>+</a:t>
            </a:r>
            <a:r>
              <a:rPr lang="zh-CN" altLang="en-US" sz="2000" b="1" dirty="0">
                <a:latin typeface="Times New Roman" panose="02020603050405020304" pitchFamily="2" charset="0"/>
                <a:ea typeface="楷体_GB2312" pitchFamily="1" charset="-122"/>
              </a:rPr>
              <a:t>中子</a:t>
            </a:r>
            <a:endParaRPr lang="zh-CN" altLang="en-US" sz="2000" b="1" dirty="0">
              <a:latin typeface="Times New Roman" panose="02020603050405020304" pitchFamily="2" charset="0"/>
              <a:ea typeface="楷体_GB2312" pitchFamily="1" charset="-122"/>
            </a:endParaRPr>
          </a:p>
        </p:txBody>
      </p:sp>
      <p:sp>
        <p:nvSpPr>
          <p:cNvPr id="9227" name="TextBox 11"/>
          <p:cNvSpPr txBox="1"/>
          <p:nvPr/>
        </p:nvSpPr>
        <p:spPr>
          <a:xfrm>
            <a:off x="4167188" y="2857500"/>
            <a:ext cx="1203960" cy="398780"/>
          </a:xfrm>
          <a:prstGeom prst="rect">
            <a:avLst/>
          </a:prstGeom>
          <a:noFill/>
          <a:ln w="9525">
            <a:noFill/>
          </a:ln>
        </p:spPr>
        <p:txBody>
          <a:bodyPr wrap="none" anchor="t" anchorCtr="0">
            <a:spAutoFit/>
          </a:bodyPr>
          <a:p>
            <a:r>
              <a:rPr lang="zh-CN" altLang="en-US" sz="2000" b="1" dirty="0">
                <a:latin typeface="Times New Roman" panose="02020603050405020304" pitchFamily="2" charset="0"/>
                <a:ea typeface="楷体_GB2312" pitchFamily="1" charset="-122"/>
              </a:rPr>
              <a:t>核外电子</a:t>
            </a:r>
            <a:endParaRPr lang="zh-CN" altLang="en-US" sz="2000" b="1" dirty="0">
              <a:latin typeface="Times New Roman" panose="02020603050405020304" pitchFamily="2" charset="0"/>
              <a:ea typeface="楷体_GB2312" pitchFamily="1" charset="-122"/>
            </a:endParaRPr>
          </a:p>
        </p:txBody>
      </p:sp>
      <p:sp>
        <p:nvSpPr>
          <p:cNvPr id="9228" name="TextBox 13"/>
          <p:cNvSpPr txBox="1"/>
          <p:nvPr/>
        </p:nvSpPr>
        <p:spPr>
          <a:xfrm>
            <a:off x="1952625" y="3357563"/>
            <a:ext cx="2096770" cy="398780"/>
          </a:xfrm>
          <a:prstGeom prst="rect">
            <a:avLst/>
          </a:prstGeom>
          <a:noFill/>
          <a:ln w="9525">
            <a:noFill/>
          </a:ln>
        </p:spPr>
        <p:txBody>
          <a:bodyPr wrap="none" anchor="t" anchorCtr="0">
            <a:spAutoFit/>
          </a:bodyPr>
          <a:p>
            <a:r>
              <a:rPr lang="en-US" altLang="zh-CN" sz="2000" b="1" dirty="0">
                <a:latin typeface="Times New Roman" panose="02020603050405020304" pitchFamily="2" charset="0"/>
                <a:ea typeface="楷体_GB2312" pitchFamily="1" charset="-122"/>
              </a:rPr>
              <a:t>3</a:t>
            </a:r>
            <a:r>
              <a:rPr lang="zh-CN" altLang="en-US" sz="2000" b="1" dirty="0">
                <a:latin typeface="Times New Roman" panose="02020603050405020304" pitchFamily="2" charset="0"/>
                <a:ea typeface="楷体_GB2312" pitchFamily="1" charset="-122"/>
              </a:rPr>
              <a:t>、电荷守恒定律</a:t>
            </a:r>
            <a:endParaRPr lang="zh-CN" altLang="en-US" sz="2000" b="1" dirty="0">
              <a:latin typeface="Times New Roman" panose="02020603050405020304" pitchFamily="2" charset="0"/>
              <a:ea typeface="楷体_GB2312" pitchFamily="1" charset="-122"/>
            </a:endParaRPr>
          </a:p>
        </p:txBody>
      </p:sp>
      <p:sp>
        <p:nvSpPr>
          <p:cNvPr id="9229" name="TextBox 14"/>
          <p:cNvSpPr txBox="1"/>
          <p:nvPr/>
        </p:nvSpPr>
        <p:spPr>
          <a:xfrm>
            <a:off x="2095500" y="3714750"/>
            <a:ext cx="8143875" cy="1106805"/>
          </a:xfrm>
          <a:prstGeom prst="rect">
            <a:avLst/>
          </a:prstGeom>
          <a:noFill/>
          <a:ln w="9525">
            <a:noFill/>
          </a:ln>
        </p:spPr>
        <p:txBody>
          <a:bodyPr anchor="t" anchorCtr="0">
            <a:spAutoFit/>
          </a:bodyPr>
          <a:p>
            <a:pPr defTabSz="762000">
              <a:spcBef>
                <a:spcPct val="50000"/>
              </a:spcBef>
            </a:pPr>
            <a:r>
              <a:rPr lang="zh-CN" altLang="en-US" sz="1200" b="1" dirty="0">
                <a:latin typeface="宋体" panose="02010600030101010101" pitchFamily="2" charset="-122"/>
                <a:ea typeface="宋体" panose="02010600030101010101" pitchFamily="2" charset="-122"/>
              </a:rPr>
              <a:t>     </a:t>
            </a:r>
            <a:r>
              <a:rPr lang="zh-CN" altLang="en-US" sz="2200" b="1" dirty="0">
                <a:latin typeface="Times New Roman" panose="02020603050405020304" pitchFamily="2" charset="0"/>
                <a:ea typeface="楷体_GB2312" pitchFamily="1" charset="-122"/>
              </a:rPr>
              <a:t>在一个和外界没有电荷交换的系统内，正负电荷的代数和在任何物理过程中保持不变。</a:t>
            </a:r>
            <a:r>
              <a:rPr lang="zh-CN" altLang="en-US" sz="2200" b="1" dirty="0">
                <a:latin typeface="Times New Roman" panose="02020603050405020304" pitchFamily="2" charset="0"/>
                <a:ea typeface="楷体_GB2312" pitchFamily="1" charset="-122"/>
                <a:sym typeface="Monotype Sorts" pitchFamily="2" charset="2"/>
              </a:rPr>
              <a:t>电荷守恒定律是物理学中</a:t>
            </a:r>
            <a:r>
              <a:rPr lang="zh-CN" altLang="en-US" sz="2200" b="1" dirty="0">
                <a:solidFill>
                  <a:srgbClr val="0000CC"/>
                </a:solidFill>
                <a:latin typeface="Times New Roman" panose="02020603050405020304" pitchFamily="2" charset="0"/>
                <a:ea typeface="楷体_GB2312" pitchFamily="1" charset="-122"/>
                <a:sym typeface="Monotype Sorts" pitchFamily="2" charset="2"/>
              </a:rPr>
              <a:t>普遍的</a:t>
            </a:r>
            <a:r>
              <a:rPr lang="zh-CN" altLang="en-US" sz="2200" b="1" dirty="0">
                <a:latin typeface="Times New Roman" panose="02020603050405020304" pitchFamily="2" charset="0"/>
                <a:ea typeface="楷体_GB2312" pitchFamily="1" charset="-122"/>
                <a:sym typeface="Monotype Sorts" pitchFamily="2" charset="2"/>
              </a:rPr>
              <a:t>基本定律。</a:t>
            </a:r>
            <a:endParaRPr lang="zh-CN" altLang="en-US" sz="2200" dirty="0">
              <a:latin typeface="Times New Roman" panose="02020603050405020304" pitchFamily="2" charset="0"/>
              <a:ea typeface="楷体_GB2312" pitchFamily="1" charset="-122"/>
            </a:endParaRPr>
          </a:p>
        </p:txBody>
      </p:sp>
      <p:sp>
        <p:nvSpPr>
          <p:cNvPr id="9230" name="TextBox 15"/>
          <p:cNvSpPr txBox="1"/>
          <p:nvPr/>
        </p:nvSpPr>
        <p:spPr>
          <a:xfrm>
            <a:off x="1952625" y="4857750"/>
            <a:ext cx="4749800" cy="398780"/>
          </a:xfrm>
          <a:prstGeom prst="rect">
            <a:avLst/>
          </a:prstGeom>
          <a:noFill/>
          <a:ln w="9525">
            <a:noFill/>
          </a:ln>
        </p:spPr>
        <p:txBody>
          <a:bodyPr wrap="none" anchor="t" anchorCtr="0">
            <a:spAutoFit/>
          </a:bodyPr>
          <a:p>
            <a:r>
              <a:rPr lang="en-US" altLang="zh-CN" sz="2000" b="1" dirty="0">
                <a:latin typeface="Times New Roman" panose="02020603050405020304" pitchFamily="2" charset="0"/>
                <a:ea typeface="楷体_GB2312" pitchFamily="1" charset="-122"/>
              </a:rPr>
              <a:t>4</a:t>
            </a:r>
            <a:r>
              <a:rPr lang="zh-CN" altLang="en-US" sz="2000" b="1" dirty="0">
                <a:latin typeface="Times New Roman" panose="02020603050405020304" pitchFamily="2" charset="0"/>
                <a:ea typeface="楷体_GB2312" pitchFamily="1" charset="-122"/>
              </a:rPr>
              <a:t>、电荷量的量子化</a:t>
            </a:r>
            <a:r>
              <a:rPr lang="en-US" altLang="zh-CN" sz="2000" b="1" dirty="0">
                <a:latin typeface="Times New Roman" panose="02020603050405020304" pitchFamily="2" charset="0"/>
                <a:ea typeface="楷体_GB2312" pitchFamily="1" charset="-122"/>
              </a:rPr>
              <a:t>(charge quantization )</a:t>
            </a:r>
            <a:endParaRPr lang="zh-CN" altLang="en-US" sz="2000" b="1" dirty="0">
              <a:latin typeface="Times New Roman" panose="02020603050405020304" pitchFamily="2" charset="0"/>
              <a:ea typeface="楷体_GB2312" pitchFamily="1" charset="-122"/>
            </a:endParaRPr>
          </a:p>
        </p:txBody>
      </p:sp>
      <p:sp>
        <p:nvSpPr>
          <p:cNvPr id="9231" name="TextBox 16"/>
          <p:cNvSpPr txBox="1"/>
          <p:nvPr/>
        </p:nvSpPr>
        <p:spPr>
          <a:xfrm>
            <a:off x="1952625" y="5357813"/>
            <a:ext cx="8429625" cy="706755"/>
          </a:xfrm>
          <a:prstGeom prst="rect">
            <a:avLst/>
          </a:prstGeom>
          <a:noFill/>
          <a:ln w="9525">
            <a:noFill/>
          </a:ln>
        </p:spPr>
        <p:txBody>
          <a:bodyPr anchor="t" anchorCtr="0">
            <a:spAutoFit/>
          </a:bodyPr>
          <a:p>
            <a:pPr defTabSz="762000">
              <a:spcBef>
                <a:spcPct val="50000"/>
              </a:spcBef>
            </a:pPr>
            <a:r>
              <a:rPr lang="zh-CN" altLang="en-US" sz="1600" b="1" dirty="0">
                <a:latin typeface="宋体" panose="02010600030101010101" pitchFamily="2" charset="-122"/>
                <a:ea typeface="宋体" panose="02010600030101010101" pitchFamily="2" charset="-122"/>
              </a:rPr>
              <a:t>    </a:t>
            </a:r>
            <a:r>
              <a:rPr lang="zh-CN" altLang="en-US" sz="2000" b="1" dirty="0">
                <a:latin typeface="Times New Roman" panose="02020603050405020304" pitchFamily="2" charset="0"/>
                <a:ea typeface="楷体_GB2312" pitchFamily="1" charset="-122"/>
              </a:rPr>
              <a:t>物体所带</a:t>
            </a:r>
            <a:r>
              <a:rPr lang="zh-CN" altLang="en-US" sz="2000" b="1" dirty="0">
                <a:solidFill>
                  <a:srgbClr val="C00000"/>
                </a:solidFill>
                <a:latin typeface="Times New Roman" panose="02020603050405020304" pitchFamily="2" charset="0"/>
                <a:ea typeface="楷体_GB2312" pitchFamily="1" charset="-122"/>
              </a:rPr>
              <a:t>过剩</a:t>
            </a:r>
            <a:r>
              <a:rPr lang="zh-CN" altLang="en-US" sz="2000" b="1" dirty="0">
                <a:latin typeface="Times New Roman" panose="02020603050405020304" pitchFamily="2" charset="0"/>
                <a:ea typeface="楷体_GB2312" pitchFamily="1" charset="-122"/>
              </a:rPr>
              <a:t>电荷的总量称为：电荷量（电荷）。</a:t>
            </a:r>
            <a:r>
              <a:rPr lang="en-US" altLang="zh-CN" sz="2000" b="1" dirty="0">
                <a:latin typeface="Times New Roman" panose="02020603050405020304" pitchFamily="2" charset="0"/>
                <a:ea typeface="楷体_GB2312" pitchFamily="1" charset="-122"/>
              </a:rPr>
              <a:t>1906-1917</a:t>
            </a:r>
            <a:r>
              <a:rPr lang="zh-CN" altLang="en-US" sz="2000" b="1" dirty="0">
                <a:latin typeface="Times New Roman" panose="02020603050405020304" pitchFamily="2" charset="0"/>
                <a:ea typeface="楷体_GB2312" pitchFamily="1" charset="-122"/>
              </a:rPr>
              <a:t>年，密立根用液滴法首先从实验上证明了，微小粒子带电量的变化不连续。</a:t>
            </a:r>
            <a:r>
              <a:rPr lang="zh-CN" altLang="en-US" sz="2000" b="1" dirty="0">
                <a:solidFill>
                  <a:srgbClr val="0000CC"/>
                </a:solidFill>
                <a:latin typeface="Times New Roman" panose="02020603050405020304" pitchFamily="2" charset="0"/>
                <a:ea typeface="楷体_GB2312" pitchFamily="1" charset="-122"/>
              </a:rPr>
              <a:t> 即：  </a:t>
            </a:r>
            <a:endParaRPr lang="zh-CN" altLang="en-US" sz="2000" b="1" dirty="0">
              <a:solidFill>
                <a:srgbClr val="0000CC"/>
              </a:solidFill>
              <a:latin typeface="Times New Roman" panose="02020603050405020304" pitchFamily="2" charset="0"/>
              <a:ea typeface="楷体_GB2312" pitchFamily="1" charset="-122"/>
            </a:endParaRPr>
          </a:p>
        </p:txBody>
      </p:sp>
      <p:graphicFrame>
        <p:nvGraphicFramePr>
          <p:cNvPr id="9232" name="对象 9231"/>
          <p:cNvGraphicFramePr>
            <a:graphicFrameLocks noChangeAspect="1"/>
          </p:cNvGraphicFramePr>
          <p:nvPr/>
        </p:nvGraphicFramePr>
        <p:xfrm>
          <a:off x="5024438" y="6143625"/>
          <a:ext cx="1071562" cy="488950"/>
        </p:xfrm>
        <a:graphic>
          <a:graphicData uri="http://schemas.openxmlformats.org/presentationml/2006/ole">
            <mc:AlternateContent xmlns:mc="http://schemas.openxmlformats.org/markup-compatibility/2006">
              <mc:Choice xmlns:v="urn:schemas-microsoft-com:vml" Requires="v">
                <p:oleObj spid="_x0000_s3079" name="" r:id="rId1" imgW="486410" imgH="205105" progId="Equation.3">
                  <p:embed/>
                </p:oleObj>
              </mc:Choice>
              <mc:Fallback>
                <p:oleObj name="" r:id="rId1" imgW="486410" imgH="205105" progId="Equation.3">
                  <p:embed/>
                  <p:pic>
                    <p:nvPicPr>
                      <p:cNvPr id="0" name="图片 3078"/>
                      <p:cNvPicPr/>
                      <p:nvPr/>
                    </p:nvPicPr>
                    <p:blipFill>
                      <a:blip r:embed="rId2"/>
                      <a:stretch>
                        <a:fillRect/>
                      </a:stretch>
                    </p:blipFill>
                    <p:spPr>
                      <a:xfrm>
                        <a:off x="5024438" y="6143625"/>
                        <a:ext cx="1071562" cy="488950"/>
                      </a:xfrm>
                      <a:prstGeom prst="rect">
                        <a:avLst/>
                      </a:prstGeom>
                      <a:solidFill>
                        <a:srgbClr val="FFFF66"/>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blinds(vertical)">
                                      <p:cBhvr>
                                        <p:cTn id="7" dur="1000"/>
                                        <p:tgtEl>
                                          <p:spTgt spid="921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219"/>
                                        </p:tgtEl>
                                        <p:attrNameLst>
                                          <p:attrName>style.visibility</p:attrName>
                                        </p:attrNameLst>
                                      </p:cBhvr>
                                      <p:to>
                                        <p:strVal val="visible"/>
                                      </p:to>
                                    </p:set>
                                    <p:animEffect transition="in" filter="box(in)">
                                      <p:cBhvr>
                                        <p:cTn id="12" dur="1000"/>
                                        <p:tgtEl>
                                          <p:spTgt spid="921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9220"/>
                                        </p:tgtEl>
                                        <p:attrNameLst>
                                          <p:attrName>style.visibility</p:attrName>
                                        </p:attrNameLst>
                                      </p:cBhvr>
                                      <p:to>
                                        <p:strVal val="visible"/>
                                      </p:to>
                                    </p:set>
                                    <p:animEffect transition="in" filter="circle(in)">
                                      <p:cBhvr>
                                        <p:cTn id="17" dur="2000"/>
                                        <p:tgtEl>
                                          <p:spTgt spid="9220"/>
                                        </p:tgtEl>
                                      </p:cBhvr>
                                    </p:animEffect>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grpId="0" nodeType="clickEffect">
                                  <p:stCondLst>
                                    <p:cond delay="0"/>
                                  </p:stCondLst>
                                  <p:childTnLst>
                                    <p:set>
                                      <p:cBhvr>
                                        <p:cTn id="21" dur="1" fill="hold">
                                          <p:stCondLst>
                                            <p:cond delay="0"/>
                                          </p:stCondLst>
                                        </p:cTn>
                                        <p:tgtEl>
                                          <p:spTgt spid="9221"/>
                                        </p:tgtEl>
                                        <p:attrNameLst>
                                          <p:attrName>style.visibility</p:attrName>
                                        </p:attrNameLst>
                                      </p:cBhvr>
                                      <p:to>
                                        <p:strVal val="visible"/>
                                      </p:to>
                                    </p:set>
                                    <p:anim calcmode="lin" valueType="num">
                                      <p:cBhvr>
                                        <p:cTn id="22" dur="1000" fill="hold"/>
                                        <p:tgtEl>
                                          <p:spTgt spid="9221"/>
                                        </p:tgtEl>
                                        <p:attrNameLst>
                                          <p:attrName>ppt_w</p:attrName>
                                        </p:attrNameLst>
                                      </p:cBhvr>
                                      <p:tavLst>
                                        <p:tav tm="0">
                                          <p:val>
                                            <p:strVal val="#ppt_w*0.70"/>
                                          </p:val>
                                        </p:tav>
                                        <p:tav tm="100000">
                                          <p:val>
                                            <p:strVal val="#ppt_w"/>
                                          </p:val>
                                        </p:tav>
                                      </p:tavLst>
                                    </p:anim>
                                    <p:anim calcmode="lin" valueType="num">
                                      <p:cBhvr>
                                        <p:cTn id="23" dur="1000" fill="hold"/>
                                        <p:tgtEl>
                                          <p:spTgt spid="9221"/>
                                        </p:tgtEl>
                                        <p:attrNameLst>
                                          <p:attrName>ppt_h</p:attrName>
                                        </p:attrNameLst>
                                      </p:cBhvr>
                                      <p:tavLst>
                                        <p:tav tm="0">
                                          <p:val>
                                            <p:strVal val="#ppt_h"/>
                                          </p:val>
                                        </p:tav>
                                        <p:tav tm="100000">
                                          <p:val>
                                            <p:strVal val="#ppt_h"/>
                                          </p:val>
                                        </p:tav>
                                      </p:tavLst>
                                    </p:anim>
                                    <p:animEffect transition="in" filter="fade">
                                      <p:cBhvr>
                                        <p:cTn id="24" dur="1000"/>
                                        <p:tgtEl>
                                          <p:spTgt spid="9221"/>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9222"/>
                                        </p:tgtEl>
                                        <p:attrNameLst>
                                          <p:attrName>style.visibility</p:attrName>
                                        </p:attrNameLst>
                                      </p:cBhvr>
                                      <p:to>
                                        <p:strVal val="visible"/>
                                      </p:to>
                                    </p:set>
                                    <p:animEffect transition="in" filter="checkerboard(across)">
                                      <p:cBhvr>
                                        <p:cTn id="29" dur="1000"/>
                                        <p:tgtEl>
                                          <p:spTgt spid="9222"/>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9223"/>
                                        </p:tgtEl>
                                        <p:attrNameLst>
                                          <p:attrName>style.visibility</p:attrName>
                                        </p:attrNameLst>
                                      </p:cBhvr>
                                      <p:to>
                                        <p:strVal val="visible"/>
                                      </p:to>
                                    </p:set>
                                    <p:animEffect transition="in" filter="checkerboard(across)">
                                      <p:cBhvr>
                                        <p:cTn id="34" dur="1000"/>
                                        <p:tgtEl>
                                          <p:spTgt spid="9223"/>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9224"/>
                                        </p:tgtEl>
                                        <p:attrNameLst>
                                          <p:attrName>style.visibility</p:attrName>
                                        </p:attrNameLst>
                                      </p:cBhvr>
                                      <p:to>
                                        <p:strVal val="visible"/>
                                      </p:to>
                                    </p:set>
                                    <p:animEffect transition="in" filter="circle(in)">
                                      <p:cBhvr>
                                        <p:cTn id="39" dur="2000"/>
                                        <p:tgtEl>
                                          <p:spTgt spid="9224"/>
                                        </p:tgtEl>
                                      </p:cBhvr>
                                    </p:animEffect>
                                  </p:childTnLst>
                                </p:cTn>
                              </p:par>
                            </p:childTnLst>
                          </p:cTn>
                        </p:par>
                      </p:childTnLst>
                    </p:cTn>
                  </p:par>
                  <p:par>
                    <p:cTn id="40" fill="hold">
                      <p:stCondLst>
                        <p:cond delay="indefinite"/>
                      </p:stCondLst>
                      <p:childTnLst>
                        <p:par>
                          <p:cTn id="41" fill="hold">
                            <p:stCondLst>
                              <p:cond delay="0"/>
                            </p:stCondLst>
                            <p:childTnLst>
                              <p:par>
                                <p:cTn id="42" presetID="55" presetClass="entr" presetSubtype="0" fill="hold" grpId="0" nodeType="clickEffect">
                                  <p:stCondLst>
                                    <p:cond delay="0"/>
                                  </p:stCondLst>
                                  <p:childTnLst>
                                    <p:set>
                                      <p:cBhvr>
                                        <p:cTn id="43" dur="1" fill="hold">
                                          <p:stCondLst>
                                            <p:cond delay="0"/>
                                          </p:stCondLst>
                                        </p:cTn>
                                        <p:tgtEl>
                                          <p:spTgt spid="9225"/>
                                        </p:tgtEl>
                                        <p:attrNameLst>
                                          <p:attrName>style.visibility</p:attrName>
                                        </p:attrNameLst>
                                      </p:cBhvr>
                                      <p:to>
                                        <p:strVal val="visible"/>
                                      </p:to>
                                    </p:set>
                                    <p:anim calcmode="lin" valueType="num">
                                      <p:cBhvr>
                                        <p:cTn id="44" dur="1000" fill="hold"/>
                                        <p:tgtEl>
                                          <p:spTgt spid="9225"/>
                                        </p:tgtEl>
                                        <p:attrNameLst>
                                          <p:attrName>ppt_w</p:attrName>
                                        </p:attrNameLst>
                                      </p:cBhvr>
                                      <p:tavLst>
                                        <p:tav tm="0">
                                          <p:val>
                                            <p:strVal val="#ppt_w*0.70"/>
                                          </p:val>
                                        </p:tav>
                                        <p:tav tm="100000">
                                          <p:val>
                                            <p:strVal val="#ppt_w"/>
                                          </p:val>
                                        </p:tav>
                                      </p:tavLst>
                                    </p:anim>
                                    <p:anim calcmode="lin" valueType="num">
                                      <p:cBhvr>
                                        <p:cTn id="45" dur="1000" fill="hold"/>
                                        <p:tgtEl>
                                          <p:spTgt spid="9225"/>
                                        </p:tgtEl>
                                        <p:attrNameLst>
                                          <p:attrName>ppt_h</p:attrName>
                                        </p:attrNameLst>
                                      </p:cBhvr>
                                      <p:tavLst>
                                        <p:tav tm="0">
                                          <p:val>
                                            <p:strVal val="#ppt_h"/>
                                          </p:val>
                                        </p:tav>
                                        <p:tav tm="100000">
                                          <p:val>
                                            <p:strVal val="#ppt_h"/>
                                          </p:val>
                                        </p:tav>
                                      </p:tavLst>
                                    </p:anim>
                                    <p:animEffect transition="in" filter="fade">
                                      <p:cBhvr>
                                        <p:cTn id="46" dur="1000"/>
                                        <p:tgtEl>
                                          <p:spTgt spid="9225"/>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9226"/>
                                        </p:tgtEl>
                                        <p:attrNameLst>
                                          <p:attrName>style.visibility</p:attrName>
                                        </p:attrNameLst>
                                      </p:cBhvr>
                                      <p:to>
                                        <p:strVal val="visible"/>
                                      </p:to>
                                    </p:set>
                                    <p:animEffect transition="in" filter="checkerboard(across)">
                                      <p:cBhvr>
                                        <p:cTn id="51" dur="1000"/>
                                        <p:tgtEl>
                                          <p:spTgt spid="9226"/>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9227"/>
                                        </p:tgtEl>
                                        <p:attrNameLst>
                                          <p:attrName>style.visibility</p:attrName>
                                        </p:attrNameLst>
                                      </p:cBhvr>
                                      <p:to>
                                        <p:strVal val="visible"/>
                                      </p:to>
                                    </p:set>
                                    <p:animEffect transition="in" filter="checkerboard(across)">
                                      <p:cBhvr>
                                        <p:cTn id="56" dur="1000"/>
                                        <p:tgtEl>
                                          <p:spTgt spid="9227"/>
                                        </p:tgtEl>
                                      </p:cBhvr>
                                    </p:animEffect>
                                  </p:childTnLst>
                                </p:cTn>
                              </p:par>
                            </p:childTnLst>
                          </p:cTn>
                        </p:par>
                      </p:childTnLst>
                    </p:cTn>
                  </p:par>
                  <p:par>
                    <p:cTn id="57" fill="hold">
                      <p:stCondLst>
                        <p:cond delay="indefinite"/>
                      </p:stCondLst>
                      <p:childTnLst>
                        <p:par>
                          <p:cTn id="58" fill="hold">
                            <p:stCondLst>
                              <p:cond delay="0"/>
                            </p:stCondLst>
                            <p:childTnLst>
                              <p:par>
                                <p:cTn id="59" presetID="6" presetClass="entr" presetSubtype="16" fill="hold" grpId="0" nodeType="clickEffect">
                                  <p:stCondLst>
                                    <p:cond delay="0"/>
                                  </p:stCondLst>
                                  <p:childTnLst>
                                    <p:set>
                                      <p:cBhvr>
                                        <p:cTn id="60" dur="1" fill="hold">
                                          <p:stCondLst>
                                            <p:cond delay="0"/>
                                          </p:stCondLst>
                                        </p:cTn>
                                        <p:tgtEl>
                                          <p:spTgt spid="9228"/>
                                        </p:tgtEl>
                                        <p:attrNameLst>
                                          <p:attrName>style.visibility</p:attrName>
                                        </p:attrNameLst>
                                      </p:cBhvr>
                                      <p:to>
                                        <p:strVal val="visible"/>
                                      </p:to>
                                    </p:set>
                                    <p:animEffect transition="in" filter="circle(in)">
                                      <p:cBhvr>
                                        <p:cTn id="61" dur="2000"/>
                                        <p:tgtEl>
                                          <p:spTgt spid="9228"/>
                                        </p:tgtEl>
                                      </p:cBhvr>
                                    </p:animEffect>
                                  </p:childTnLst>
                                </p:cTn>
                              </p:par>
                            </p:childTnLst>
                          </p:cTn>
                        </p:par>
                      </p:childTnLst>
                    </p:cTn>
                  </p:par>
                  <p:par>
                    <p:cTn id="62" fill="hold">
                      <p:stCondLst>
                        <p:cond delay="indefinite"/>
                      </p:stCondLst>
                      <p:childTnLst>
                        <p:par>
                          <p:cTn id="63" fill="hold">
                            <p:stCondLst>
                              <p:cond delay="0"/>
                            </p:stCondLst>
                            <p:childTnLst>
                              <p:par>
                                <p:cTn id="64" presetID="55" presetClass="entr" presetSubtype="0" fill="hold" grpId="0" nodeType="clickEffect">
                                  <p:stCondLst>
                                    <p:cond delay="0"/>
                                  </p:stCondLst>
                                  <p:childTnLst>
                                    <p:set>
                                      <p:cBhvr>
                                        <p:cTn id="65" dur="1" fill="hold">
                                          <p:stCondLst>
                                            <p:cond delay="0"/>
                                          </p:stCondLst>
                                        </p:cTn>
                                        <p:tgtEl>
                                          <p:spTgt spid="9229"/>
                                        </p:tgtEl>
                                        <p:attrNameLst>
                                          <p:attrName>style.visibility</p:attrName>
                                        </p:attrNameLst>
                                      </p:cBhvr>
                                      <p:to>
                                        <p:strVal val="visible"/>
                                      </p:to>
                                    </p:set>
                                    <p:anim calcmode="lin" valueType="num">
                                      <p:cBhvr>
                                        <p:cTn id="66" dur="1000" fill="hold"/>
                                        <p:tgtEl>
                                          <p:spTgt spid="9229"/>
                                        </p:tgtEl>
                                        <p:attrNameLst>
                                          <p:attrName>ppt_w</p:attrName>
                                        </p:attrNameLst>
                                      </p:cBhvr>
                                      <p:tavLst>
                                        <p:tav tm="0">
                                          <p:val>
                                            <p:strVal val="#ppt_w*0.70"/>
                                          </p:val>
                                        </p:tav>
                                        <p:tav tm="100000">
                                          <p:val>
                                            <p:strVal val="#ppt_w"/>
                                          </p:val>
                                        </p:tav>
                                      </p:tavLst>
                                    </p:anim>
                                    <p:anim calcmode="lin" valueType="num">
                                      <p:cBhvr>
                                        <p:cTn id="67" dur="1000" fill="hold"/>
                                        <p:tgtEl>
                                          <p:spTgt spid="9229"/>
                                        </p:tgtEl>
                                        <p:attrNameLst>
                                          <p:attrName>ppt_h</p:attrName>
                                        </p:attrNameLst>
                                      </p:cBhvr>
                                      <p:tavLst>
                                        <p:tav tm="0">
                                          <p:val>
                                            <p:strVal val="#ppt_h"/>
                                          </p:val>
                                        </p:tav>
                                        <p:tav tm="100000">
                                          <p:val>
                                            <p:strVal val="#ppt_h"/>
                                          </p:val>
                                        </p:tav>
                                      </p:tavLst>
                                    </p:anim>
                                    <p:animEffect transition="in" filter="fade">
                                      <p:cBhvr>
                                        <p:cTn id="68" dur="1000"/>
                                        <p:tgtEl>
                                          <p:spTgt spid="9229"/>
                                        </p:tgtEl>
                                      </p:cBhvr>
                                    </p:animEffect>
                                  </p:childTnLst>
                                </p:cTn>
                              </p:par>
                            </p:childTnLst>
                          </p:cTn>
                        </p:par>
                      </p:childTnLst>
                    </p:cTn>
                  </p:par>
                  <p:par>
                    <p:cTn id="69" fill="hold">
                      <p:stCondLst>
                        <p:cond delay="indefinite"/>
                      </p:stCondLst>
                      <p:childTnLst>
                        <p:par>
                          <p:cTn id="70" fill="hold">
                            <p:stCondLst>
                              <p:cond delay="0"/>
                            </p:stCondLst>
                            <p:childTnLst>
                              <p:par>
                                <p:cTn id="71" presetID="6" presetClass="entr" presetSubtype="16" fill="hold" grpId="0" nodeType="clickEffect">
                                  <p:stCondLst>
                                    <p:cond delay="0"/>
                                  </p:stCondLst>
                                  <p:childTnLst>
                                    <p:set>
                                      <p:cBhvr>
                                        <p:cTn id="72" dur="1" fill="hold">
                                          <p:stCondLst>
                                            <p:cond delay="0"/>
                                          </p:stCondLst>
                                        </p:cTn>
                                        <p:tgtEl>
                                          <p:spTgt spid="9230"/>
                                        </p:tgtEl>
                                        <p:attrNameLst>
                                          <p:attrName>style.visibility</p:attrName>
                                        </p:attrNameLst>
                                      </p:cBhvr>
                                      <p:to>
                                        <p:strVal val="visible"/>
                                      </p:to>
                                    </p:set>
                                    <p:animEffect transition="in" filter="circle(in)">
                                      <p:cBhvr>
                                        <p:cTn id="73" dur="2000"/>
                                        <p:tgtEl>
                                          <p:spTgt spid="9230"/>
                                        </p:tgtEl>
                                      </p:cBhvr>
                                    </p:animEffect>
                                  </p:childTnLst>
                                </p:cTn>
                              </p:par>
                            </p:childTnLst>
                          </p:cTn>
                        </p:par>
                      </p:childTnLst>
                    </p:cTn>
                  </p:par>
                  <p:par>
                    <p:cTn id="74" fill="hold">
                      <p:stCondLst>
                        <p:cond delay="indefinite"/>
                      </p:stCondLst>
                      <p:childTnLst>
                        <p:par>
                          <p:cTn id="75" fill="hold">
                            <p:stCondLst>
                              <p:cond delay="0"/>
                            </p:stCondLst>
                            <p:childTnLst>
                              <p:par>
                                <p:cTn id="76" presetID="55" presetClass="entr" presetSubtype="0" fill="hold" grpId="0" nodeType="clickEffect">
                                  <p:stCondLst>
                                    <p:cond delay="0"/>
                                  </p:stCondLst>
                                  <p:childTnLst>
                                    <p:set>
                                      <p:cBhvr>
                                        <p:cTn id="77" dur="1" fill="hold">
                                          <p:stCondLst>
                                            <p:cond delay="0"/>
                                          </p:stCondLst>
                                        </p:cTn>
                                        <p:tgtEl>
                                          <p:spTgt spid="9231"/>
                                        </p:tgtEl>
                                        <p:attrNameLst>
                                          <p:attrName>style.visibility</p:attrName>
                                        </p:attrNameLst>
                                      </p:cBhvr>
                                      <p:to>
                                        <p:strVal val="visible"/>
                                      </p:to>
                                    </p:set>
                                    <p:anim calcmode="lin" valueType="num">
                                      <p:cBhvr>
                                        <p:cTn id="78" dur="1000" fill="hold"/>
                                        <p:tgtEl>
                                          <p:spTgt spid="9231"/>
                                        </p:tgtEl>
                                        <p:attrNameLst>
                                          <p:attrName>ppt_w</p:attrName>
                                        </p:attrNameLst>
                                      </p:cBhvr>
                                      <p:tavLst>
                                        <p:tav tm="0">
                                          <p:val>
                                            <p:strVal val="#ppt_w*0.70"/>
                                          </p:val>
                                        </p:tav>
                                        <p:tav tm="100000">
                                          <p:val>
                                            <p:strVal val="#ppt_w"/>
                                          </p:val>
                                        </p:tav>
                                      </p:tavLst>
                                    </p:anim>
                                    <p:anim calcmode="lin" valueType="num">
                                      <p:cBhvr>
                                        <p:cTn id="79" dur="1000" fill="hold"/>
                                        <p:tgtEl>
                                          <p:spTgt spid="9231"/>
                                        </p:tgtEl>
                                        <p:attrNameLst>
                                          <p:attrName>ppt_h</p:attrName>
                                        </p:attrNameLst>
                                      </p:cBhvr>
                                      <p:tavLst>
                                        <p:tav tm="0">
                                          <p:val>
                                            <p:strVal val="#ppt_h"/>
                                          </p:val>
                                        </p:tav>
                                        <p:tav tm="100000">
                                          <p:val>
                                            <p:strVal val="#ppt_h"/>
                                          </p:val>
                                        </p:tav>
                                      </p:tavLst>
                                    </p:anim>
                                    <p:animEffect transition="in" filter="fade">
                                      <p:cBhvr>
                                        <p:cTn id="80" dur="1000"/>
                                        <p:tgtEl>
                                          <p:spTgt spid="9231"/>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nodeType="clickEffect">
                                  <p:stCondLst>
                                    <p:cond delay="0"/>
                                  </p:stCondLst>
                                  <p:childTnLst>
                                    <p:set>
                                      <p:cBhvr>
                                        <p:cTn id="84" dur="1" fill="hold">
                                          <p:stCondLst>
                                            <p:cond delay="0"/>
                                          </p:stCondLst>
                                        </p:cTn>
                                        <p:tgtEl>
                                          <p:spTgt spid="9232"/>
                                        </p:tgtEl>
                                        <p:attrNameLst>
                                          <p:attrName>style.visibility</p:attrName>
                                        </p:attrNameLst>
                                      </p:cBhvr>
                                      <p:to>
                                        <p:strVal val="visible"/>
                                      </p:to>
                                    </p:set>
                                    <p:animEffect transition="in" filter="dissolve">
                                      <p:cBhvr>
                                        <p:cTn id="85" dur="1000"/>
                                        <p:tgtEl>
                                          <p:spTgt spid="9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9219" grpId="0"/>
      <p:bldP spid="9220" grpId="0"/>
      <p:bldP spid="9221" grpId="0" bldLvl="0" animBg="1"/>
      <p:bldP spid="9222" grpId="0"/>
      <p:bldP spid="9223" grpId="0"/>
      <p:bldP spid="9224" grpId="0"/>
      <p:bldP spid="9225" grpId="0" bldLvl="0" animBg="1"/>
      <p:bldP spid="9226" grpId="0"/>
      <p:bldP spid="9227" grpId="0"/>
      <p:bldP spid="9228" grpId="0"/>
      <p:bldP spid="9229" grpId="0"/>
      <p:bldP spid="9230" grpId="0"/>
      <p:bldP spid="92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extBox 1"/>
          <p:cNvSpPr txBox="1"/>
          <p:nvPr/>
        </p:nvSpPr>
        <p:spPr>
          <a:xfrm>
            <a:off x="1738313" y="285750"/>
            <a:ext cx="2327910" cy="521970"/>
          </a:xfrm>
          <a:prstGeom prst="rect">
            <a:avLst/>
          </a:prstGeom>
          <a:noFill/>
          <a:ln w="9525">
            <a:noFill/>
          </a:ln>
        </p:spPr>
        <p:txBody>
          <a:bodyPr wrap="none" anchor="t" anchorCtr="0">
            <a:spAutoFit/>
          </a:bodyPr>
          <a:p>
            <a:r>
              <a:rPr lang="zh-CN" altLang="en-US" sz="2800" b="1" dirty="0">
                <a:solidFill>
                  <a:srgbClr val="C00000"/>
                </a:solidFill>
                <a:latin typeface="Times New Roman" panose="02020603050405020304" pitchFamily="2" charset="0"/>
                <a:ea typeface="楷体" panose="02010609060101010101" pitchFamily="1" charset="-122"/>
              </a:rPr>
              <a:t>二、库仑定律</a:t>
            </a:r>
            <a:endParaRPr lang="zh-CN" altLang="en-US" sz="2800" b="1" dirty="0">
              <a:solidFill>
                <a:srgbClr val="C00000"/>
              </a:solidFill>
              <a:latin typeface="Times New Roman" panose="02020603050405020304" pitchFamily="2" charset="0"/>
              <a:ea typeface="楷体" panose="02010609060101010101" pitchFamily="1" charset="-122"/>
            </a:endParaRPr>
          </a:p>
        </p:txBody>
      </p:sp>
      <p:sp>
        <p:nvSpPr>
          <p:cNvPr id="10243" name="TextBox 6"/>
          <p:cNvSpPr txBox="1"/>
          <p:nvPr/>
        </p:nvSpPr>
        <p:spPr>
          <a:xfrm>
            <a:off x="2166938" y="928688"/>
            <a:ext cx="7680960" cy="521970"/>
          </a:xfrm>
          <a:prstGeom prst="rect">
            <a:avLst/>
          </a:prstGeom>
          <a:noFill/>
          <a:ln w="9525">
            <a:noFill/>
          </a:ln>
        </p:spPr>
        <p:txBody>
          <a:bodyPr wrap="none" anchor="t" anchorCtr="0">
            <a:spAutoFit/>
          </a:bodyPr>
          <a:p>
            <a:r>
              <a:rPr lang="zh-CN" altLang="en-US" b="1" dirty="0">
                <a:solidFill>
                  <a:srgbClr val="FF0000"/>
                </a:solidFill>
                <a:latin typeface="Calibri" panose="020F0502020204030204" charset="0"/>
                <a:ea typeface="宋体" panose="02010600030101010101" pitchFamily="2" charset="-122"/>
              </a:rPr>
              <a:t> </a:t>
            </a:r>
            <a:r>
              <a:rPr lang="zh-CN" altLang="en-US" sz="2800" b="1" dirty="0">
                <a:latin typeface="Times New Roman" panose="02020603050405020304" pitchFamily="2" charset="0"/>
                <a:ea typeface="楷体_GB2312" pitchFamily="1" charset="-122"/>
              </a:rPr>
              <a:t>库仑 </a:t>
            </a:r>
            <a:r>
              <a:rPr lang="en-US" altLang="zh-CN" sz="2800" b="1" dirty="0">
                <a:latin typeface="Times New Roman" panose="02020603050405020304" pitchFamily="2" charset="0"/>
                <a:ea typeface="楷体_GB2312" pitchFamily="1" charset="-122"/>
              </a:rPr>
              <a:t>(Charlse-Augustin de Coulomb 1736 ~1806)</a:t>
            </a:r>
            <a:endParaRPr lang="zh-CN" altLang="en-US" sz="2800" dirty="0">
              <a:latin typeface="Times New Roman" panose="02020603050405020304" pitchFamily="2" charset="0"/>
              <a:ea typeface="楷体_GB2312" pitchFamily="1" charset="-122"/>
            </a:endParaRPr>
          </a:p>
        </p:txBody>
      </p:sp>
      <p:sp>
        <p:nvSpPr>
          <p:cNvPr id="10244" name="TextBox 7"/>
          <p:cNvSpPr txBox="1"/>
          <p:nvPr/>
        </p:nvSpPr>
        <p:spPr>
          <a:xfrm>
            <a:off x="2238375" y="1714500"/>
            <a:ext cx="2019300" cy="737235"/>
          </a:xfrm>
          <a:prstGeom prst="rect">
            <a:avLst/>
          </a:prstGeom>
          <a:noFill/>
          <a:ln w="9525">
            <a:noFill/>
          </a:ln>
        </p:spPr>
        <p:txBody>
          <a:bodyPr wrap="none" anchor="t" anchorCtr="0">
            <a:spAutoFit/>
          </a:bodyPr>
          <a:p>
            <a:r>
              <a:rPr lang="zh-CN" altLang="en-US" sz="2400" b="1" dirty="0">
                <a:latin typeface="Times New Roman" panose="02020603050405020304" pitchFamily="2" charset="0"/>
                <a:ea typeface="楷体_GB2312" pitchFamily="1" charset="-122"/>
              </a:rPr>
              <a:t>法国物理学家</a:t>
            </a:r>
            <a:endParaRPr lang="zh-CN" altLang="en-US" sz="2400" b="1" dirty="0">
              <a:latin typeface="Times New Roman" panose="02020603050405020304" pitchFamily="2" charset="0"/>
              <a:ea typeface="楷体_GB2312" pitchFamily="1" charset="-122"/>
            </a:endParaRPr>
          </a:p>
          <a:p>
            <a:endParaRPr lang="zh-CN" altLang="en-US" dirty="0">
              <a:latin typeface="Calibri" panose="020F0502020204030204" charset="0"/>
              <a:ea typeface="宋体" panose="02010600030101010101" pitchFamily="2" charset="-122"/>
            </a:endParaRPr>
          </a:p>
        </p:txBody>
      </p:sp>
      <p:pic>
        <p:nvPicPr>
          <p:cNvPr id="10245" name="Picture 3"/>
          <p:cNvPicPr>
            <a:picLocks noChangeAspect="1"/>
          </p:cNvPicPr>
          <p:nvPr/>
        </p:nvPicPr>
        <p:blipFill>
          <a:blip r:embed="rId1"/>
          <a:stretch>
            <a:fillRect/>
          </a:stretch>
        </p:blipFill>
        <p:spPr>
          <a:xfrm>
            <a:off x="2309813" y="2143125"/>
            <a:ext cx="2652712" cy="3263900"/>
          </a:xfrm>
          <a:prstGeom prst="rect">
            <a:avLst/>
          </a:prstGeom>
          <a:noFill/>
          <a:ln w="9525">
            <a:noFill/>
          </a:ln>
        </p:spPr>
      </p:pic>
      <p:sp>
        <p:nvSpPr>
          <p:cNvPr id="10246" name="矩形 9"/>
          <p:cNvSpPr/>
          <p:nvPr/>
        </p:nvSpPr>
        <p:spPr>
          <a:xfrm>
            <a:off x="5238750" y="2143125"/>
            <a:ext cx="5429250" cy="3646170"/>
          </a:xfrm>
          <a:prstGeom prst="rect">
            <a:avLst/>
          </a:prstGeom>
          <a:noFill/>
          <a:ln w="9525">
            <a:noFill/>
          </a:ln>
        </p:spPr>
        <p:txBody>
          <a:bodyPr anchor="t" anchorCtr="0">
            <a:spAutoFit/>
          </a:bodyPr>
          <a:p>
            <a:pPr>
              <a:lnSpc>
                <a:spcPct val="150000"/>
              </a:lnSpc>
            </a:pPr>
            <a:r>
              <a:rPr lang="en-US" altLang="zh-CN" b="1" dirty="0">
                <a:latin typeface="Calibri" panose="020F0502020204030204" charset="0"/>
                <a:ea typeface="宋体" panose="02010600030101010101" pitchFamily="2" charset="-122"/>
              </a:rPr>
              <a:t>          </a:t>
            </a:r>
            <a:r>
              <a:rPr lang="en-US" altLang="zh-CN" sz="2200" b="1" dirty="0">
                <a:latin typeface="Times New Roman" panose="02020603050405020304" pitchFamily="2" charset="0"/>
                <a:ea typeface="楷体_GB2312" pitchFamily="1" charset="-122"/>
              </a:rPr>
              <a:t>1773</a:t>
            </a:r>
            <a:r>
              <a:rPr lang="zh-CN" altLang="en-US" sz="2200" b="1" dirty="0">
                <a:latin typeface="Times New Roman" panose="02020603050405020304" pitchFamily="2" charset="0"/>
                <a:ea typeface="楷体_GB2312" pitchFamily="1" charset="-122"/>
              </a:rPr>
              <a:t>年提出的计算物体上</a:t>
            </a:r>
            <a:r>
              <a:rPr lang="zh-CN" altLang="en-US" sz="2200" b="1" dirty="0">
                <a:solidFill>
                  <a:srgbClr val="FF0000"/>
                </a:solidFill>
                <a:latin typeface="Times New Roman" panose="02020603050405020304" pitchFamily="2" charset="0"/>
                <a:ea typeface="楷体_GB2312" pitchFamily="1" charset="-122"/>
              </a:rPr>
              <a:t>应力和应变分布</a:t>
            </a:r>
            <a:r>
              <a:rPr lang="zh-CN" altLang="en-US" sz="2200" b="1" dirty="0">
                <a:latin typeface="Times New Roman" panose="02020603050405020304" pitchFamily="2" charset="0"/>
                <a:ea typeface="楷体_GB2312" pitchFamily="1" charset="-122"/>
              </a:rPr>
              <a:t>情况的方法，是结构工程的理论基础。</a:t>
            </a:r>
            <a:endParaRPr lang="zh-CN" altLang="en-US" sz="2200" b="1" dirty="0">
              <a:latin typeface="Times New Roman" panose="02020603050405020304" pitchFamily="2" charset="0"/>
              <a:ea typeface="楷体_GB2312" pitchFamily="1" charset="-122"/>
            </a:endParaRPr>
          </a:p>
          <a:p>
            <a:pPr>
              <a:lnSpc>
                <a:spcPct val="150000"/>
              </a:lnSpc>
            </a:pPr>
            <a:r>
              <a:rPr lang="zh-CN" altLang="en-US" sz="2200" b="1" dirty="0">
                <a:latin typeface="Times New Roman" panose="02020603050405020304" pitchFamily="2" charset="0"/>
                <a:ea typeface="楷体_GB2312" pitchFamily="1" charset="-122"/>
              </a:rPr>
              <a:t>        </a:t>
            </a:r>
            <a:r>
              <a:rPr lang="en-US" altLang="zh-CN" sz="2200" b="1" dirty="0">
                <a:latin typeface="Times New Roman" panose="02020603050405020304" pitchFamily="2" charset="0"/>
                <a:ea typeface="楷体_GB2312" pitchFamily="1" charset="-122"/>
              </a:rPr>
              <a:t>1779</a:t>
            </a:r>
            <a:r>
              <a:rPr lang="zh-CN" altLang="en-US" sz="2200" b="1" dirty="0">
                <a:latin typeface="Times New Roman" panose="02020603050405020304" pitchFamily="2" charset="0"/>
                <a:ea typeface="楷体_GB2312" pitchFamily="1" charset="-122"/>
              </a:rPr>
              <a:t>年对</a:t>
            </a:r>
            <a:r>
              <a:rPr lang="zh-CN" altLang="en-US" sz="2200" b="1" dirty="0">
                <a:solidFill>
                  <a:srgbClr val="FF0000"/>
                </a:solidFill>
                <a:latin typeface="Times New Roman" panose="02020603050405020304" pitchFamily="2" charset="0"/>
                <a:ea typeface="楷体_GB2312" pitchFamily="1" charset="-122"/>
              </a:rPr>
              <a:t>摩擦力</a:t>
            </a:r>
            <a:r>
              <a:rPr lang="zh-CN" altLang="en-US" sz="2200" b="1" dirty="0">
                <a:latin typeface="Times New Roman" panose="02020603050405020304" pitchFamily="2" charset="0"/>
                <a:ea typeface="楷体_GB2312" pitchFamily="1" charset="-122"/>
              </a:rPr>
              <a:t>进行分析，提出有关润滑剂的科学理论。他还通过对滚动和滑动摩擦的实验研究，得出</a:t>
            </a:r>
            <a:r>
              <a:rPr lang="zh-CN" altLang="en-US" sz="2200" b="1" dirty="0">
                <a:solidFill>
                  <a:srgbClr val="FF0000"/>
                </a:solidFill>
                <a:latin typeface="Times New Roman" panose="02020603050405020304" pitchFamily="2" charset="0"/>
                <a:ea typeface="楷体_GB2312" pitchFamily="1" charset="-122"/>
              </a:rPr>
              <a:t>摩擦定律</a:t>
            </a:r>
            <a:r>
              <a:rPr lang="zh-CN" altLang="en-US" sz="2200" b="1" dirty="0">
                <a:latin typeface="Times New Roman" panose="02020603050405020304" pitchFamily="2" charset="0"/>
                <a:ea typeface="楷体_GB2312" pitchFamily="1" charset="-122"/>
              </a:rPr>
              <a:t>。</a:t>
            </a:r>
            <a:endParaRPr lang="zh-CN" altLang="en-US" sz="2200" b="1" dirty="0">
              <a:latin typeface="Times New Roman" panose="02020603050405020304" pitchFamily="2" charset="0"/>
              <a:ea typeface="楷体_GB2312" pitchFamily="1" charset="-122"/>
            </a:endParaRPr>
          </a:p>
          <a:p>
            <a:pPr>
              <a:lnSpc>
                <a:spcPct val="150000"/>
              </a:lnSpc>
            </a:pPr>
            <a:r>
              <a:rPr lang="zh-CN" altLang="en-US" sz="2200" b="1" dirty="0">
                <a:latin typeface="Times New Roman" panose="02020603050405020304" pitchFamily="2" charset="0"/>
                <a:ea typeface="楷体_GB2312" pitchFamily="1" charset="-122"/>
              </a:rPr>
              <a:t>         </a:t>
            </a:r>
            <a:r>
              <a:rPr lang="en-US" altLang="zh-CN" sz="2200" b="1" dirty="0">
                <a:latin typeface="Times New Roman" panose="02020603050405020304" pitchFamily="2" charset="0"/>
                <a:ea typeface="楷体_GB2312" pitchFamily="1" charset="-122"/>
              </a:rPr>
              <a:t>1785~1789</a:t>
            </a:r>
            <a:r>
              <a:rPr lang="zh-CN" altLang="en-US" sz="2200" b="1" dirty="0">
                <a:latin typeface="Times New Roman" panose="02020603050405020304" pitchFamily="2" charset="0"/>
                <a:ea typeface="楷体_GB2312" pitchFamily="1" charset="-122"/>
              </a:rPr>
              <a:t>年，用扭秤测量静电力和磁力，导出著名的</a:t>
            </a:r>
            <a:r>
              <a:rPr lang="zh-CN" altLang="en-US" sz="2200" b="1" dirty="0">
                <a:solidFill>
                  <a:srgbClr val="FF0000"/>
                </a:solidFill>
                <a:latin typeface="Times New Roman" panose="02020603050405020304" pitchFamily="2" charset="0"/>
                <a:ea typeface="楷体_GB2312" pitchFamily="1" charset="-122"/>
              </a:rPr>
              <a:t>库仑定律</a:t>
            </a:r>
            <a:r>
              <a:rPr lang="zh-CN" altLang="en-US" sz="2200" b="1" dirty="0">
                <a:latin typeface="Times New Roman" panose="02020603050405020304" pitchFamily="2" charset="0"/>
                <a:ea typeface="楷体_GB2312" pitchFamily="1" charset="-122"/>
              </a:rPr>
              <a:t>。</a:t>
            </a:r>
            <a:endParaRPr lang="zh-CN" altLang="en-US" sz="2200" dirty="0">
              <a:latin typeface="Times New Roman" panose="02020603050405020304" pitchFamily="2" charset="0"/>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blinds(vertical)">
                                      <p:cBhvr>
                                        <p:cTn id="7" dur="10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0243"/>
                                        </p:tgtEl>
                                        <p:attrNameLst>
                                          <p:attrName>style.visibility</p:attrName>
                                        </p:attrNameLst>
                                      </p:cBhvr>
                                      <p:to>
                                        <p:strVal val="visible"/>
                                      </p:to>
                                    </p:set>
                                    <p:animEffect transition="in" filter="diamond(in)">
                                      <p:cBhvr>
                                        <p:cTn id="12" dur="2000"/>
                                        <p:tgtEl>
                                          <p:spTgt spid="10243"/>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10245"/>
                                        </p:tgtEl>
                                        <p:attrNameLst>
                                          <p:attrName>style.visibility</p:attrName>
                                        </p:attrNameLst>
                                      </p:cBhvr>
                                      <p:to>
                                        <p:strVal val="visible"/>
                                      </p:to>
                                    </p:set>
                                    <p:anim calcmode="lin" valueType="num">
                                      <p:cBhvr>
                                        <p:cTn id="17" dur="1000" fill="hold"/>
                                        <p:tgtEl>
                                          <p:spTgt spid="10245"/>
                                        </p:tgtEl>
                                        <p:attrNameLst>
                                          <p:attrName>ppt_w</p:attrName>
                                        </p:attrNameLst>
                                      </p:cBhvr>
                                      <p:tavLst>
                                        <p:tav tm="0">
                                          <p:val>
                                            <p:strVal val="#ppt_w*0.70"/>
                                          </p:val>
                                        </p:tav>
                                        <p:tav tm="100000">
                                          <p:val>
                                            <p:strVal val="#ppt_w"/>
                                          </p:val>
                                        </p:tav>
                                      </p:tavLst>
                                    </p:anim>
                                    <p:anim calcmode="lin" valueType="num">
                                      <p:cBhvr>
                                        <p:cTn id="18" dur="1000" fill="hold"/>
                                        <p:tgtEl>
                                          <p:spTgt spid="10245"/>
                                        </p:tgtEl>
                                        <p:attrNameLst>
                                          <p:attrName>ppt_h</p:attrName>
                                        </p:attrNameLst>
                                      </p:cBhvr>
                                      <p:tavLst>
                                        <p:tav tm="0">
                                          <p:val>
                                            <p:strVal val="#ppt_h"/>
                                          </p:val>
                                        </p:tav>
                                        <p:tav tm="100000">
                                          <p:val>
                                            <p:strVal val="#ppt_h"/>
                                          </p:val>
                                        </p:tav>
                                      </p:tavLst>
                                    </p:anim>
                                    <p:animEffect transition="in" filter="fade">
                                      <p:cBhvr>
                                        <p:cTn id="19" dur="1000"/>
                                        <p:tgtEl>
                                          <p:spTgt spid="10245"/>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0244"/>
                                        </p:tgtEl>
                                        <p:attrNameLst>
                                          <p:attrName>style.visibility</p:attrName>
                                        </p:attrNameLst>
                                      </p:cBhvr>
                                      <p:to>
                                        <p:strVal val="visible"/>
                                      </p:to>
                                    </p:set>
                                    <p:animEffect transition="in" filter="checkerboard(across)">
                                      <p:cBhvr>
                                        <p:cTn id="24" dur="1000"/>
                                        <p:tgtEl>
                                          <p:spTgt spid="10244"/>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10246"/>
                                        </p:tgtEl>
                                        <p:attrNameLst>
                                          <p:attrName>style.visibility</p:attrName>
                                        </p:attrNameLst>
                                      </p:cBhvr>
                                      <p:to>
                                        <p:strVal val="visible"/>
                                      </p:to>
                                    </p:set>
                                    <p:anim calcmode="lin" valueType="num">
                                      <p:cBhvr>
                                        <p:cTn id="29" dur="1000" fill="hold"/>
                                        <p:tgtEl>
                                          <p:spTgt spid="10246"/>
                                        </p:tgtEl>
                                        <p:attrNameLst>
                                          <p:attrName>ppt_w</p:attrName>
                                        </p:attrNameLst>
                                      </p:cBhvr>
                                      <p:tavLst>
                                        <p:tav tm="0">
                                          <p:val>
                                            <p:strVal val="#ppt_w*0.70"/>
                                          </p:val>
                                        </p:tav>
                                        <p:tav tm="100000">
                                          <p:val>
                                            <p:strVal val="#ppt_w"/>
                                          </p:val>
                                        </p:tav>
                                      </p:tavLst>
                                    </p:anim>
                                    <p:anim calcmode="lin" valueType="num">
                                      <p:cBhvr>
                                        <p:cTn id="30" dur="1000" fill="hold"/>
                                        <p:tgtEl>
                                          <p:spTgt spid="10246"/>
                                        </p:tgtEl>
                                        <p:attrNameLst>
                                          <p:attrName>ppt_h</p:attrName>
                                        </p:attrNameLst>
                                      </p:cBhvr>
                                      <p:tavLst>
                                        <p:tav tm="0">
                                          <p:val>
                                            <p:strVal val="#ppt_h"/>
                                          </p:val>
                                        </p:tav>
                                        <p:tav tm="100000">
                                          <p:val>
                                            <p:strVal val="#ppt_h"/>
                                          </p:val>
                                        </p:tav>
                                      </p:tavLst>
                                    </p:anim>
                                    <p:animEffect transition="in" filter="fade">
                                      <p:cBhvr>
                                        <p:cTn id="31" dur="1000"/>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3" grpId="0"/>
      <p:bldP spid="10244" grpId="0"/>
      <p:bldP spid="1024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矩形 1"/>
          <p:cNvSpPr/>
          <p:nvPr/>
        </p:nvSpPr>
        <p:spPr>
          <a:xfrm>
            <a:off x="4326732" y="428625"/>
            <a:ext cx="4108450" cy="521970"/>
          </a:xfrm>
          <a:prstGeom prst="rect">
            <a:avLst/>
          </a:prstGeom>
          <a:noFill/>
          <a:ln w="9525">
            <a:noFill/>
          </a:ln>
        </p:spPr>
        <p:txBody>
          <a:bodyPr wrap="none" anchor="t" anchorCtr="0">
            <a:spAutoFit/>
          </a:bodyPr>
          <a:p>
            <a:pPr algn="ctr"/>
            <a:r>
              <a:rPr lang="en-GB" altLang="en-US" sz="2800" dirty="0">
                <a:solidFill>
                  <a:schemeClr val="tx2"/>
                </a:solidFill>
                <a:latin typeface="Times New Roman" panose="02020603050405020304" pitchFamily="2" charset="0"/>
                <a:ea typeface="楷体_GB2312" pitchFamily="1" charset="-122"/>
              </a:rPr>
              <a:t>Coulomb's Torsion Balance</a:t>
            </a:r>
            <a:endParaRPr lang="en-US" altLang="zh-CN" sz="2800" dirty="0">
              <a:solidFill>
                <a:schemeClr val="tx2"/>
              </a:solidFill>
              <a:latin typeface="Times New Roman" panose="02020603050405020304" pitchFamily="2" charset="0"/>
              <a:ea typeface="楷体_GB2312" pitchFamily="1" charset="-122"/>
            </a:endParaRPr>
          </a:p>
        </p:txBody>
      </p:sp>
      <p:pic>
        <p:nvPicPr>
          <p:cNvPr id="11267" name="Picture 2"/>
          <p:cNvPicPr>
            <a:picLocks noChangeAspect="1"/>
          </p:cNvPicPr>
          <p:nvPr/>
        </p:nvPicPr>
        <p:blipFill>
          <a:blip r:embed="rId1"/>
          <a:srcRect l="15929" r="9735"/>
          <a:stretch>
            <a:fillRect/>
          </a:stretch>
        </p:blipFill>
        <p:spPr>
          <a:xfrm>
            <a:off x="2381250" y="1643063"/>
            <a:ext cx="2714625" cy="3917950"/>
          </a:xfrm>
          <a:prstGeom prst="rect">
            <a:avLst/>
          </a:prstGeom>
          <a:noFill/>
          <a:ln w="9525">
            <a:noFill/>
          </a:ln>
        </p:spPr>
      </p:pic>
      <p:pic>
        <p:nvPicPr>
          <p:cNvPr id="11268" name="Picture 3" descr="TBal"/>
          <p:cNvPicPr>
            <a:picLocks noChangeAspect="1"/>
          </p:cNvPicPr>
          <p:nvPr/>
        </p:nvPicPr>
        <p:blipFill>
          <a:blip r:embed="rId2"/>
          <a:stretch>
            <a:fillRect/>
          </a:stretch>
        </p:blipFill>
        <p:spPr>
          <a:xfrm>
            <a:off x="7096125" y="1214438"/>
            <a:ext cx="2386013" cy="47244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dissolve">
                                      <p:cBhvr>
                                        <p:cTn id="7" dur="10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11267"/>
                                        </p:tgtEl>
                                        <p:attrNameLst>
                                          <p:attrName>style.visibility</p:attrName>
                                        </p:attrNameLst>
                                      </p:cBhvr>
                                      <p:to>
                                        <p:strVal val="visible"/>
                                      </p:to>
                                    </p:set>
                                    <p:anim calcmode="lin" valueType="num">
                                      <p:cBhvr>
                                        <p:cTn id="12" dur="1000" fill="hold"/>
                                        <p:tgtEl>
                                          <p:spTgt spid="11267"/>
                                        </p:tgtEl>
                                        <p:attrNameLst>
                                          <p:attrName>ppt_w</p:attrName>
                                        </p:attrNameLst>
                                      </p:cBhvr>
                                      <p:tavLst>
                                        <p:tav tm="0">
                                          <p:val>
                                            <p:strVal val="#ppt_w*0.70"/>
                                          </p:val>
                                        </p:tav>
                                        <p:tav tm="100000">
                                          <p:val>
                                            <p:strVal val="#ppt_w"/>
                                          </p:val>
                                        </p:tav>
                                      </p:tavLst>
                                    </p:anim>
                                    <p:anim calcmode="lin" valueType="num">
                                      <p:cBhvr>
                                        <p:cTn id="13" dur="1000" fill="hold"/>
                                        <p:tgtEl>
                                          <p:spTgt spid="11267"/>
                                        </p:tgtEl>
                                        <p:attrNameLst>
                                          <p:attrName>ppt_h</p:attrName>
                                        </p:attrNameLst>
                                      </p:cBhvr>
                                      <p:tavLst>
                                        <p:tav tm="0">
                                          <p:val>
                                            <p:strVal val="#ppt_h"/>
                                          </p:val>
                                        </p:tav>
                                        <p:tav tm="100000">
                                          <p:val>
                                            <p:strVal val="#ppt_h"/>
                                          </p:val>
                                        </p:tav>
                                      </p:tavLst>
                                    </p:anim>
                                    <p:animEffect transition="in" filter="fade">
                                      <p:cBhvr>
                                        <p:cTn id="14" dur="1000"/>
                                        <p:tgtEl>
                                          <p:spTgt spid="11267"/>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11268"/>
                                        </p:tgtEl>
                                        <p:attrNameLst>
                                          <p:attrName>style.visibility</p:attrName>
                                        </p:attrNameLst>
                                      </p:cBhvr>
                                      <p:to>
                                        <p:strVal val="visible"/>
                                      </p:to>
                                    </p:set>
                                    <p:anim calcmode="lin" valueType="num">
                                      <p:cBhvr>
                                        <p:cTn id="19" dur="1000" fill="hold"/>
                                        <p:tgtEl>
                                          <p:spTgt spid="11268"/>
                                        </p:tgtEl>
                                        <p:attrNameLst>
                                          <p:attrName>ppt_w</p:attrName>
                                        </p:attrNameLst>
                                      </p:cBhvr>
                                      <p:tavLst>
                                        <p:tav tm="0">
                                          <p:val>
                                            <p:strVal val="#ppt_w*0.70"/>
                                          </p:val>
                                        </p:tav>
                                        <p:tav tm="100000">
                                          <p:val>
                                            <p:strVal val="#ppt_w"/>
                                          </p:val>
                                        </p:tav>
                                      </p:tavLst>
                                    </p:anim>
                                    <p:anim calcmode="lin" valueType="num">
                                      <p:cBhvr>
                                        <p:cTn id="20" dur="1000" fill="hold"/>
                                        <p:tgtEl>
                                          <p:spTgt spid="11268"/>
                                        </p:tgtEl>
                                        <p:attrNameLst>
                                          <p:attrName>ppt_h</p:attrName>
                                        </p:attrNameLst>
                                      </p:cBhvr>
                                      <p:tavLst>
                                        <p:tav tm="0">
                                          <p:val>
                                            <p:strVal val="#ppt_h"/>
                                          </p:val>
                                        </p:tav>
                                        <p:tav tm="100000">
                                          <p:val>
                                            <p:strVal val="#ppt_h"/>
                                          </p:val>
                                        </p:tav>
                                      </p:tavLst>
                                    </p:anim>
                                    <p:animEffect transition="in" filter="fade">
                                      <p:cBhvr>
                                        <p:cTn id="21" dur="10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矩形 1"/>
          <p:cNvSpPr/>
          <p:nvPr/>
        </p:nvSpPr>
        <p:spPr>
          <a:xfrm>
            <a:off x="1738313" y="500063"/>
            <a:ext cx="2148205" cy="521970"/>
          </a:xfrm>
          <a:prstGeom prst="rect">
            <a:avLst/>
          </a:prstGeom>
          <a:noFill/>
          <a:ln w="9525">
            <a:noFill/>
          </a:ln>
        </p:spPr>
        <p:txBody>
          <a:bodyPr wrap="none" anchor="t" anchorCtr="0">
            <a:spAutoFit/>
          </a:bodyPr>
          <a:p>
            <a:r>
              <a:rPr lang="en-US" altLang="zh-CN" sz="2800" b="1" dirty="0">
                <a:latin typeface="Times New Roman" panose="02020603050405020304" pitchFamily="2" charset="0"/>
                <a:ea typeface="楷体_GB2312" pitchFamily="1" charset="-122"/>
              </a:rPr>
              <a:t>1</a:t>
            </a:r>
            <a:r>
              <a:rPr lang="zh-CN" altLang="en-US" sz="2800" b="1" dirty="0">
                <a:latin typeface="Times New Roman" panose="02020603050405020304" pitchFamily="2" charset="0"/>
                <a:ea typeface="楷体_GB2312" pitchFamily="1" charset="-122"/>
              </a:rPr>
              <a:t>、点电荷：</a:t>
            </a:r>
            <a:endParaRPr lang="zh-CN" altLang="en-US" sz="2800" b="1" dirty="0">
              <a:latin typeface="Times New Roman" panose="02020603050405020304" pitchFamily="2" charset="0"/>
              <a:ea typeface="楷体_GB2312" pitchFamily="1" charset="-122"/>
            </a:endParaRPr>
          </a:p>
        </p:txBody>
      </p:sp>
      <p:sp>
        <p:nvSpPr>
          <p:cNvPr id="12291" name="TextBox 2"/>
          <p:cNvSpPr txBox="1"/>
          <p:nvPr/>
        </p:nvSpPr>
        <p:spPr>
          <a:xfrm>
            <a:off x="1952625" y="1285875"/>
            <a:ext cx="8429625" cy="953135"/>
          </a:xfrm>
          <a:prstGeom prst="rect">
            <a:avLst/>
          </a:prstGeom>
          <a:noFill/>
          <a:ln w="9525">
            <a:noFill/>
          </a:ln>
        </p:spPr>
        <p:txBody>
          <a:bodyPr anchor="t" anchorCtr="0">
            <a:spAutoFit/>
          </a:bodyPr>
          <a:p>
            <a:r>
              <a:rPr lang="zh-CN" altLang="en-US" sz="2800" dirty="0">
                <a:latin typeface="Calibri" panose="020F0502020204030204" charset="0"/>
                <a:ea typeface="宋体" panose="02010600030101010101" pitchFamily="2" charset="-122"/>
              </a:rPr>
              <a:t>     </a:t>
            </a:r>
            <a:r>
              <a:rPr lang="zh-CN" altLang="en-US" sz="2800" dirty="0">
                <a:latin typeface="Times New Roman" panose="02020603050405020304" pitchFamily="2" charset="0"/>
                <a:ea typeface="楷体_GB2312" pitchFamily="1" charset="-122"/>
              </a:rPr>
              <a:t>当带电体</a:t>
            </a:r>
            <a:r>
              <a:rPr lang="zh-CN" altLang="en-US" sz="2800" dirty="0">
                <a:solidFill>
                  <a:srgbClr val="C00000"/>
                </a:solidFill>
                <a:latin typeface="Times New Roman" panose="02020603050405020304" pitchFamily="2" charset="0"/>
                <a:ea typeface="楷体_GB2312" pitchFamily="1" charset="-122"/>
              </a:rPr>
              <a:t>自身大小</a:t>
            </a:r>
            <a:r>
              <a:rPr lang="zh-CN" altLang="en-US" sz="2800" dirty="0">
                <a:latin typeface="Times New Roman" panose="02020603050405020304" pitchFamily="2" charset="0"/>
                <a:ea typeface="楷体_GB2312" pitchFamily="1" charset="-122"/>
              </a:rPr>
              <a:t>与</a:t>
            </a:r>
            <a:r>
              <a:rPr lang="zh-CN" altLang="en-US" sz="2800" dirty="0">
                <a:solidFill>
                  <a:srgbClr val="C00000"/>
                </a:solidFill>
                <a:latin typeface="Times New Roman" panose="02020603050405020304" pitchFamily="2" charset="0"/>
                <a:ea typeface="楷体_GB2312" pitchFamily="1" charset="-122"/>
              </a:rPr>
              <a:t>带电体之间距离</a:t>
            </a:r>
            <a:r>
              <a:rPr lang="zh-CN" altLang="en-US" sz="2800" dirty="0">
                <a:latin typeface="Times New Roman" panose="02020603050405020304" pitchFamily="2" charset="0"/>
                <a:ea typeface="楷体_GB2312" pitchFamily="1" charset="-122"/>
              </a:rPr>
              <a:t>相比</a:t>
            </a:r>
            <a:r>
              <a:rPr lang="zh-CN" altLang="en-US" sz="2800" dirty="0">
                <a:solidFill>
                  <a:srgbClr val="FF0000"/>
                </a:solidFill>
                <a:latin typeface="Times New Roman" panose="02020603050405020304" pitchFamily="2" charset="0"/>
                <a:ea typeface="楷体_GB2312" pitchFamily="1" charset="-122"/>
              </a:rPr>
              <a:t>很小</a:t>
            </a:r>
            <a:r>
              <a:rPr lang="zh-CN" altLang="en-US" sz="2800" dirty="0">
                <a:latin typeface="Times New Roman" panose="02020603050405020304" pitchFamily="2" charset="0"/>
                <a:ea typeface="楷体_GB2312" pitchFamily="1" charset="-122"/>
              </a:rPr>
              <a:t>时，只考虑其电量不考虑大小。 </a:t>
            </a:r>
            <a:endParaRPr lang="zh-CN" altLang="en-US" sz="2800" dirty="0">
              <a:latin typeface="Times New Roman" panose="02020603050405020304" pitchFamily="2" charset="0"/>
              <a:ea typeface="楷体_GB2312" pitchFamily="1" charset="-122"/>
            </a:endParaRPr>
          </a:p>
        </p:txBody>
      </p:sp>
      <p:sp>
        <p:nvSpPr>
          <p:cNvPr id="12292" name="TextBox 3"/>
          <p:cNvSpPr txBox="1"/>
          <p:nvPr/>
        </p:nvSpPr>
        <p:spPr>
          <a:xfrm>
            <a:off x="1738313" y="2643188"/>
            <a:ext cx="2505710" cy="521970"/>
          </a:xfrm>
          <a:prstGeom prst="rect">
            <a:avLst/>
          </a:prstGeom>
          <a:noFill/>
          <a:ln w="9525">
            <a:noFill/>
          </a:ln>
        </p:spPr>
        <p:txBody>
          <a:bodyPr wrap="none" anchor="t" anchorCtr="0">
            <a:spAutoFit/>
          </a:bodyPr>
          <a:p>
            <a:r>
              <a:rPr lang="en-US" altLang="zh-CN" sz="2800" b="1" dirty="0">
                <a:solidFill>
                  <a:srgbClr val="C00000"/>
                </a:solidFill>
                <a:latin typeface="Times New Roman" panose="02020603050405020304" pitchFamily="2" charset="0"/>
                <a:ea typeface="楷体_GB2312" pitchFamily="1" charset="-122"/>
              </a:rPr>
              <a:t>2</a:t>
            </a:r>
            <a:r>
              <a:rPr lang="zh-CN" altLang="en-US" sz="2800" b="1" dirty="0">
                <a:solidFill>
                  <a:srgbClr val="C00000"/>
                </a:solidFill>
                <a:latin typeface="Times New Roman" panose="02020603050405020304" pitchFamily="2" charset="0"/>
                <a:ea typeface="楷体_GB2312" pitchFamily="1" charset="-122"/>
              </a:rPr>
              <a:t>、库仑定律：</a:t>
            </a:r>
            <a:endParaRPr lang="zh-CN" altLang="en-US" sz="2800" b="1" dirty="0">
              <a:solidFill>
                <a:srgbClr val="C00000"/>
              </a:solidFill>
              <a:latin typeface="Times New Roman" panose="02020603050405020304" pitchFamily="2" charset="0"/>
              <a:ea typeface="楷体_GB2312" pitchFamily="1" charset="-122"/>
            </a:endParaRPr>
          </a:p>
        </p:txBody>
      </p:sp>
      <p:sp>
        <p:nvSpPr>
          <p:cNvPr id="12293" name="Text Box 18"/>
          <p:cNvSpPr txBox="1"/>
          <p:nvPr/>
        </p:nvSpPr>
        <p:spPr>
          <a:xfrm>
            <a:off x="1666875" y="3357563"/>
            <a:ext cx="8786813" cy="2768600"/>
          </a:xfrm>
          <a:prstGeom prst="rect">
            <a:avLst/>
          </a:prstGeom>
          <a:noFill/>
          <a:ln w="9525">
            <a:noFill/>
          </a:ln>
        </p:spPr>
        <p:txBody>
          <a:bodyPr anchor="t" anchorCtr="0">
            <a:spAutoFit/>
          </a:bodyPr>
          <a:p>
            <a:pPr defTabSz="762000">
              <a:lnSpc>
                <a:spcPct val="150000"/>
              </a:lnSpc>
              <a:spcBef>
                <a:spcPct val="50000"/>
              </a:spcBef>
            </a:pPr>
            <a:r>
              <a:rPr lang="en-US" altLang="zh-CN" sz="3200" b="1" dirty="0">
                <a:latin typeface="宋体" panose="02010600030101010101" pitchFamily="2" charset="-122"/>
                <a:ea typeface="宋体" panose="02010600030101010101" pitchFamily="2" charset="-122"/>
              </a:rPr>
              <a:t>   </a:t>
            </a:r>
            <a:r>
              <a:rPr lang="zh-CN" altLang="en-US" sz="2800" b="1" dirty="0">
                <a:latin typeface="Times New Roman" panose="02020603050405020304" pitchFamily="2" charset="0"/>
                <a:ea typeface="楷体_GB2312" pitchFamily="1" charset="-122"/>
              </a:rPr>
              <a:t>在</a:t>
            </a:r>
            <a:r>
              <a:rPr lang="zh-CN" altLang="en-US" sz="2800" b="1" dirty="0">
                <a:solidFill>
                  <a:srgbClr val="FF0000"/>
                </a:solidFill>
                <a:latin typeface="Times New Roman" panose="02020603050405020304" pitchFamily="2" charset="0"/>
                <a:ea typeface="楷体_GB2312" pitchFamily="1" charset="-122"/>
              </a:rPr>
              <a:t>真空</a:t>
            </a:r>
            <a:r>
              <a:rPr lang="zh-CN" altLang="en-US" sz="2800" b="1" dirty="0">
                <a:latin typeface="Times New Roman" panose="02020603050405020304" pitchFamily="2" charset="0"/>
                <a:ea typeface="楷体_GB2312" pitchFamily="1" charset="-122"/>
              </a:rPr>
              <a:t>中， </a:t>
            </a:r>
            <a:r>
              <a:rPr lang="zh-CN" altLang="en-US" sz="2800" b="1" dirty="0">
                <a:solidFill>
                  <a:srgbClr val="FF0000"/>
                </a:solidFill>
                <a:latin typeface="Times New Roman" panose="02020603050405020304" pitchFamily="2" charset="0"/>
                <a:ea typeface="楷体_GB2312" pitchFamily="1" charset="-122"/>
              </a:rPr>
              <a:t>两个静止点电荷</a:t>
            </a:r>
            <a:r>
              <a:rPr lang="zh-CN" altLang="en-US" sz="2800" b="1" dirty="0">
                <a:latin typeface="Times New Roman" panose="02020603050405020304" pitchFamily="2" charset="0"/>
                <a:ea typeface="楷体_GB2312" pitchFamily="1" charset="-122"/>
              </a:rPr>
              <a:t>之间的相互作用力大小，与它们的</a:t>
            </a:r>
            <a:r>
              <a:rPr lang="zh-CN" altLang="en-US" sz="2800" b="1" dirty="0">
                <a:solidFill>
                  <a:srgbClr val="FF0000"/>
                </a:solidFill>
                <a:latin typeface="Times New Roman" panose="02020603050405020304" pitchFamily="2" charset="0"/>
                <a:ea typeface="楷体_GB2312" pitchFamily="1" charset="-122"/>
              </a:rPr>
              <a:t>电量的乘积成正比</a:t>
            </a:r>
            <a:r>
              <a:rPr lang="zh-CN" altLang="en-US" sz="2800" b="1" dirty="0">
                <a:latin typeface="Times New Roman" panose="02020603050405020304" pitchFamily="2" charset="0"/>
                <a:ea typeface="楷体_GB2312" pitchFamily="1" charset="-122"/>
              </a:rPr>
              <a:t>，与它们之间</a:t>
            </a:r>
            <a:r>
              <a:rPr lang="zh-CN" altLang="en-US" sz="2800" b="1" dirty="0">
                <a:solidFill>
                  <a:srgbClr val="FF0000"/>
                </a:solidFill>
                <a:latin typeface="Times New Roman" panose="02020603050405020304" pitchFamily="2" charset="0"/>
                <a:ea typeface="楷体_GB2312" pitchFamily="1" charset="-122"/>
              </a:rPr>
              <a:t>距离的平方成反比</a:t>
            </a:r>
            <a:r>
              <a:rPr lang="zh-CN" altLang="en-US" sz="2800" b="1" dirty="0">
                <a:latin typeface="Times New Roman" panose="02020603050405020304" pitchFamily="2" charset="0"/>
                <a:ea typeface="楷体_GB2312" pitchFamily="1" charset="-122"/>
              </a:rPr>
              <a:t>；作用力的方向沿着它们的联线，同号电荷相斥，异号电荷相吸。</a:t>
            </a:r>
            <a:endParaRPr lang="zh-CN" altLang="en-US" sz="2800" b="1" dirty="0">
              <a:latin typeface="Times New Roman" panose="02020603050405020304" pitchFamily="2" charset="0"/>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blinds(vertical)">
                                      <p:cBhvr>
                                        <p:cTn id="7" dur="10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12291"/>
                                        </p:tgtEl>
                                        <p:attrNameLst>
                                          <p:attrName>style.visibility</p:attrName>
                                        </p:attrNameLst>
                                      </p:cBhvr>
                                      <p:to>
                                        <p:strVal val="visible"/>
                                      </p:to>
                                    </p:set>
                                    <p:anim calcmode="lin" valueType="num">
                                      <p:cBhvr>
                                        <p:cTn id="12" dur="1000" fill="hold"/>
                                        <p:tgtEl>
                                          <p:spTgt spid="12291"/>
                                        </p:tgtEl>
                                        <p:attrNameLst>
                                          <p:attrName>ppt_w</p:attrName>
                                        </p:attrNameLst>
                                      </p:cBhvr>
                                      <p:tavLst>
                                        <p:tav tm="0">
                                          <p:val>
                                            <p:strVal val="#ppt_w*0.70"/>
                                          </p:val>
                                        </p:tav>
                                        <p:tav tm="100000">
                                          <p:val>
                                            <p:strVal val="#ppt_w"/>
                                          </p:val>
                                        </p:tav>
                                      </p:tavLst>
                                    </p:anim>
                                    <p:anim calcmode="lin" valueType="num">
                                      <p:cBhvr>
                                        <p:cTn id="13" dur="1000" fill="hold"/>
                                        <p:tgtEl>
                                          <p:spTgt spid="12291"/>
                                        </p:tgtEl>
                                        <p:attrNameLst>
                                          <p:attrName>ppt_h</p:attrName>
                                        </p:attrNameLst>
                                      </p:cBhvr>
                                      <p:tavLst>
                                        <p:tav tm="0">
                                          <p:val>
                                            <p:strVal val="#ppt_h"/>
                                          </p:val>
                                        </p:tav>
                                        <p:tav tm="100000">
                                          <p:val>
                                            <p:strVal val="#ppt_h"/>
                                          </p:val>
                                        </p:tav>
                                      </p:tavLst>
                                    </p:anim>
                                    <p:animEffect transition="in" filter="fade">
                                      <p:cBhvr>
                                        <p:cTn id="14" dur="1000"/>
                                        <p:tgtEl>
                                          <p:spTgt spid="12291"/>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5" fill="hold" grpId="0" nodeType="clickEffect">
                                  <p:stCondLst>
                                    <p:cond delay="0"/>
                                  </p:stCondLst>
                                  <p:childTnLst>
                                    <p:set>
                                      <p:cBhvr>
                                        <p:cTn id="18" dur="1" fill="hold">
                                          <p:stCondLst>
                                            <p:cond delay="0"/>
                                          </p:stCondLst>
                                        </p:cTn>
                                        <p:tgtEl>
                                          <p:spTgt spid="12292"/>
                                        </p:tgtEl>
                                        <p:attrNameLst>
                                          <p:attrName>style.visibility</p:attrName>
                                        </p:attrNameLst>
                                      </p:cBhvr>
                                      <p:to>
                                        <p:strVal val="visible"/>
                                      </p:to>
                                    </p:set>
                                    <p:animEffect transition="in" filter="blinds(vertical)">
                                      <p:cBhvr>
                                        <p:cTn id="19" dur="1000"/>
                                        <p:tgtEl>
                                          <p:spTgt spid="12292"/>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2293"/>
                                        </p:tgtEl>
                                        <p:attrNameLst>
                                          <p:attrName>style.visibility</p:attrName>
                                        </p:attrNameLst>
                                      </p:cBhvr>
                                      <p:to>
                                        <p:strVal val="visible"/>
                                      </p:to>
                                    </p:set>
                                    <p:animEffect transition="in" filter="dissolve">
                                      <p:cBhvr>
                                        <p:cTn id="24" dur="1000"/>
                                        <p:tgtEl>
                                          <p:spTgt spid="1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1" grpId="0"/>
      <p:bldP spid="12292" grpId="0"/>
      <p:bldP spid="1229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3314" name="对象 13313"/>
          <p:cNvGraphicFramePr>
            <a:graphicFrameLocks noChangeAspect="1"/>
          </p:cNvGraphicFramePr>
          <p:nvPr/>
        </p:nvGraphicFramePr>
        <p:xfrm>
          <a:off x="6515100" y="1671638"/>
          <a:ext cx="2187575" cy="977900"/>
        </p:xfrm>
        <a:graphic>
          <a:graphicData uri="http://schemas.openxmlformats.org/presentationml/2006/ole">
            <mc:AlternateContent xmlns:mc="http://schemas.openxmlformats.org/markup-compatibility/2006">
              <mc:Choice xmlns:v="urn:schemas-microsoft-com:vml" Requires="v">
                <p:oleObj spid="_x0000_s3088" name="" r:id="rId1" imgW="970280" imgH="434340" progId="Equation.3">
                  <p:embed/>
                </p:oleObj>
              </mc:Choice>
              <mc:Fallback>
                <p:oleObj name="" r:id="rId1" imgW="970280" imgH="434340" progId="Equation.3">
                  <p:embed/>
                  <p:pic>
                    <p:nvPicPr>
                      <p:cNvPr id="0" name="图片 3087"/>
                      <p:cNvPicPr/>
                      <p:nvPr/>
                    </p:nvPicPr>
                    <p:blipFill>
                      <a:blip r:embed="rId2"/>
                      <a:stretch>
                        <a:fillRect/>
                      </a:stretch>
                    </p:blipFill>
                    <p:spPr>
                      <a:xfrm>
                        <a:off x="6515100" y="1671638"/>
                        <a:ext cx="2187575" cy="977900"/>
                      </a:xfrm>
                      <a:prstGeom prst="rect">
                        <a:avLst/>
                      </a:prstGeom>
                      <a:solidFill>
                        <a:srgbClr val="FFFFCC"/>
                      </a:solidFill>
                      <a:ln w="28575" cap="flat" cmpd="sng">
                        <a:solidFill>
                          <a:srgbClr val="FFCC00"/>
                        </a:solidFill>
                        <a:prstDash val="solid"/>
                        <a:miter/>
                        <a:headEnd type="none" w="med" len="med"/>
                        <a:tailEnd type="none" w="med" len="med"/>
                      </a:ln>
                    </p:spPr>
                  </p:pic>
                </p:oleObj>
              </mc:Fallback>
            </mc:AlternateContent>
          </a:graphicData>
        </a:graphic>
      </p:graphicFrame>
      <p:graphicFrame>
        <p:nvGraphicFramePr>
          <p:cNvPr id="13315" name="对象 13314"/>
          <p:cNvGraphicFramePr>
            <a:graphicFrameLocks noChangeAspect="1"/>
          </p:cNvGraphicFramePr>
          <p:nvPr/>
        </p:nvGraphicFramePr>
        <p:xfrm>
          <a:off x="2667000" y="4857750"/>
          <a:ext cx="5903913" cy="612775"/>
        </p:xfrm>
        <a:graphic>
          <a:graphicData uri="http://schemas.openxmlformats.org/presentationml/2006/ole">
            <mc:AlternateContent xmlns:mc="http://schemas.openxmlformats.org/markup-compatibility/2006">
              <mc:Choice xmlns:v="urn:schemas-microsoft-com:vml" Requires="v">
                <p:oleObj spid="_x0000_s3089" name="" r:id="rId3" imgW="2095500" imgH="241300" progId="Equation.3">
                  <p:embed/>
                </p:oleObj>
              </mc:Choice>
              <mc:Fallback>
                <p:oleObj name="" r:id="rId3" imgW="2095500" imgH="241300" progId="Equation.3">
                  <p:embed/>
                  <p:pic>
                    <p:nvPicPr>
                      <p:cNvPr id="0" name="图片 3088"/>
                      <p:cNvPicPr/>
                      <p:nvPr/>
                    </p:nvPicPr>
                    <p:blipFill>
                      <a:blip r:embed="rId4"/>
                      <a:stretch>
                        <a:fillRect/>
                      </a:stretch>
                    </p:blipFill>
                    <p:spPr>
                      <a:xfrm>
                        <a:off x="2667000" y="4857750"/>
                        <a:ext cx="5903913" cy="612775"/>
                      </a:xfrm>
                      <a:prstGeom prst="rect">
                        <a:avLst/>
                      </a:prstGeom>
                      <a:solidFill>
                        <a:srgbClr val="FFFFCC"/>
                      </a:solidFill>
                      <a:ln w="38100">
                        <a:noFill/>
                        <a:miter/>
                      </a:ln>
                    </p:spPr>
                  </p:pic>
                </p:oleObj>
              </mc:Fallback>
            </mc:AlternateContent>
          </a:graphicData>
        </a:graphic>
      </p:graphicFrame>
      <p:sp>
        <p:nvSpPr>
          <p:cNvPr id="13316" name="Text Box 30"/>
          <p:cNvSpPr txBox="1"/>
          <p:nvPr/>
        </p:nvSpPr>
        <p:spPr>
          <a:xfrm>
            <a:off x="2738438" y="3643313"/>
            <a:ext cx="1655762" cy="521970"/>
          </a:xfrm>
          <a:prstGeom prst="rect">
            <a:avLst/>
          </a:prstGeom>
          <a:noFill/>
          <a:ln w="9525">
            <a:noFill/>
          </a:ln>
        </p:spPr>
        <p:txBody>
          <a:bodyPr anchor="t" anchorCtr="0">
            <a:spAutoFit/>
          </a:bodyPr>
          <a:p>
            <a:pPr algn="ctr"/>
            <a:r>
              <a:rPr lang="zh-CN" altLang="en-US" sz="2800" b="1" dirty="0">
                <a:solidFill>
                  <a:srgbClr val="C00000"/>
                </a:solidFill>
                <a:latin typeface="Calibri" panose="020F0502020204030204" charset="0"/>
                <a:ea typeface="宋体" panose="02010600030101010101" pitchFamily="2" charset="-122"/>
              </a:rPr>
              <a:t>有理化：</a:t>
            </a:r>
            <a:endParaRPr lang="zh-CN" altLang="en-US" sz="2800" b="1" dirty="0">
              <a:solidFill>
                <a:srgbClr val="C00000"/>
              </a:solidFill>
              <a:latin typeface="Calibri" panose="020F0502020204030204" charset="0"/>
              <a:ea typeface="宋体" panose="02010600030101010101" pitchFamily="2" charset="-122"/>
            </a:endParaRPr>
          </a:p>
        </p:txBody>
      </p:sp>
      <p:sp>
        <p:nvSpPr>
          <p:cNvPr id="13317" name="Rectangle 31"/>
          <p:cNvSpPr/>
          <p:nvPr/>
        </p:nvSpPr>
        <p:spPr>
          <a:xfrm>
            <a:off x="2667000" y="5715000"/>
            <a:ext cx="5903913" cy="521970"/>
          </a:xfrm>
          <a:prstGeom prst="rect">
            <a:avLst/>
          </a:prstGeom>
          <a:solidFill>
            <a:srgbClr val="FFFFCC"/>
          </a:solidFill>
          <a:ln w="9525">
            <a:noFill/>
          </a:ln>
        </p:spPr>
        <p:txBody>
          <a:bodyPr anchor="t" anchorCtr="0">
            <a:spAutoFit/>
          </a:bodyPr>
          <a:p>
            <a:pPr algn="ctr"/>
            <a:r>
              <a:rPr lang="zh-CN" altLang="en-US" sz="2800" b="1" dirty="0">
                <a:latin typeface="Times New Roman" panose="02020603050405020304" pitchFamily="2" charset="0"/>
                <a:ea typeface="楷体_GB2312" pitchFamily="1" charset="-122"/>
                <a:sym typeface="Symbol" panose="05050102010706020507" pitchFamily="2" charset="2"/>
              </a:rPr>
              <a:t>真空中的</a:t>
            </a:r>
            <a:r>
              <a:rPr lang="zh-CN" altLang="en-US" sz="2800" b="1" dirty="0">
                <a:solidFill>
                  <a:srgbClr val="FF0000"/>
                </a:solidFill>
                <a:latin typeface="Times New Roman" panose="02020603050405020304" pitchFamily="2" charset="0"/>
                <a:ea typeface="楷体_GB2312" pitchFamily="1" charset="-122"/>
                <a:sym typeface="Symbol" panose="05050102010706020507" pitchFamily="2" charset="2"/>
              </a:rPr>
              <a:t>介电常数</a:t>
            </a:r>
            <a:r>
              <a:rPr lang="en-US" altLang="zh-CN" sz="2800" b="1" dirty="0">
                <a:latin typeface="Times New Roman" panose="02020603050405020304" pitchFamily="2" charset="0"/>
                <a:ea typeface="楷体_GB2312" pitchFamily="1" charset="-122"/>
                <a:sym typeface="Symbol" panose="05050102010706020507" pitchFamily="2" charset="2"/>
              </a:rPr>
              <a:t>(</a:t>
            </a:r>
            <a:r>
              <a:rPr lang="zh-CN" altLang="en-US" sz="2800" b="1" dirty="0">
                <a:latin typeface="Times New Roman" panose="02020603050405020304" pitchFamily="2" charset="0"/>
                <a:ea typeface="楷体_GB2312" pitchFamily="1" charset="-122"/>
                <a:sym typeface="Symbol" panose="05050102010706020507" pitchFamily="2" charset="2"/>
              </a:rPr>
              <a:t>真空中的</a:t>
            </a:r>
            <a:r>
              <a:rPr lang="zh-CN" altLang="en-US" sz="2800" b="1" dirty="0">
                <a:solidFill>
                  <a:srgbClr val="FF0000"/>
                </a:solidFill>
                <a:latin typeface="Times New Roman" panose="02020603050405020304" pitchFamily="2" charset="0"/>
                <a:ea typeface="楷体_GB2312" pitchFamily="1" charset="-122"/>
                <a:sym typeface="Symbol" panose="05050102010706020507" pitchFamily="2" charset="2"/>
              </a:rPr>
              <a:t>电容率</a:t>
            </a:r>
            <a:r>
              <a:rPr lang="en-US" altLang="zh-CN" sz="2800" b="1" dirty="0">
                <a:latin typeface="Times New Roman" panose="02020603050405020304" pitchFamily="2" charset="0"/>
                <a:ea typeface="楷体_GB2312" pitchFamily="1" charset="-122"/>
                <a:sym typeface="Symbol" panose="05050102010706020507" pitchFamily="2" charset="2"/>
              </a:rPr>
              <a:t>).</a:t>
            </a:r>
            <a:endParaRPr lang="en-US" altLang="zh-CN" sz="2800" b="1" dirty="0">
              <a:latin typeface="Times New Roman" panose="02020603050405020304" pitchFamily="2" charset="0"/>
              <a:ea typeface="楷体_GB2312" pitchFamily="1" charset="-122"/>
              <a:sym typeface="Symbol" panose="05050102010706020507" pitchFamily="2" charset="2"/>
            </a:endParaRPr>
          </a:p>
        </p:txBody>
      </p:sp>
      <p:sp>
        <p:nvSpPr>
          <p:cNvPr id="13318" name="Text Box 38"/>
          <p:cNvSpPr txBox="1"/>
          <p:nvPr/>
        </p:nvSpPr>
        <p:spPr>
          <a:xfrm>
            <a:off x="3359150" y="2781300"/>
            <a:ext cx="6915150" cy="521970"/>
          </a:xfrm>
          <a:prstGeom prst="rect">
            <a:avLst/>
          </a:prstGeom>
          <a:noFill/>
          <a:ln w="9525">
            <a:noFill/>
          </a:ln>
        </p:spPr>
        <p:txBody>
          <a:bodyPr anchor="t" anchorCtr="0">
            <a:spAutoFit/>
          </a:bodyPr>
          <a:p>
            <a:r>
              <a:rPr lang="zh-CN" altLang="en-US" sz="2800" b="1" dirty="0">
                <a:latin typeface="Times New Roman" panose="02020603050405020304" pitchFamily="2" charset="0"/>
                <a:ea typeface="楷体_GB2312" pitchFamily="1" charset="-122"/>
              </a:rPr>
              <a:t>为施力点电荷指向受力点电荷的单位矢量。</a:t>
            </a:r>
            <a:endParaRPr lang="en-US" altLang="zh-CN" sz="2800" b="1" dirty="0">
              <a:latin typeface="Times New Roman" panose="02020603050405020304" pitchFamily="2" charset="0"/>
              <a:ea typeface="楷体_GB2312" pitchFamily="1" charset="-122"/>
            </a:endParaRPr>
          </a:p>
        </p:txBody>
      </p:sp>
      <p:graphicFrame>
        <p:nvGraphicFramePr>
          <p:cNvPr id="13319" name="对象 13318"/>
          <p:cNvGraphicFramePr>
            <a:graphicFrameLocks noChangeAspect="1"/>
          </p:cNvGraphicFramePr>
          <p:nvPr/>
        </p:nvGraphicFramePr>
        <p:xfrm>
          <a:off x="1847850" y="2636838"/>
          <a:ext cx="1589088" cy="830262"/>
        </p:xfrm>
        <a:graphic>
          <a:graphicData uri="http://schemas.openxmlformats.org/presentationml/2006/ole">
            <mc:AlternateContent xmlns:mc="http://schemas.openxmlformats.org/markup-compatibility/2006">
              <mc:Choice xmlns:v="urn:schemas-microsoft-com:vml" Requires="v">
                <p:oleObj spid="_x0000_s3090" name="" r:id="rId5" imgW="18897600" imgH="10363200" progId="Equation.3">
                  <p:embed/>
                </p:oleObj>
              </mc:Choice>
              <mc:Fallback>
                <p:oleObj name="" r:id="rId5" imgW="18897600" imgH="10363200" progId="Equation.3">
                  <p:embed/>
                  <p:pic>
                    <p:nvPicPr>
                      <p:cNvPr id="0" name="图片 3089"/>
                      <p:cNvPicPr/>
                      <p:nvPr/>
                    </p:nvPicPr>
                    <p:blipFill>
                      <a:blip r:embed="rId6"/>
                      <a:stretch>
                        <a:fillRect/>
                      </a:stretch>
                    </p:blipFill>
                    <p:spPr>
                      <a:xfrm>
                        <a:off x="1847850" y="2636838"/>
                        <a:ext cx="1589088" cy="830262"/>
                      </a:xfrm>
                      <a:prstGeom prst="rect">
                        <a:avLst/>
                      </a:prstGeom>
                      <a:solidFill>
                        <a:srgbClr val="FFFFCC"/>
                      </a:solidFill>
                      <a:ln w="38100">
                        <a:noFill/>
                        <a:miter/>
                      </a:ln>
                    </p:spPr>
                  </p:pic>
                </p:oleObj>
              </mc:Fallback>
            </mc:AlternateContent>
          </a:graphicData>
        </a:graphic>
      </p:graphicFrame>
      <p:grpSp>
        <p:nvGrpSpPr>
          <p:cNvPr id="13320" name="Group 8"/>
          <p:cNvGrpSpPr/>
          <p:nvPr/>
        </p:nvGrpSpPr>
        <p:grpSpPr>
          <a:xfrm>
            <a:off x="7104063" y="0"/>
            <a:ext cx="2767013" cy="1666875"/>
            <a:chOff x="0" y="0"/>
            <a:chExt cx="2767013" cy="1666875"/>
          </a:xfrm>
        </p:grpSpPr>
        <p:grpSp>
          <p:nvGrpSpPr>
            <p:cNvPr id="2" name="Group 9"/>
            <p:cNvGrpSpPr/>
            <p:nvPr/>
          </p:nvGrpSpPr>
          <p:grpSpPr>
            <a:xfrm>
              <a:off x="2232025" y="0"/>
              <a:ext cx="534988" cy="1066800"/>
              <a:chOff x="0" y="0"/>
              <a:chExt cx="337" cy="672"/>
            </a:xfrm>
          </p:grpSpPr>
          <p:sp>
            <p:nvSpPr>
              <p:cNvPr id="13321" name="Oval 27"/>
              <p:cNvSpPr/>
              <p:nvPr/>
            </p:nvSpPr>
            <p:spPr>
              <a:xfrm>
                <a:off x="0" y="384"/>
                <a:ext cx="288" cy="288"/>
              </a:xfrm>
              <a:prstGeom prst="ellipse">
                <a:avLst/>
              </a:prstGeom>
              <a:gradFill rotWithShape="0">
                <a:gsLst>
                  <a:gs pos="0">
                    <a:schemeClr val="accent1"/>
                  </a:gs>
                  <a:gs pos="100000">
                    <a:srgbClr val="2C486A"/>
                  </a:gs>
                </a:gsLst>
                <a:path path="shape">
                  <a:fillToRect l="50000" t="50000" r="50000" b="50000"/>
                </a:path>
                <a:tileRect/>
              </a:gradFill>
              <a:ln w="9525" cap="flat" cmpd="sng">
                <a:solidFill>
                  <a:srgbClr val="66FF33"/>
                </a:solidFill>
                <a:prstDash val="solid"/>
                <a:round/>
                <a:headEnd type="none" w="med" len="med"/>
                <a:tailEnd type="none" w="med" len="med"/>
              </a:ln>
            </p:spPr>
            <p:txBody>
              <a:bodyPr wrap="none" anchor="ctr" anchorCtr="0"/>
              <a:p>
                <a:pPr algn="ctr"/>
                <a:r>
                  <a:rPr lang="en-US" altLang="zh-CN" sz="3200" b="1" dirty="0">
                    <a:solidFill>
                      <a:srgbClr val="FFFF00"/>
                    </a:solidFill>
                    <a:latin typeface="Times New Roman" panose="02020603050405020304" pitchFamily="2" charset="0"/>
                    <a:ea typeface="宋体" panose="02010600030101010101" pitchFamily="2" charset="-122"/>
                  </a:rPr>
                  <a:t>--</a:t>
                </a:r>
                <a:endParaRPr lang="en-US" altLang="zh-CN" sz="3200" b="1" dirty="0">
                  <a:solidFill>
                    <a:srgbClr val="FFFF00"/>
                  </a:solidFill>
                  <a:latin typeface="Times New Roman" panose="02020603050405020304" pitchFamily="2" charset="0"/>
                  <a:ea typeface="宋体" panose="02010600030101010101" pitchFamily="2" charset="-122"/>
                </a:endParaRPr>
              </a:p>
            </p:txBody>
          </p:sp>
          <p:sp>
            <p:nvSpPr>
              <p:cNvPr id="13322" name="Text Box 28"/>
              <p:cNvSpPr txBox="1"/>
              <p:nvPr/>
            </p:nvSpPr>
            <p:spPr>
              <a:xfrm>
                <a:off x="0" y="0"/>
                <a:ext cx="337" cy="368"/>
              </a:xfrm>
              <a:prstGeom prst="rect">
                <a:avLst/>
              </a:prstGeom>
              <a:noFill/>
              <a:ln w="9525">
                <a:noFill/>
              </a:ln>
            </p:spPr>
            <p:txBody>
              <a:bodyPr wrap="none" anchor="t" anchorCtr="0">
                <a:spAutoFit/>
              </a:bodyPr>
              <a:p>
                <a:r>
                  <a:rPr lang="en-US" altLang="zh-CN" sz="3200" b="1" dirty="0">
                    <a:solidFill>
                      <a:srgbClr val="009900"/>
                    </a:solidFill>
                    <a:latin typeface="Calibri" panose="020F0502020204030204" charset="0"/>
                    <a:ea typeface="宋体" panose="02010600030101010101" pitchFamily="2" charset="-122"/>
                  </a:rPr>
                  <a:t>q</a:t>
                </a:r>
                <a:r>
                  <a:rPr lang="en-US" altLang="zh-CN" sz="3200" b="1" baseline="-25000" dirty="0">
                    <a:solidFill>
                      <a:srgbClr val="009900"/>
                    </a:solidFill>
                    <a:latin typeface="Calibri" panose="020F0502020204030204" charset="0"/>
                    <a:ea typeface="宋体" panose="02010600030101010101" pitchFamily="2" charset="-122"/>
                  </a:rPr>
                  <a:t>2</a:t>
                </a:r>
                <a:endParaRPr lang="en-US" altLang="zh-CN" sz="3200" b="1" dirty="0">
                  <a:solidFill>
                    <a:srgbClr val="009900"/>
                  </a:solidFill>
                  <a:latin typeface="Calibri" panose="020F0502020204030204" charset="0"/>
                  <a:ea typeface="宋体" panose="02010600030101010101" pitchFamily="2" charset="-122"/>
                </a:endParaRPr>
              </a:p>
            </p:txBody>
          </p:sp>
        </p:grpSp>
        <p:grpSp>
          <p:nvGrpSpPr>
            <p:cNvPr id="13323" name="Group 12"/>
            <p:cNvGrpSpPr/>
            <p:nvPr/>
          </p:nvGrpSpPr>
          <p:grpSpPr>
            <a:xfrm>
              <a:off x="287337" y="981075"/>
              <a:ext cx="2133600" cy="685800"/>
              <a:chOff x="0" y="0"/>
              <a:chExt cx="1344" cy="432"/>
            </a:xfrm>
          </p:grpSpPr>
          <p:sp>
            <p:nvSpPr>
              <p:cNvPr id="13324" name="Line 18"/>
              <p:cNvSpPr/>
              <p:nvPr/>
            </p:nvSpPr>
            <p:spPr>
              <a:xfrm>
                <a:off x="0" y="0"/>
                <a:ext cx="0" cy="432"/>
              </a:xfrm>
              <a:prstGeom prst="line">
                <a:avLst/>
              </a:prstGeom>
              <a:ln w="9525" cap="flat" cmpd="sng">
                <a:solidFill>
                  <a:schemeClr val="accent2"/>
                </a:solidFill>
                <a:prstDash val="solid"/>
                <a:round/>
                <a:headEnd type="none" w="med" len="med"/>
                <a:tailEnd type="none" w="med" len="med"/>
              </a:ln>
            </p:spPr>
          </p:sp>
          <p:sp>
            <p:nvSpPr>
              <p:cNvPr id="13325" name="Line 19"/>
              <p:cNvSpPr/>
              <p:nvPr/>
            </p:nvSpPr>
            <p:spPr>
              <a:xfrm>
                <a:off x="1344" y="0"/>
                <a:ext cx="0" cy="432"/>
              </a:xfrm>
              <a:prstGeom prst="line">
                <a:avLst/>
              </a:prstGeom>
              <a:ln w="9525" cap="flat" cmpd="sng">
                <a:solidFill>
                  <a:schemeClr val="accent2"/>
                </a:solidFill>
                <a:prstDash val="solid"/>
                <a:round/>
                <a:headEnd type="none" w="med" len="med"/>
                <a:tailEnd type="none" w="med" len="med"/>
              </a:ln>
            </p:spPr>
          </p:sp>
          <p:sp>
            <p:nvSpPr>
              <p:cNvPr id="13326" name="Line 20"/>
              <p:cNvSpPr/>
              <p:nvPr/>
            </p:nvSpPr>
            <p:spPr>
              <a:xfrm>
                <a:off x="0" y="240"/>
                <a:ext cx="528" cy="0"/>
              </a:xfrm>
              <a:prstGeom prst="line">
                <a:avLst/>
              </a:prstGeom>
              <a:ln w="9525" cap="flat" cmpd="sng">
                <a:solidFill>
                  <a:schemeClr val="accent2"/>
                </a:solidFill>
                <a:prstDash val="solid"/>
                <a:round/>
                <a:headEnd type="triangle" w="med" len="med"/>
                <a:tailEnd type="none" w="med" len="med"/>
              </a:ln>
            </p:spPr>
          </p:sp>
          <p:sp>
            <p:nvSpPr>
              <p:cNvPr id="13327" name="Line 21"/>
              <p:cNvSpPr/>
              <p:nvPr/>
            </p:nvSpPr>
            <p:spPr>
              <a:xfrm>
                <a:off x="816" y="240"/>
                <a:ext cx="528" cy="0"/>
              </a:xfrm>
              <a:prstGeom prst="line">
                <a:avLst/>
              </a:prstGeom>
              <a:ln w="9525" cap="flat" cmpd="sng">
                <a:solidFill>
                  <a:schemeClr val="accent2"/>
                </a:solidFill>
                <a:prstDash val="solid"/>
                <a:round/>
                <a:headEnd type="none" w="med" len="med"/>
                <a:tailEnd type="triangle" w="med" len="med"/>
              </a:ln>
            </p:spPr>
          </p:sp>
          <p:sp>
            <p:nvSpPr>
              <p:cNvPr id="13328" name="Text Box 22"/>
              <p:cNvSpPr txBox="1"/>
              <p:nvPr/>
            </p:nvSpPr>
            <p:spPr>
              <a:xfrm>
                <a:off x="528" y="48"/>
                <a:ext cx="206" cy="368"/>
              </a:xfrm>
              <a:prstGeom prst="rect">
                <a:avLst/>
              </a:prstGeom>
              <a:noFill/>
              <a:ln w="9525">
                <a:noFill/>
              </a:ln>
            </p:spPr>
            <p:txBody>
              <a:bodyPr wrap="none" anchor="t" anchorCtr="0">
                <a:spAutoFit/>
              </a:bodyPr>
              <a:p>
                <a:r>
                  <a:rPr lang="en-US" altLang="zh-CN" sz="3200" b="1" dirty="0">
                    <a:solidFill>
                      <a:srgbClr val="333399"/>
                    </a:solidFill>
                    <a:latin typeface="Calibri" panose="020F0502020204030204" charset="0"/>
                    <a:ea typeface="宋体" panose="02010600030101010101" pitchFamily="2" charset="-122"/>
                  </a:rPr>
                  <a:t>r</a:t>
                </a:r>
                <a:endParaRPr lang="en-US" altLang="zh-CN" sz="3200" b="1" dirty="0">
                  <a:solidFill>
                    <a:srgbClr val="333399"/>
                  </a:solidFill>
                  <a:latin typeface="Calibri" panose="020F0502020204030204" charset="0"/>
                  <a:ea typeface="宋体" panose="02010600030101010101" pitchFamily="2" charset="-122"/>
                </a:endParaRPr>
              </a:p>
            </p:txBody>
          </p:sp>
        </p:grpSp>
        <p:grpSp>
          <p:nvGrpSpPr>
            <p:cNvPr id="13329" name="Group 18"/>
            <p:cNvGrpSpPr/>
            <p:nvPr/>
          </p:nvGrpSpPr>
          <p:grpSpPr>
            <a:xfrm>
              <a:off x="0" y="115888"/>
              <a:ext cx="534988" cy="1020762"/>
              <a:chOff x="0" y="0"/>
              <a:chExt cx="337" cy="643"/>
            </a:xfrm>
          </p:grpSpPr>
          <p:sp>
            <p:nvSpPr>
              <p:cNvPr id="13330" name="Oval 24"/>
              <p:cNvSpPr/>
              <p:nvPr/>
            </p:nvSpPr>
            <p:spPr>
              <a:xfrm>
                <a:off x="10" y="355"/>
                <a:ext cx="288" cy="288"/>
              </a:xfrm>
              <a:prstGeom prst="ellipse">
                <a:avLst/>
              </a:prstGeom>
              <a:gradFill rotWithShape="0">
                <a:gsLst>
                  <a:gs pos="0">
                    <a:schemeClr val="accent1"/>
                  </a:gs>
                  <a:gs pos="100000">
                    <a:srgbClr val="2C486A"/>
                  </a:gs>
                </a:gsLst>
                <a:path path="shape">
                  <a:fillToRect l="50000" t="50000" r="50000" b="50000"/>
                </a:path>
                <a:tileRect/>
              </a:gradFill>
              <a:ln w="9525" cap="flat" cmpd="sng">
                <a:solidFill>
                  <a:srgbClr val="66FF33"/>
                </a:solidFill>
                <a:prstDash val="solid"/>
                <a:round/>
                <a:headEnd type="none" w="med" len="med"/>
                <a:tailEnd type="none" w="med" len="med"/>
              </a:ln>
            </p:spPr>
            <p:txBody>
              <a:bodyPr wrap="none" anchor="ctr" anchorCtr="0"/>
              <a:p>
                <a:pPr algn="ctr"/>
                <a:r>
                  <a:rPr lang="en-US" altLang="zh-CN" sz="3200" b="1" dirty="0">
                    <a:solidFill>
                      <a:srgbClr val="FFFF00"/>
                    </a:solidFill>
                    <a:latin typeface="Times New Roman" panose="02020603050405020304" pitchFamily="2" charset="0"/>
                    <a:ea typeface="宋体" panose="02010600030101010101" pitchFamily="2" charset="-122"/>
                  </a:rPr>
                  <a:t>+</a:t>
                </a:r>
                <a:endParaRPr lang="en-US" altLang="zh-CN" sz="3200" b="1" dirty="0">
                  <a:solidFill>
                    <a:srgbClr val="FFFF00"/>
                  </a:solidFill>
                  <a:latin typeface="Times New Roman" panose="02020603050405020304" pitchFamily="2" charset="0"/>
                  <a:ea typeface="宋体" panose="02010600030101010101" pitchFamily="2" charset="-122"/>
                </a:endParaRPr>
              </a:p>
            </p:txBody>
          </p:sp>
          <p:sp>
            <p:nvSpPr>
              <p:cNvPr id="13331" name="Text Box 25"/>
              <p:cNvSpPr txBox="1"/>
              <p:nvPr/>
            </p:nvSpPr>
            <p:spPr>
              <a:xfrm>
                <a:off x="0" y="0"/>
                <a:ext cx="337" cy="368"/>
              </a:xfrm>
              <a:prstGeom prst="rect">
                <a:avLst/>
              </a:prstGeom>
              <a:noFill/>
              <a:ln w="9525">
                <a:noFill/>
              </a:ln>
            </p:spPr>
            <p:txBody>
              <a:bodyPr wrap="none" anchor="t" anchorCtr="0">
                <a:spAutoFit/>
              </a:bodyPr>
              <a:p>
                <a:r>
                  <a:rPr lang="en-US" altLang="zh-CN" sz="3200" b="1" dirty="0">
                    <a:solidFill>
                      <a:srgbClr val="009900"/>
                    </a:solidFill>
                    <a:latin typeface="Calibri" panose="020F0502020204030204" charset="0"/>
                    <a:ea typeface="宋体" panose="02010600030101010101" pitchFamily="2" charset="-122"/>
                  </a:rPr>
                  <a:t>q</a:t>
                </a:r>
                <a:r>
                  <a:rPr lang="en-US" altLang="zh-CN" sz="3200" b="1" baseline="-25000" dirty="0">
                    <a:solidFill>
                      <a:srgbClr val="009900"/>
                    </a:solidFill>
                    <a:latin typeface="Calibri" panose="020F0502020204030204" charset="0"/>
                    <a:ea typeface="宋体" panose="02010600030101010101" pitchFamily="2" charset="-122"/>
                  </a:rPr>
                  <a:t>1</a:t>
                </a:r>
                <a:endParaRPr lang="en-US" altLang="zh-CN" sz="3200" b="1" dirty="0">
                  <a:solidFill>
                    <a:srgbClr val="009900"/>
                  </a:solidFill>
                  <a:latin typeface="Calibri" panose="020F0502020204030204" charset="0"/>
                  <a:ea typeface="宋体" panose="02010600030101010101" pitchFamily="2" charset="-122"/>
                </a:endParaRPr>
              </a:p>
            </p:txBody>
          </p:sp>
        </p:grpSp>
        <p:grpSp>
          <p:nvGrpSpPr>
            <p:cNvPr id="13332" name="Group 21"/>
            <p:cNvGrpSpPr/>
            <p:nvPr/>
          </p:nvGrpSpPr>
          <p:grpSpPr>
            <a:xfrm>
              <a:off x="431800" y="260350"/>
              <a:ext cx="457200" cy="685800"/>
              <a:chOff x="0" y="0"/>
              <a:chExt cx="288" cy="432"/>
            </a:xfrm>
          </p:grpSpPr>
          <p:sp>
            <p:nvSpPr>
              <p:cNvPr id="13333" name="Line 45"/>
              <p:cNvSpPr/>
              <p:nvPr/>
            </p:nvSpPr>
            <p:spPr>
              <a:xfrm>
                <a:off x="0" y="432"/>
                <a:ext cx="288" cy="0"/>
              </a:xfrm>
              <a:prstGeom prst="line">
                <a:avLst/>
              </a:prstGeom>
              <a:ln w="57150" cap="flat" cmpd="sng">
                <a:solidFill>
                  <a:srgbClr val="FF0000"/>
                </a:solidFill>
                <a:prstDash val="solid"/>
                <a:round/>
                <a:headEnd type="none" w="med" len="med"/>
                <a:tailEnd type="triangle" w="med" len="med"/>
              </a:ln>
            </p:spPr>
          </p:sp>
          <p:graphicFrame>
            <p:nvGraphicFramePr>
              <p:cNvPr id="13334" name="对象 13334"/>
              <p:cNvGraphicFramePr>
                <a:graphicFrameLocks noChangeAspect="1"/>
              </p:cNvGraphicFramePr>
              <p:nvPr/>
            </p:nvGraphicFramePr>
            <p:xfrm>
              <a:off x="0" y="0"/>
              <a:ext cx="237" cy="404"/>
            </p:xfrm>
            <a:graphic>
              <a:graphicData uri="http://schemas.openxmlformats.org/presentationml/2006/ole">
                <mc:AlternateContent xmlns:mc="http://schemas.openxmlformats.org/markup-compatibility/2006">
                  <mc:Choice xmlns:v="urn:schemas-microsoft-com:vml" Requires="v">
                    <p:oleObj spid="_x0000_s3080" name="" r:id="rId7" imgW="128905" imgH="219075" progId="Equation.3">
                      <p:embed/>
                    </p:oleObj>
                  </mc:Choice>
                  <mc:Fallback>
                    <p:oleObj name="" r:id="rId7" imgW="128905" imgH="219075" progId="Equation.3">
                      <p:embed/>
                      <p:pic>
                        <p:nvPicPr>
                          <p:cNvPr id="0" name="图片 3079"/>
                          <p:cNvPicPr/>
                          <p:nvPr/>
                        </p:nvPicPr>
                        <p:blipFill>
                          <a:blip r:embed="rId8"/>
                          <a:stretch>
                            <a:fillRect/>
                          </a:stretch>
                        </p:blipFill>
                        <p:spPr>
                          <a:xfrm>
                            <a:off x="0" y="0"/>
                            <a:ext cx="237" cy="404"/>
                          </a:xfrm>
                          <a:prstGeom prst="rect">
                            <a:avLst/>
                          </a:prstGeom>
                          <a:noFill/>
                          <a:ln w="38100">
                            <a:noFill/>
                            <a:miter/>
                          </a:ln>
                        </p:spPr>
                      </p:pic>
                    </p:oleObj>
                  </mc:Fallback>
                </mc:AlternateContent>
              </a:graphicData>
            </a:graphic>
          </p:graphicFrame>
        </p:grpSp>
        <p:grpSp>
          <p:nvGrpSpPr>
            <p:cNvPr id="13335" name="Group 24"/>
            <p:cNvGrpSpPr/>
            <p:nvPr/>
          </p:nvGrpSpPr>
          <p:grpSpPr>
            <a:xfrm>
              <a:off x="1584325" y="333375"/>
              <a:ext cx="685800" cy="603250"/>
              <a:chOff x="0" y="0"/>
              <a:chExt cx="432" cy="380"/>
            </a:xfrm>
          </p:grpSpPr>
          <p:graphicFrame>
            <p:nvGraphicFramePr>
              <p:cNvPr id="13336" name="对象 13336"/>
              <p:cNvGraphicFramePr>
                <a:graphicFrameLocks noChangeAspect="1"/>
              </p:cNvGraphicFramePr>
              <p:nvPr/>
            </p:nvGraphicFramePr>
            <p:xfrm>
              <a:off x="96" y="0"/>
              <a:ext cx="308" cy="380"/>
            </p:xfrm>
            <a:graphic>
              <a:graphicData uri="http://schemas.openxmlformats.org/presentationml/2006/ole">
                <mc:AlternateContent xmlns:mc="http://schemas.openxmlformats.org/markup-compatibility/2006">
                  <mc:Choice xmlns:v="urn:schemas-microsoft-com:vml" Requires="v">
                    <p:oleObj spid="_x0000_s3081" name="" r:id="rId9" imgW="168275" imgH="207010" progId="Equation.3">
                      <p:embed/>
                    </p:oleObj>
                  </mc:Choice>
                  <mc:Fallback>
                    <p:oleObj name="" r:id="rId9" imgW="168275" imgH="207010" progId="Equation.3">
                      <p:embed/>
                      <p:pic>
                        <p:nvPicPr>
                          <p:cNvPr id="0" name="图片 3080"/>
                          <p:cNvPicPr/>
                          <p:nvPr/>
                        </p:nvPicPr>
                        <p:blipFill>
                          <a:blip r:embed="rId10"/>
                          <a:stretch>
                            <a:fillRect/>
                          </a:stretch>
                        </p:blipFill>
                        <p:spPr>
                          <a:xfrm>
                            <a:off x="96" y="0"/>
                            <a:ext cx="308" cy="380"/>
                          </a:xfrm>
                          <a:prstGeom prst="rect">
                            <a:avLst/>
                          </a:prstGeom>
                          <a:noFill/>
                          <a:ln w="38100">
                            <a:noFill/>
                            <a:miter/>
                          </a:ln>
                        </p:spPr>
                      </p:pic>
                    </p:oleObj>
                  </mc:Fallback>
                </mc:AlternateContent>
              </a:graphicData>
            </a:graphic>
          </p:graphicFrame>
          <p:sp>
            <p:nvSpPr>
              <p:cNvPr id="13337" name="Line 52"/>
              <p:cNvSpPr/>
              <p:nvPr/>
            </p:nvSpPr>
            <p:spPr>
              <a:xfrm>
                <a:off x="0" y="336"/>
                <a:ext cx="432" cy="0"/>
              </a:xfrm>
              <a:prstGeom prst="line">
                <a:avLst/>
              </a:prstGeom>
              <a:ln w="57150" cap="flat" cmpd="sng">
                <a:solidFill>
                  <a:srgbClr val="FF0000"/>
                </a:solidFill>
                <a:prstDash val="solid"/>
                <a:round/>
                <a:headEnd type="triangle" w="med" len="med"/>
                <a:tailEnd type="none" w="med" len="med"/>
              </a:ln>
            </p:spPr>
          </p:sp>
        </p:grpSp>
        <p:grpSp>
          <p:nvGrpSpPr>
            <p:cNvPr id="13338" name="Group 27"/>
            <p:cNvGrpSpPr/>
            <p:nvPr/>
          </p:nvGrpSpPr>
          <p:grpSpPr>
            <a:xfrm>
              <a:off x="1800225" y="908050"/>
              <a:ext cx="457200" cy="641350"/>
              <a:chOff x="0" y="0"/>
              <a:chExt cx="288" cy="404"/>
            </a:xfrm>
          </p:grpSpPr>
          <p:sp>
            <p:nvSpPr>
              <p:cNvPr id="13339" name="Line 54"/>
              <p:cNvSpPr/>
              <p:nvPr/>
            </p:nvSpPr>
            <p:spPr>
              <a:xfrm>
                <a:off x="0" y="0"/>
                <a:ext cx="288" cy="0"/>
              </a:xfrm>
              <a:prstGeom prst="line">
                <a:avLst/>
              </a:prstGeom>
              <a:ln w="57150" cap="flat" cmpd="sng">
                <a:solidFill>
                  <a:schemeClr val="accent2"/>
                </a:solidFill>
                <a:prstDash val="solid"/>
                <a:round/>
                <a:headEnd type="triangle" w="med" len="med"/>
                <a:tailEnd type="none" w="med" len="med"/>
              </a:ln>
            </p:spPr>
          </p:sp>
          <p:graphicFrame>
            <p:nvGraphicFramePr>
              <p:cNvPr id="13340" name="对象 13340"/>
              <p:cNvGraphicFramePr>
                <a:graphicFrameLocks noChangeAspect="1"/>
              </p:cNvGraphicFramePr>
              <p:nvPr/>
            </p:nvGraphicFramePr>
            <p:xfrm>
              <a:off x="48" y="0"/>
              <a:ext cx="237" cy="404"/>
            </p:xfrm>
            <a:graphic>
              <a:graphicData uri="http://schemas.openxmlformats.org/presentationml/2006/ole">
                <mc:AlternateContent xmlns:mc="http://schemas.openxmlformats.org/markup-compatibility/2006">
                  <mc:Choice xmlns:v="urn:schemas-microsoft-com:vml" Requires="v">
                    <p:oleObj spid="_x0000_s3083" name="" r:id="rId11" imgW="128905" imgH="219075" progId="Equation.3">
                      <p:embed/>
                    </p:oleObj>
                  </mc:Choice>
                  <mc:Fallback>
                    <p:oleObj name="" r:id="rId11" imgW="128905" imgH="219075" progId="Equation.3">
                      <p:embed/>
                      <p:pic>
                        <p:nvPicPr>
                          <p:cNvPr id="0" name="图片 3082"/>
                          <p:cNvPicPr/>
                          <p:nvPr/>
                        </p:nvPicPr>
                        <p:blipFill>
                          <a:blip r:embed="rId12"/>
                          <a:stretch>
                            <a:fillRect/>
                          </a:stretch>
                        </p:blipFill>
                        <p:spPr>
                          <a:xfrm>
                            <a:off x="48" y="0"/>
                            <a:ext cx="237" cy="404"/>
                          </a:xfrm>
                          <a:prstGeom prst="rect">
                            <a:avLst/>
                          </a:prstGeom>
                          <a:noFill/>
                          <a:ln w="38100">
                            <a:noFill/>
                            <a:miter/>
                          </a:ln>
                        </p:spPr>
                      </p:pic>
                    </p:oleObj>
                  </mc:Fallback>
                </mc:AlternateContent>
              </a:graphicData>
            </a:graphic>
          </p:graphicFrame>
        </p:grpSp>
        <p:grpSp>
          <p:nvGrpSpPr>
            <p:cNvPr id="13341" name="Group 30"/>
            <p:cNvGrpSpPr/>
            <p:nvPr/>
          </p:nvGrpSpPr>
          <p:grpSpPr>
            <a:xfrm>
              <a:off x="431800" y="908050"/>
              <a:ext cx="685800" cy="603250"/>
              <a:chOff x="0" y="0"/>
              <a:chExt cx="432" cy="380"/>
            </a:xfrm>
          </p:grpSpPr>
          <p:sp>
            <p:nvSpPr>
              <p:cNvPr id="13342" name="Line 60"/>
              <p:cNvSpPr/>
              <p:nvPr/>
            </p:nvSpPr>
            <p:spPr>
              <a:xfrm>
                <a:off x="0" y="0"/>
                <a:ext cx="432" cy="0"/>
              </a:xfrm>
              <a:prstGeom prst="line">
                <a:avLst/>
              </a:prstGeom>
              <a:ln w="57150" cap="flat" cmpd="sng">
                <a:solidFill>
                  <a:schemeClr val="accent2"/>
                </a:solidFill>
                <a:prstDash val="solid"/>
                <a:round/>
                <a:headEnd type="none" w="med" len="med"/>
                <a:tailEnd type="triangle" w="med" len="med"/>
              </a:ln>
            </p:spPr>
          </p:sp>
          <p:graphicFrame>
            <p:nvGraphicFramePr>
              <p:cNvPr id="13343" name="对象 13343"/>
              <p:cNvGraphicFramePr>
                <a:graphicFrameLocks noChangeAspect="1"/>
              </p:cNvGraphicFramePr>
              <p:nvPr/>
            </p:nvGraphicFramePr>
            <p:xfrm>
              <a:off x="0" y="0"/>
              <a:ext cx="308" cy="380"/>
            </p:xfrm>
            <a:graphic>
              <a:graphicData uri="http://schemas.openxmlformats.org/presentationml/2006/ole">
                <mc:AlternateContent xmlns:mc="http://schemas.openxmlformats.org/markup-compatibility/2006">
                  <mc:Choice xmlns:v="urn:schemas-microsoft-com:vml" Requires="v">
                    <p:oleObj spid="_x0000_s3084" name="" r:id="rId13" imgW="168275" imgH="207010" progId="Equation.3">
                      <p:embed/>
                    </p:oleObj>
                  </mc:Choice>
                  <mc:Fallback>
                    <p:oleObj name="" r:id="rId13" imgW="168275" imgH="207010" progId="Equation.3">
                      <p:embed/>
                      <p:pic>
                        <p:nvPicPr>
                          <p:cNvPr id="0" name="图片 3083"/>
                          <p:cNvPicPr/>
                          <p:nvPr/>
                        </p:nvPicPr>
                        <p:blipFill>
                          <a:blip r:embed="rId14"/>
                          <a:stretch>
                            <a:fillRect/>
                          </a:stretch>
                        </p:blipFill>
                        <p:spPr>
                          <a:xfrm>
                            <a:off x="0" y="0"/>
                            <a:ext cx="308" cy="380"/>
                          </a:xfrm>
                          <a:prstGeom prst="rect">
                            <a:avLst/>
                          </a:prstGeom>
                          <a:noFill/>
                          <a:ln w="38100">
                            <a:noFill/>
                            <a:miter/>
                          </a:ln>
                        </p:spPr>
                      </p:pic>
                    </p:oleObj>
                  </mc:Fallback>
                </mc:AlternateContent>
              </a:graphicData>
            </a:graphic>
          </p:graphicFrame>
        </p:grpSp>
      </p:grpSp>
      <p:grpSp>
        <p:nvGrpSpPr>
          <p:cNvPr id="13345" name="Group 33"/>
          <p:cNvGrpSpPr/>
          <p:nvPr/>
        </p:nvGrpSpPr>
        <p:grpSpPr>
          <a:xfrm>
            <a:off x="2135188" y="188913"/>
            <a:ext cx="3859212" cy="1473200"/>
            <a:chOff x="0" y="0"/>
            <a:chExt cx="3859212" cy="1473200"/>
          </a:xfrm>
        </p:grpSpPr>
        <p:grpSp>
          <p:nvGrpSpPr>
            <p:cNvPr id="3" name="Group 34"/>
            <p:cNvGrpSpPr/>
            <p:nvPr/>
          </p:nvGrpSpPr>
          <p:grpSpPr>
            <a:xfrm>
              <a:off x="865187" y="863600"/>
              <a:ext cx="2133600" cy="609600"/>
              <a:chOff x="0" y="0"/>
              <a:chExt cx="1344" cy="384"/>
            </a:xfrm>
          </p:grpSpPr>
          <p:sp>
            <p:nvSpPr>
              <p:cNvPr id="13346" name="Line 6"/>
              <p:cNvSpPr/>
              <p:nvPr/>
            </p:nvSpPr>
            <p:spPr>
              <a:xfrm>
                <a:off x="0" y="240"/>
                <a:ext cx="528" cy="0"/>
              </a:xfrm>
              <a:prstGeom prst="line">
                <a:avLst/>
              </a:prstGeom>
              <a:ln w="9525" cap="flat" cmpd="sng">
                <a:solidFill>
                  <a:schemeClr val="accent2"/>
                </a:solidFill>
                <a:prstDash val="solid"/>
                <a:round/>
                <a:headEnd type="triangle" w="med" len="med"/>
                <a:tailEnd type="none" w="med" len="med"/>
              </a:ln>
            </p:spPr>
          </p:sp>
          <p:sp>
            <p:nvSpPr>
              <p:cNvPr id="13347" name="Line 7"/>
              <p:cNvSpPr/>
              <p:nvPr/>
            </p:nvSpPr>
            <p:spPr>
              <a:xfrm>
                <a:off x="816" y="240"/>
                <a:ext cx="528" cy="0"/>
              </a:xfrm>
              <a:prstGeom prst="line">
                <a:avLst/>
              </a:prstGeom>
              <a:ln w="9525" cap="flat" cmpd="sng">
                <a:solidFill>
                  <a:schemeClr val="accent2"/>
                </a:solidFill>
                <a:prstDash val="solid"/>
                <a:round/>
                <a:headEnd type="none" w="med" len="med"/>
                <a:tailEnd type="triangle" w="med" len="med"/>
              </a:ln>
            </p:spPr>
          </p:sp>
          <p:sp>
            <p:nvSpPr>
              <p:cNvPr id="13348" name="Text Box 8"/>
              <p:cNvSpPr txBox="1"/>
              <p:nvPr/>
            </p:nvSpPr>
            <p:spPr>
              <a:xfrm>
                <a:off x="530" y="0"/>
                <a:ext cx="206" cy="368"/>
              </a:xfrm>
              <a:prstGeom prst="rect">
                <a:avLst/>
              </a:prstGeom>
              <a:noFill/>
              <a:ln w="9525">
                <a:noFill/>
              </a:ln>
            </p:spPr>
            <p:txBody>
              <a:bodyPr wrap="none" anchor="t" anchorCtr="0">
                <a:spAutoFit/>
              </a:bodyPr>
              <a:p>
                <a:r>
                  <a:rPr lang="en-US" altLang="zh-CN" sz="3200" b="1" dirty="0">
                    <a:solidFill>
                      <a:srgbClr val="333399"/>
                    </a:solidFill>
                    <a:latin typeface="Calibri" panose="020F0502020204030204" charset="0"/>
                    <a:ea typeface="宋体" panose="02010600030101010101" pitchFamily="2" charset="-122"/>
                  </a:rPr>
                  <a:t>r</a:t>
                </a:r>
                <a:endParaRPr lang="en-US" altLang="zh-CN" sz="3200" b="1" dirty="0">
                  <a:solidFill>
                    <a:srgbClr val="333399"/>
                  </a:solidFill>
                  <a:latin typeface="Calibri" panose="020F0502020204030204" charset="0"/>
                  <a:ea typeface="宋体" panose="02010600030101010101" pitchFamily="2" charset="-122"/>
                </a:endParaRPr>
              </a:p>
            </p:txBody>
          </p:sp>
          <p:sp>
            <p:nvSpPr>
              <p:cNvPr id="13349" name="Line 9"/>
              <p:cNvSpPr/>
              <p:nvPr/>
            </p:nvSpPr>
            <p:spPr>
              <a:xfrm>
                <a:off x="0" y="96"/>
                <a:ext cx="0" cy="288"/>
              </a:xfrm>
              <a:prstGeom prst="line">
                <a:avLst/>
              </a:prstGeom>
              <a:ln w="9525" cap="flat" cmpd="sng">
                <a:solidFill>
                  <a:schemeClr val="accent2"/>
                </a:solidFill>
                <a:prstDash val="solid"/>
                <a:round/>
                <a:headEnd type="none" w="med" len="med"/>
                <a:tailEnd type="none" w="med" len="med"/>
              </a:ln>
            </p:spPr>
          </p:sp>
          <p:sp>
            <p:nvSpPr>
              <p:cNvPr id="13350" name="Line 10"/>
              <p:cNvSpPr/>
              <p:nvPr/>
            </p:nvSpPr>
            <p:spPr>
              <a:xfrm>
                <a:off x="1344" y="96"/>
                <a:ext cx="0" cy="288"/>
              </a:xfrm>
              <a:prstGeom prst="line">
                <a:avLst/>
              </a:prstGeom>
              <a:ln w="9525" cap="flat" cmpd="sng">
                <a:solidFill>
                  <a:schemeClr val="accent2"/>
                </a:solidFill>
                <a:prstDash val="solid"/>
                <a:round/>
                <a:headEnd type="none" w="med" len="med"/>
                <a:tailEnd type="none" w="med" len="med"/>
              </a:ln>
            </p:spPr>
          </p:sp>
        </p:grpSp>
        <p:grpSp>
          <p:nvGrpSpPr>
            <p:cNvPr id="13351" name="Group 40"/>
            <p:cNvGrpSpPr/>
            <p:nvPr/>
          </p:nvGrpSpPr>
          <p:grpSpPr>
            <a:xfrm>
              <a:off x="647700" y="0"/>
              <a:ext cx="534988" cy="990600"/>
              <a:chOff x="0" y="0"/>
              <a:chExt cx="337" cy="624"/>
            </a:xfrm>
          </p:grpSpPr>
          <p:sp>
            <p:nvSpPr>
              <p:cNvPr id="13352" name="Text Box 12"/>
              <p:cNvSpPr txBox="1"/>
              <p:nvPr/>
            </p:nvSpPr>
            <p:spPr>
              <a:xfrm>
                <a:off x="0" y="0"/>
                <a:ext cx="337" cy="368"/>
              </a:xfrm>
              <a:prstGeom prst="rect">
                <a:avLst/>
              </a:prstGeom>
              <a:noFill/>
              <a:ln w="9525">
                <a:noFill/>
              </a:ln>
            </p:spPr>
            <p:txBody>
              <a:bodyPr wrap="none" anchor="t" anchorCtr="0">
                <a:spAutoFit/>
              </a:bodyPr>
              <a:p>
                <a:r>
                  <a:rPr lang="en-US" altLang="zh-CN" sz="3200" b="1" dirty="0">
                    <a:solidFill>
                      <a:srgbClr val="009900"/>
                    </a:solidFill>
                    <a:latin typeface="Calibri" panose="020F0502020204030204" charset="0"/>
                    <a:ea typeface="宋体" panose="02010600030101010101" pitchFamily="2" charset="-122"/>
                  </a:rPr>
                  <a:t>q</a:t>
                </a:r>
                <a:r>
                  <a:rPr lang="en-US" altLang="zh-CN" sz="3200" b="1" baseline="-25000" dirty="0">
                    <a:solidFill>
                      <a:srgbClr val="009900"/>
                    </a:solidFill>
                    <a:latin typeface="Calibri" panose="020F0502020204030204" charset="0"/>
                    <a:ea typeface="宋体" panose="02010600030101010101" pitchFamily="2" charset="-122"/>
                  </a:rPr>
                  <a:t>1</a:t>
                </a:r>
                <a:endParaRPr lang="en-US" altLang="zh-CN" sz="3200" b="1" dirty="0">
                  <a:solidFill>
                    <a:srgbClr val="009900"/>
                  </a:solidFill>
                  <a:latin typeface="Calibri" panose="020F0502020204030204" charset="0"/>
                  <a:ea typeface="宋体" panose="02010600030101010101" pitchFamily="2" charset="-122"/>
                </a:endParaRPr>
              </a:p>
            </p:txBody>
          </p:sp>
          <p:sp>
            <p:nvSpPr>
              <p:cNvPr id="13353" name="Oval 13"/>
              <p:cNvSpPr/>
              <p:nvPr/>
            </p:nvSpPr>
            <p:spPr>
              <a:xfrm>
                <a:off x="10" y="336"/>
                <a:ext cx="288" cy="288"/>
              </a:xfrm>
              <a:prstGeom prst="ellipse">
                <a:avLst/>
              </a:prstGeom>
              <a:gradFill rotWithShape="0">
                <a:gsLst>
                  <a:gs pos="0">
                    <a:schemeClr val="accent1"/>
                  </a:gs>
                  <a:gs pos="100000">
                    <a:srgbClr val="34557D"/>
                  </a:gs>
                </a:gsLst>
                <a:path path="shape">
                  <a:fillToRect l="50000" t="50000" r="50000" b="50000"/>
                </a:path>
                <a:tileRect/>
              </a:gradFill>
              <a:ln w="9525" cap="flat" cmpd="sng">
                <a:solidFill>
                  <a:srgbClr val="66FF33"/>
                </a:solidFill>
                <a:prstDash val="solid"/>
                <a:round/>
                <a:headEnd type="none" w="med" len="med"/>
                <a:tailEnd type="none" w="med" len="med"/>
              </a:ln>
            </p:spPr>
            <p:txBody>
              <a:bodyPr wrap="none" anchor="ctr" anchorCtr="0"/>
              <a:p>
                <a:pPr algn="ctr"/>
                <a:r>
                  <a:rPr lang="en-US" altLang="zh-CN" sz="3200" b="1" dirty="0">
                    <a:solidFill>
                      <a:srgbClr val="FFFF00"/>
                    </a:solidFill>
                    <a:latin typeface="Times New Roman" panose="02020603050405020304" pitchFamily="2" charset="0"/>
                    <a:ea typeface="宋体" panose="02010600030101010101" pitchFamily="2" charset="-122"/>
                  </a:rPr>
                  <a:t>+</a:t>
                </a:r>
                <a:endParaRPr lang="en-US" altLang="zh-CN" sz="3200" b="1" dirty="0">
                  <a:solidFill>
                    <a:srgbClr val="FFFF00"/>
                  </a:solidFill>
                  <a:latin typeface="Times New Roman" panose="02020603050405020304" pitchFamily="2" charset="0"/>
                  <a:ea typeface="宋体" panose="02010600030101010101" pitchFamily="2" charset="-122"/>
                </a:endParaRPr>
              </a:p>
            </p:txBody>
          </p:sp>
        </p:grpSp>
        <p:grpSp>
          <p:nvGrpSpPr>
            <p:cNvPr id="13354" name="Group 43"/>
            <p:cNvGrpSpPr/>
            <p:nvPr/>
          </p:nvGrpSpPr>
          <p:grpSpPr>
            <a:xfrm>
              <a:off x="2736850" y="0"/>
              <a:ext cx="534988" cy="1066800"/>
              <a:chOff x="0" y="0"/>
              <a:chExt cx="337" cy="672"/>
            </a:xfrm>
          </p:grpSpPr>
          <p:sp>
            <p:nvSpPr>
              <p:cNvPr id="13355" name="Oval 15"/>
              <p:cNvSpPr/>
              <p:nvPr/>
            </p:nvSpPr>
            <p:spPr>
              <a:xfrm>
                <a:off x="14" y="384"/>
                <a:ext cx="288" cy="288"/>
              </a:xfrm>
              <a:prstGeom prst="ellipse">
                <a:avLst/>
              </a:prstGeom>
              <a:gradFill rotWithShape="0">
                <a:gsLst>
                  <a:gs pos="0">
                    <a:schemeClr val="accent1"/>
                  </a:gs>
                  <a:gs pos="100000">
                    <a:srgbClr val="2C486A"/>
                  </a:gs>
                </a:gsLst>
                <a:path path="shape">
                  <a:fillToRect l="50000" t="50000" r="50000" b="50000"/>
                </a:path>
                <a:tileRect/>
              </a:gradFill>
              <a:ln w="9525" cap="flat" cmpd="sng">
                <a:solidFill>
                  <a:srgbClr val="66FF33"/>
                </a:solidFill>
                <a:prstDash val="solid"/>
                <a:round/>
                <a:headEnd type="none" w="med" len="med"/>
                <a:tailEnd type="none" w="med" len="med"/>
              </a:ln>
            </p:spPr>
            <p:txBody>
              <a:bodyPr wrap="none" anchor="ctr" anchorCtr="0"/>
              <a:p>
                <a:pPr algn="ctr"/>
                <a:r>
                  <a:rPr lang="en-US" altLang="zh-CN" sz="3200" b="1" dirty="0">
                    <a:solidFill>
                      <a:srgbClr val="FFFF00"/>
                    </a:solidFill>
                    <a:latin typeface="Times New Roman" panose="02020603050405020304" pitchFamily="2" charset="0"/>
                    <a:ea typeface="宋体" panose="02010600030101010101" pitchFamily="2" charset="-122"/>
                  </a:rPr>
                  <a:t>+</a:t>
                </a:r>
                <a:endParaRPr lang="en-US" altLang="zh-CN" sz="3200" b="1" dirty="0">
                  <a:solidFill>
                    <a:srgbClr val="FFFF00"/>
                  </a:solidFill>
                  <a:latin typeface="Times New Roman" panose="02020603050405020304" pitchFamily="2" charset="0"/>
                  <a:ea typeface="宋体" panose="02010600030101010101" pitchFamily="2" charset="-122"/>
                </a:endParaRPr>
              </a:p>
            </p:txBody>
          </p:sp>
          <p:sp>
            <p:nvSpPr>
              <p:cNvPr id="13356" name="Text Box 16"/>
              <p:cNvSpPr txBox="1"/>
              <p:nvPr/>
            </p:nvSpPr>
            <p:spPr>
              <a:xfrm>
                <a:off x="0" y="0"/>
                <a:ext cx="337" cy="368"/>
              </a:xfrm>
              <a:prstGeom prst="rect">
                <a:avLst/>
              </a:prstGeom>
              <a:noFill/>
              <a:ln w="9525">
                <a:noFill/>
              </a:ln>
            </p:spPr>
            <p:txBody>
              <a:bodyPr wrap="none" anchor="t" anchorCtr="0">
                <a:spAutoFit/>
              </a:bodyPr>
              <a:p>
                <a:r>
                  <a:rPr lang="en-US" altLang="zh-CN" sz="3200" b="1" dirty="0">
                    <a:solidFill>
                      <a:srgbClr val="009900"/>
                    </a:solidFill>
                    <a:latin typeface="Calibri" panose="020F0502020204030204" charset="0"/>
                    <a:ea typeface="宋体" panose="02010600030101010101" pitchFamily="2" charset="-122"/>
                  </a:rPr>
                  <a:t>q</a:t>
                </a:r>
                <a:r>
                  <a:rPr lang="en-US" altLang="zh-CN" sz="3200" b="1" baseline="-25000" dirty="0">
                    <a:solidFill>
                      <a:srgbClr val="009900"/>
                    </a:solidFill>
                    <a:latin typeface="Calibri" panose="020F0502020204030204" charset="0"/>
                    <a:ea typeface="宋体" panose="02010600030101010101" pitchFamily="2" charset="-122"/>
                  </a:rPr>
                  <a:t>2</a:t>
                </a:r>
                <a:endParaRPr lang="en-US" altLang="zh-CN" sz="3200" b="1" dirty="0">
                  <a:solidFill>
                    <a:srgbClr val="009900"/>
                  </a:solidFill>
                  <a:latin typeface="Calibri" panose="020F0502020204030204" charset="0"/>
                  <a:ea typeface="宋体" panose="02010600030101010101" pitchFamily="2" charset="-122"/>
                </a:endParaRPr>
              </a:p>
            </p:txBody>
          </p:sp>
        </p:grpSp>
        <p:grpSp>
          <p:nvGrpSpPr>
            <p:cNvPr id="13357" name="Group 46"/>
            <p:cNvGrpSpPr/>
            <p:nvPr/>
          </p:nvGrpSpPr>
          <p:grpSpPr>
            <a:xfrm>
              <a:off x="1081087" y="71437"/>
              <a:ext cx="457200" cy="685800"/>
              <a:chOff x="0" y="0"/>
              <a:chExt cx="288" cy="432"/>
            </a:xfrm>
          </p:grpSpPr>
          <p:sp>
            <p:nvSpPr>
              <p:cNvPr id="13358" name="Line 42"/>
              <p:cNvSpPr/>
              <p:nvPr/>
            </p:nvSpPr>
            <p:spPr>
              <a:xfrm>
                <a:off x="0" y="432"/>
                <a:ext cx="288" cy="0"/>
              </a:xfrm>
              <a:prstGeom prst="line">
                <a:avLst/>
              </a:prstGeom>
              <a:ln w="57150" cap="flat" cmpd="sng">
                <a:solidFill>
                  <a:srgbClr val="FF0000"/>
                </a:solidFill>
                <a:prstDash val="solid"/>
                <a:round/>
                <a:headEnd type="none" w="med" len="med"/>
                <a:tailEnd type="triangle" w="med" len="med"/>
              </a:ln>
            </p:spPr>
          </p:sp>
          <p:graphicFrame>
            <p:nvGraphicFramePr>
              <p:cNvPr id="13359" name="对象 13359"/>
              <p:cNvGraphicFramePr>
                <a:graphicFrameLocks noChangeAspect="1"/>
              </p:cNvGraphicFramePr>
              <p:nvPr/>
            </p:nvGraphicFramePr>
            <p:xfrm>
              <a:off x="48" y="0"/>
              <a:ext cx="237" cy="404"/>
            </p:xfrm>
            <a:graphic>
              <a:graphicData uri="http://schemas.openxmlformats.org/presentationml/2006/ole">
                <mc:AlternateContent xmlns:mc="http://schemas.openxmlformats.org/markup-compatibility/2006">
                  <mc:Choice xmlns:v="urn:schemas-microsoft-com:vml" Requires="v">
                    <p:oleObj spid="_x0000_s3085" name="" r:id="rId15" imgW="128905" imgH="219075" progId="Equation.3">
                      <p:embed/>
                    </p:oleObj>
                  </mc:Choice>
                  <mc:Fallback>
                    <p:oleObj name="" r:id="rId15" imgW="128905" imgH="219075" progId="Equation.3">
                      <p:embed/>
                      <p:pic>
                        <p:nvPicPr>
                          <p:cNvPr id="0" name="图片 3084"/>
                          <p:cNvPicPr/>
                          <p:nvPr/>
                        </p:nvPicPr>
                        <p:blipFill>
                          <a:blip r:embed="rId16"/>
                          <a:stretch>
                            <a:fillRect/>
                          </a:stretch>
                        </p:blipFill>
                        <p:spPr>
                          <a:xfrm>
                            <a:off x="48" y="0"/>
                            <a:ext cx="237" cy="404"/>
                          </a:xfrm>
                          <a:prstGeom prst="rect">
                            <a:avLst/>
                          </a:prstGeom>
                          <a:noFill/>
                          <a:ln w="38100">
                            <a:noFill/>
                            <a:miter/>
                          </a:ln>
                        </p:spPr>
                      </p:pic>
                    </p:oleObj>
                  </mc:Fallback>
                </mc:AlternateContent>
              </a:graphicData>
            </a:graphic>
          </p:graphicFrame>
        </p:grpSp>
        <p:grpSp>
          <p:nvGrpSpPr>
            <p:cNvPr id="13360" name="Group 49"/>
            <p:cNvGrpSpPr/>
            <p:nvPr/>
          </p:nvGrpSpPr>
          <p:grpSpPr>
            <a:xfrm>
              <a:off x="3097212" y="144462"/>
              <a:ext cx="762000" cy="685800"/>
              <a:chOff x="0" y="0"/>
              <a:chExt cx="480" cy="432"/>
            </a:xfrm>
          </p:grpSpPr>
          <p:graphicFrame>
            <p:nvGraphicFramePr>
              <p:cNvPr id="13361" name="对象 13361"/>
              <p:cNvGraphicFramePr>
                <a:graphicFrameLocks noChangeAspect="1"/>
              </p:cNvGraphicFramePr>
              <p:nvPr/>
            </p:nvGraphicFramePr>
            <p:xfrm>
              <a:off x="0" y="0"/>
              <a:ext cx="308" cy="380"/>
            </p:xfrm>
            <a:graphic>
              <a:graphicData uri="http://schemas.openxmlformats.org/presentationml/2006/ole">
                <mc:AlternateContent xmlns:mc="http://schemas.openxmlformats.org/markup-compatibility/2006">
                  <mc:Choice xmlns:v="urn:schemas-microsoft-com:vml" Requires="v">
                    <p:oleObj spid="_x0000_s3086" name="" r:id="rId17" imgW="168275" imgH="207010" progId="Equation.3">
                      <p:embed/>
                    </p:oleObj>
                  </mc:Choice>
                  <mc:Fallback>
                    <p:oleObj name="" r:id="rId17" imgW="168275" imgH="207010" progId="Equation.3">
                      <p:embed/>
                      <p:pic>
                        <p:nvPicPr>
                          <p:cNvPr id="0" name="图片 3085"/>
                          <p:cNvPicPr/>
                          <p:nvPr/>
                        </p:nvPicPr>
                        <p:blipFill>
                          <a:blip r:embed="rId14"/>
                          <a:stretch>
                            <a:fillRect/>
                          </a:stretch>
                        </p:blipFill>
                        <p:spPr>
                          <a:xfrm>
                            <a:off x="0" y="0"/>
                            <a:ext cx="308" cy="380"/>
                          </a:xfrm>
                          <a:prstGeom prst="rect">
                            <a:avLst/>
                          </a:prstGeom>
                          <a:noFill/>
                          <a:ln w="38100">
                            <a:noFill/>
                            <a:miter/>
                          </a:ln>
                        </p:spPr>
                      </p:pic>
                    </p:oleObj>
                  </mc:Fallback>
                </mc:AlternateContent>
              </a:graphicData>
            </a:graphic>
          </p:graphicFrame>
          <p:sp>
            <p:nvSpPr>
              <p:cNvPr id="13362" name="Line 49"/>
              <p:cNvSpPr/>
              <p:nvPr/>
            </p:nvSpPr>
            <p:spPr>
              <a:xfrm>
                <a:off x="48" y="432"/>
                <a:ext cx="432" cy="0"/>
              </a:xfrm>
              <a:prstGeom prst="line">
                <a:avLst/>
              </a:prstGeom>
              <a:ln w="57150" cap="flat" cmpd="sng">
                <a:solidFill>
                  <a:srgbClr val="FF0000"/>
                </a:solidFill>
                <a:prstDash val="solid"/>
                <a:round/>
                <a:headEnd type="none" w="med" len="med"/>
                <a:tailEnd type="triangle" w="med" len="med"/>
              </a:ln>
            </p:spPr>
          </p:sp>
        </p:grpSp>
        <p:grpSp>
          <p:nvGrpSpPr>
            <p:cNvPr id="13363" name="Group 52"/>
            <p:cNvGrpSpPr/>
            <p:nvPr/>
          </p:nvGrpSpPr>
          <p:grpSpPr>
            <a:xfrm>
              <a:off x="2305050" y="144462"/>
              <a:ext cx="457200" cy="685800"/>
              <a:chOff x="0" y="0"/>
              <a:chExt cx="288" cy="432"/>
            </a:xfrm>
          </p:grpSpPr>
          <p:sp>
            <p:nvSpPr>
              <p:cNvPr id="13364" name="Line 57"/>
              <p:cNvSpPr/>
              <p:nvPr/>
            </p:nvSpPr>
            <p:spPr>
              <a:xfrm>
                <a:off x="0" y="432"/>
                <a:ext cx="288" cy="0"/>
              </a:xfrm>
              <a:prstGeom prst="line">
                <a:avLst/>
              </a:prstGeom>
              <a:ln w="57150" cap="flat" cmpd="sng">
                <a:solidFill>
                  <a:schemeClr val="accent2"/>
                </a:solidFill>
                <a:prstDash val="solid"/>
                <a:round/>
                <a:headEnd type="triangle" w="med" len="med"/>
                <a:tailEnd type="none" w="med" len="med"/>
              </a:ln>
            </p:spPr>
          </p:sp>
          <p:graphicFrame>
            <p:nvGraphicFramePr>
              <p:cNvPr id="13365" name="对象 13365"/>
              <p:cNvGraphicFramePr>
                <a:graphicFrameLocks noChangeAspect="1"/>
              </p:cNvGraphicFramePr>
              <p:nvPr/>
            </p:nvGraphicFramePr>
            <p:xfrm>
              <a:off x="48" y="0"/>
              <a:ext cx="237" cy="404"/>
            </p:xfrm>
            <a:graphic>
              <a:graphicData uri="http://schemas.openxmlformats.org/presentationml/2006/ole">
                <mc:AlternateContent xmlns:mc="http://schemas.openxmlformats.org/markup-compatibility/2006">
                  <mc:Choice xmlns:v="urn:schemas-microsoft-com:vml" Requires="v">
                    <p:oleObj spid="_x0000_s3087" name="" r:id="rId18" imgW="128905" imgH="219075" progId="Equation.3">
                      <p:embed/>
                    </p:oleObj>
                  </mc:Choice>
                  <mc:Fallback>
                    <p:oleObj name="" r:id="rId18" imgW="128905" imgH="219075" progId="Equation.3">
                      <p:embed/>
                      <p:pic>
                        <p:nvPicPr>
                          <p:cNvPr id="0" name="图片 3086"/>
                          <p:cNvPicPr/>
                          <p:nvPr/>
                        </p:nvPicPr>
                        <p:blipFill>
                          <a:blip r:embed="rId12"/>
                          <a:stretch>
                            <a:fillRect/>
                          </a:stretch>
                        </p:blipFill>
                        <p:spPr>
                          <a:xfrm>
                            <a:off x="48" y="0"/>
                            <a:ext cx="237" cy="404"/>
                          </a:xfrm>
                          <a:prstGeom prst="rect">
                            <a:avLst/>
                          </a:prstGeom>
                          <a:noFill/>
                          <a:ln w="38100">
                            <a:noFill/>
                            <a:miter/>
                          </a:ln>
                        </p:spPr>
                      </p:pic>
                    </p:oleObj>
                  </mc:Fallback>
                </mc:AlternateContent>
              </a:graphicData>
            </a:graphic>
          </p:graphicFrame>
        </p:grpSp>
        <p:grpSp>
          <p:nvGrpSpPr>
            <p:cNvPr id="13366" name="Group 55"/>
            <p:cNvGrpSpPr/>
            <p:nvPr/>
          </p:nvGrpSpPr>
          <p:grpSpPr>
            <a:xfrm>
              <a:off x="0" y="144462"/>
              <a:ext cx="685800" cy="609600"/>
              <a:chOff x="0" y="0"/>
              <a:chExt cx="432" cy="384"/>
            </a:xfrm>
          </p:grpSpPr>
          <p:sp>
            <p:nvSpPr>
              <p:cNvPr id="13367" name="Line 63"/>
              <p:cNvSpPr/>
              <p:nvPr/>
            </p:nvSpPr>
            <p:spPr>
              <a:xfrm>
                <a:off x="0" y="384"/>
                <a:ext cx="432" cy="0"/>
              </a:xfrm>
              <a:prstGeom prst="line">
                <a:avLst/>
              </a:prstGeom>
              <a:ln w="57150" cap="flat" cmpd="sng">
                <a:solidFill>
                  <a:schemeClr val="accent2"/>
                </a:solidFill>
                <a:prstDash val="solid"/>
                <a:round/>
                <a:headEnd type="triangle" w="med" len="med"/>
                <a:tailEnd type="none" w="med" len="med"/>
              </a:ln>
            </p:spPr>
          </p:sp>
          <p:graphicFrame>
            <p:nvGraphicFramePr>
              <p:cNvPr id="13368" name="对象 13368"/>
              <p:cNvGraphicFramePr>
                <a:graphicFrameLocks noChangeAspect="1"/>
              </p:cNvGraphicFramePr>
              <p:nvPr/>
            </p:nvGraphicFramePr>
            <p:xfrm>
              <a:off x="48" y="0"/>
              <a:ext cx="308" cy="380"/>
            </p:xfrm>
            <a:graphic>
              <a:graphicData uri="http://schemas.openxmlformats.org/presentationml/2006/ole">
                <mc:AlternateContent xmlns:mc="http://schemas.openxmlformats.org/markup-compatibility/2006">
                  <mc:Choice xmlns:v="urn:schemas-microsoft-com:vml" Requires="v">
                    <p:oleObj spid="_x0000_s3091" name="" r:id="rId19" imgW="168275" imgH="207010" progId="Equation.3">
                      <p:embed/>
                    </p:oleObj>
                  </mc:Choice>
                  <mc:Fallback>
                    <p:oleObj name="" r:id="rId19" imgW="168275" imgH="207010" progId="Equation.3">
                      <p:embed/>
                      <p:pic>
                        <p:nvPicPr>
                          <p:cNvPr id="0" name="图片 3090"/>
                          <p:cNvPicPr/>
                          <p:nvPr/>
                        </p:nvPicPr>
                        <p:blipFill>
                          <a:blip r:embed="rId14"/>
                          <a:stretch>
                            <a:fillRect/>
                          </a:stretch>
                        </p:blipFill>
                        <p:spPr>
                          <a:xfrm>
                            <a:off x="48" y="0"/>
                            <a:ext cx="308" cy="380"/>
                          </a:xfrm>
                          <a:prstGeom prst="rect">
                            <a:avLst/>
                          </a:prstGeom>
                          <a:noFill/>
                          <a:ln w="38100">
                            <a:noFill/>
                            <a:miter/>
                          </a:ln>
                        </p:spPr>
                      </p:pic>
                    </p:oleObj>
                  </mc:Fallback>
                </mc:AlternateContent>
              </a:graphicData>
            </a:graphic>
          </p:graphicFrame>
        </p:grpSp>
      </p:grpSp>
      <p:sp>
        <p:nvSpPr>
          <p:cNvPr id="13370" name="Rectangle 69"/>
          <p:cNvSpPr/>
          <p:nvPr/>
        </p:nvSpPr>
        <p:spPr>
          <a:xfrm>
            <a:off x="4953000" y="1857375"/>
            <a:ext cx="1612900" cy="521970"/>
          </a:xfrm>
          <a:prstGeom prst="rect">
            <a:avLst/>
          </a:prstGeom>
          <a:noFill/>
          <a:ln w="9525">
            <a:noFill/>
          </a:ln>
        </p:spPr>
        <p:txBody>
          <a:bodyPr wrap="none" anchor="t" anchorCtr="0">
            <a:spAutoFit/>
          </a:bodyPr>
          <a:p>
            <a:pPr algn="ctr"/>
            <a:r>
              <a:rPr lang="zh-CN" altLang="en-US" sz="2800" b="1" dirty="0">
                <a:solidFill>
                  <a:srgbClr val="C00000"/>
                </a:solidFill>
                <a:latin typeface="Times New Roman" panose="02020603050405020304" pitchFamily="2" charset="0"/>
                <a:ea typeface="楷体_GB2312" pitchFamily="1" charset="-122"/>
                <a:sym typeface="Symbol" panose="05050102010706020507" pitchFamily="2" charset="2"/>
              </a:rPr>
              <a:t>矢量化：</a:t>
            </a:r>
            <a:endParaRPr lang="zh-CN" altLang="en-US" sz="2800" b="1" dirty="0">
              <a:solidFill>
                <a:srgbClr val="C00000"/>
              </a:solidFill>
              <a:latin typeface="Times New Roman" panose="02020603050405020304" pitchFamily="2" charset="0"/>
              <a:ea typeface="楷体_GB2312" pitchFamily="1" charset="-122"/>
              <a:sym typeface="Symbol" panose="05050102010706020507" pitchFamily="2" charset="2"/>
            </a:endParaRPr>
          </a:p>
        </p:txBody>
      </p:sp>
      <p:graphicFrame>
        <p:nvGraphicFramePr>
          <p:cNvPr id="13371" name="对象 13370"/>
          <p:cNvGraphicFramePr>
            <a:graphicFrameLocks noChangeAspect="1"/>
          </p:cNvGraphicFramePr>
          <p:nvPr/>
        </p:nvGraphicFramePr>
        <p:xfrm>
          <a:off x="4511675" y="3502025"/>
          <a:ext cx="4378325" cy="977900"/>
        </p:xfrm>
        <a:graphic>
          <a:graphicData uri="http://schemas.openxmlformats.org/presentationml/2006/ole">
            <mc:AlternateContent xmlns:mc="http://schemas.openxmlformats.org/markup-compatibility/2006">
              <mc:Choice xmlns:v="urn:schemas-microsoft-com:vml" Requires="v">
                <p:oleObj spid="_x0000_s3092" name="" r:id="rId20" imgW="1931035" imgH="431800" progId="Equation.3">
                  <p:embed/>
                </p:oleObj>
              </mc:Choice>
              <mc:Fallback>
                <p:oleObj name="" r:id="rId20" imgW="1931035" imgH="431800" progId="Equation.3">
                  <p:embed/>
                  <p:pic>
                    <p:nvPicPr>
                      <p:cNvPr id="0" name="图片 3091"/>
                      <p:cNvPicPr/>
                      <p:nvPr/>
                    </p:nvPicPr>
                    <p:blipFill>
                      <a:blip r:embed="rId21"/>
                      <a:stretch>
                        <a:fillRect/>
                      </a:stretch>
                    </p:blipFill>
                    <p:spPr>
                      <a:xfrm>
                        <a:off x="4511675" y="3502025"/>
                        <a:ext cx="4378325" cy="977900"/>
                      </a:xfrm>
                      <a:prstGeom prst="rect">
                        <a:avLst/>
                      </a:prstGeom>
                      <a:solidFill>
                        <a:srgbClr val="FFFFCC"/>
                      </a:solidFill>
                      <a:ln w="38100" cap="flat" cmpd="sng">
                        <a:solidFill>
                          <a:srgbClr val="FF9900"/>
                        </a:solidFill>
                        <a:prstDash val="solid"/>
                        <a:miter/>
                        <a:headEnd type="none" w="med" len="med"/>
                        <a:tailEnd type="none" w="med" len="med"/>
                      </a:ln>
                    </p:spPr>
                  </p:pic>
                </p:oleObj>
              </mc:Fallback>
            </mc:AlternateContent>
          </a:graphicData>
        </a:graphic>
      </p:graphicFrame>
      <p:graphicFrame>
        <p:nvGraphicFramePr>
          <p:cNvPr id="13372" name="对象 13371"/>
          <p:cNvGraphicFramePr>
            <a:graphicFrameLocks noChangeAspect="1"/>
          </p:cNvGraphicFramePr>
          <p:nvPr/>
        </p:nvGraphicFramePr>
        <p:xfrm>
          <a:off x="3167063" y="1714500"/>
          <a:ext cx="1641475" cy="920750"/>
        </p:xfrm>
        <a:graphic>
          <a:graphicData uri="http://schemas.openxmlformats.org/presentationml/2006/ole">
            <mc:AlternateContent xmlns:mc="http://schemas.openxmlformats.org/markup-compatibility/2006">
              <mc:Choice xmlns:v="urn:schemas-microsoft-com:vml" Requires="v">
                <p:oleObj spid="_x0000_s3093" name="" r:id="rId22" imgW="727075" imgH="408305" progId="Equation.3">
                  <p:embed/>
                </p:oleObj>
              </mc:Choice>
              <mc:Fallback>
                <p:oleObj name="" r:id="rId22" imgW="727075" imgH="408305" progId="Equation.3">
                  <p:embed/>
                  <p:pic>
                    <p:nvPicPr>
                      <p:cNvPr id="0" name="图片 3092"/>
                      <p:cNvPicPr/>
                      <p:nvPr/>
                    </p:nvPicPr>
                    <p:blipFill>
                      <a:blip r:embed="rId23"/>
                      <a:stretch>
                        <a:fillRect/>
                      </a:stretch>
                    </p:blipFill>
                    <p:spPr>
                      <a:xfrm>
                        <a:off x="3167063" y="1714500"/>
                        <a:ext cx="1641475" cy="920750"/>
                      </a:xfrm>
                      <a:prstGeom prst="rect">
                        <a:avLst/>
                      </a:prstGeom>
                      <a:solidFill>
                        <a:srgbClr val="FFFFCC"/>
                      </a:solidFill>
                      <a:ln w="28575" cap="flat" cmpd="sng">
                        <a:solidFill>
                          <a:srgbClr val="FFCC00"/>
                        </a:solidFill>
                        <a:prstDash val="solid"/>
                        <a:miter/>
                        <a:headEnd type="none" w="med" len="med"/>
                        <a:tailEnd type="none" w="med" len="me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3345"/>
                                        </p:tgtEl>
                                        <p:attrNameLst>
                                          <p:attrName>style.visibility</p:attrName>
                                        </p:attrNameLst>
                                      </p:cBhvr>
                                      <p:to>
                                        <p:strVal val="visible"/>
                                      </p:to>
                                    </p:set>
                                    <p:anim calcmode="lin" valueType="num">
                                      <p:cBhvr>
                                        <p:cTn id="7" dur="1000" fill="hold"/>
                                        <p:tgtEl>
                                          <p:spTgt spid="13345"/>
                                        </p:tgtEl>
                                        <p:attrNameLst>
                                          <p:attrName>ppt_w</p:attrName>
                                        </p:attrNameLst>
                                      </p:cBhvr>
                                      <p:tavLst>
                                        <p:tav tm="0">
                                          <p:val>
                                            <p:strVal val="#ppt_w*0.70"/>
                                          </p:val>
                                        </p:tav>
                                        <p:tav tm="100000">
                                          <p:val>
                                            <p:strVal val="#ppt_w"/>
                                          </p:val>
                                        </p:tav>
                                      </p:tavLst>
                                    </p:anim>
                                    <p:anim calcmode="lin" valueType="num">
                                      <p:cBhvr>
                                        <p:cTn id="8" dur="1000" fill="hold"/>
                                        <p:tgtEl>
                                          <p:spTgt spid="13345"/>
                                        </p:tgtEl>
                                        <p:attrNameLst>
                                          <p:attrName>ppt_h</p:attrName>
                                        </p:attrNameLst>
                                      </p:cBhvr>
                                      <p:tavLst>
                                        <p:tav tm="0">
                                          <p:val>
                                            <p:strVal val="#ppt_h"/>
                                          </p:val>
                                        </p:tav>
                                        <p:tav tm="100000">
                                          <p:val>
                                            <p:strVal val="#ppt_h"/>
                                          </p:val>
                                        </p:tav>
                                      </p:tavLst>
                                    </p:anim>
                                    <p:animEffect transition="in" filter="fade">
                                      <p:cBhvr>
                                        <p:cTn id="9" dur="1000"/>
                                        <p:tgtEl>
                                          <p:spTgt spid="13345"/>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3320"/>
                                        </p:tgtEl>
                                        <p:attrNameLst>
                                          <p:attrName>style.visibility</p:attrName>
                                        </p:attrNameLst>
                                      </p:cBhvr>
                                      <p:to>
                                        <p:strVal val="visible"/>
                                      </p:to>
                                    </p:set>
                                    <p:anim calcmode="lin" valueType="num">
                                      <p:cBhvr>
                                        <p:cTn id="14" dur="1000" fill="hold"/>
                                        <p:tgtEl>
                                          <p:spTgt spid="13320"/>
                                        </p:tgtEl>
                                        <p:attrNameLst>
                                          <p:attrName>ppt_w</p:attrName>
                                        </p:attrNameLst>
                                      </p:cBhvr>
                                      <p:tavLst>
                                        <p:tav tm="0">
                                          <p:val>
                                            <p:strVal val="#ppt_w*0.70"/>
                                          </p:val>
                                        </p:tav>
                                        <p:tav tm="100000">
                                          <p:val>
                                            <p:strVal val="#ppt_w"/>
                                          </p:val>
                                        </p:tav>
                                      </p:tavLst>
                                    </p:anim>
                                    <p:anim calcmode="lin" valueType="num">
                                      <p:cBhvr>
                                        <p:cTn id="15" dur="1000" fill="hold"/>
                                        <p:tgtEl>
                                          <p:spTgt spid="13320"/>
                                        </p:tgtEl>
                                        <p:attrNameLst>
                                          <p:attrName>ppt_h</p:attrName>
                                        </p:attrNameLst>
                                      </p:cBhvr>
                                      <p:tavLst>
                                        <p:tav tm="0">
                                          <p:val>
                                            <p:strVal val="#ppt_h"/>
                                          </p:val>
                                        </p:tav>
                                        <p:tav tm="100000">
                                          <p:val>
                                            <p:strVal val="#ppt_h"/>
                                          </p:val>
                                        </p:tav>
                                      </p:tavLst>
                                    </p:anim>
                                    <p:animEffect transition="in" filter="fade">
                                      <p:cBhvr>
                                        <p:cTn id="16" dur="1000"/>
                                        <p:tgtEl>
                                          <p:spTgt spid="13320"/>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13372"/>
                                        </p:tgtEl>
                                        <p:attrNameLst>
                                          <p:attrName>style.visibility</p:attrName>
                                        </p:attrNameLst>
                                      </p:cBhvr>
                                      <p:to>
                                        <p:strVal val="visible"/>
                                      </p:to>
                                    </p:set>
                                    <p:animEffect transition="in" filter="checkerboard(across)">
                                      <p:cBhvr>
                                        <p:cTn id="21" dur="1000"/>
                                        <p:tgtEl>
                                          <p:spTgt spid="1337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3370"/>
                                        </p:tgtEl>
                                        <p:attrNameLst>
                                          <p:attrName>style.visibility</p:attrName>
                                        </p:attrNameLst>
                                      </p:cBhvr>
                                      <p:to>
                                        <p:strVal val="visible"/>
                                      </p:to>
                                    </p:set>
                                    <p:animEffect transition="in" filter="wipe(left)">
                                      <p:cBhvr>
                                        <p:cTn id="26" dur="1000"/>
                                        <p:tgtEl>
                                          <p:spTgt spid="13370"/>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13314"/>
                                        </p:tgtEl>
                                        <p:attrNameLst>
                                          <p:attrName>style.visibility</p:attrName>
                                        </p:attrNameLst>
                                      </p:cBhvr>
                                      <p:to>
                                        <p:strVal val="visible"/>
                                      </p:to>
                                    </p:set>
                                    <p:animEffect transition="in" filter="checkerboard(across)">
                                      <p:cBhvr>
                                        <p:cTn id="31" dur="1000"/>
                                        <p:tgtEl>
                                          <p:spTgt spid="13314"/>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3319"/>
                                        </p:tgtEl>
                                        <p:attrNameLst>
                                          <p:attrName>style.visibility</p:attrName>
                                        </p:attrNameLst>
                                      </p:cBhvr>
                                      <p:to>
                                        <p:strVal val="visible"/>
                                      </p:to>
                                    </p:set>
                                    <p:animEffect transition="in" filter="dissolve">
                                      <p:cBhvr>
                                        <p:cTn id="36" dur="1000"/>
                                        <p:tgtEl>
                                          <p:spTgt spid="13319"/>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13318"/>
                                        </p:tgtEl>
                                        <p:attrNameLst>
                                          <p:attrName>style.visibility</p:attrName>
                                        </p:attrNameLst>
                                      </p:cBhvr>
                                      <p:to>
                                        <p:strVal val="visible"/>
                                      </p:to>
                                    </p:set>
                                    <p:animEffect transition="in" filter="box(in)">
                                      <p:cBhvr>
                                        <p:cTn id="41" dur="1000"/>
                                        <p:tgtEl>
                                          <p:spTgt spid="13318"/>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13316">
                                            <p:txEl>
                                              <p:charRg st="0" end="5"/>
                                            </p:txEl>
                                          </p:spTgt>
                                        </p:tgtEl>
                                        <p:attrNameLst>
                                          <p:attrName>style.visibility</p:attrName>
                                        </p:attrNameLst>
                                      </p:cBhvr>
                                      <p:to>
                                        <p:strVal val="visible"/>
                                      </p:to>
                                    </p:set>
                                    <p:animEffect transition="in" filter="checkerboard(across)">
                                      <p:cBhvr>
                                        <p:cTn id="46" dur="1000"/>
                                        <p:tgtEl>
                                          <p:spTgt spid="13316">
                                            <p:txEl>
                                              <p:charRg st="0"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55" presetClass="entr" presetSubtype="0" fill="hold" nodeType="clickEffect">
                                  <p:stCondLst>
                                    <p:cond delay="0"/>
                                  </p:stCondLst>
                                  <p:childTnLst>
                                    <p:set>
                                      <p:cBhvr>
                                        <p:cTn id="50" dur="1" fill="hold">
                                          <p:stCondLst>
                                            <p:cond delay="0"/>
                                          </p:stCondLst>
                                        </p:cTn>
                                        <p:tgtEl>
                                          <p:spTgt spid="13371"/>
                                        </p:tgtEl>
                                        <p:attrNameLst>
                                          <p:attrName>style.visibility</p:attrName>
                                        </p:attrNameLst>
                                      </p:cBhvr>
                                      <p:to>
                                        <p:strVal val="visible"/>
                                      </p:to>
                                    </p:set>
                                    <p:anim calcmode="lin" valueType="num">
                                      <p:cBhvr>
                                        <p:cTn id="51" dur="1000" fill="hold"/>
                                        <p:tgtEl>
                                          <p:spTgt spid="13371"/>
                                        </p:tgtEl>
                                        <p:attrNameLst>
                                          <p:attrName>ppt_w</p:attrName>
                                        </p:attrNameLst>
                                      </p:cBhvr>
                                      <p:tavLst>
                                        <p:tav tm="0">
                                          <p:val>
                                            <p:strVal val="#ppt_w*0.70"/>
                                          </p:val>
                                        </p:tav>
                                        <p:tav tm="100000">
                                          <p:val>
                                            <p:strVal val="#ppt_w"/>
                                          </p:val>
                                        </p:tav>
                                      </p:tavLst>
                                    </p:anim>
                                    <p:anim calcmode="lin" valueType="num">
                                      <p:cBhvr>
                                        <p:cTn id="52" dur="1000" fill="hold"/>
                                        <p:tgtEl>
                                          <p:spTgt spid="13371"/>
                                        </p:tgtEl>
                                        <p:attrNameLst>
                                          <p:attrName>ppt_h</p:attrName>
                                        </p:attrNameLst>
                                      </p:cBhvr>
                                      <p:tavLst>
                                        <p:tav tm="0">
                                          <p:val>
                                            <p:strVal val="#ppt_h"/>
                                          </p:val>
                                        </p:tav>
                                        <p:tav tm="100000">
                                          <p:val>
                                            <p:strVal val="#ppt_h"/>
                                          </p:val>
                                        </p:tav>
                                      </p:tavLst>
                                    </p:anim>
                                    <p:animEffect transition="in" filter="fade">
                                      <p:cBhvr>
                                        <p:cTn id="53" dur="1000"/>
                                        <p:tgtEl>
                                          <p:spTgt spid="13371"/>
                                        </p:tgtEl>
                                      </p:cBhvr>
                                    </p:animEffect>
                                  </p:childTnLst>
                                </p:cTn>
                              </p:par>
                            </p:childTnLst>
                          </p:cTn>
                        </p:par>
                      </p:childTnLst>
                    </p:cTn>
                  </p:par>
                  <p:par>
                    <p:cTn id="54" fill="hold">
                      <p:stCondLst>
                        <p:cond delay="indefinite"/>
                      </p:stCondLst>
                      <p:childTnLst>
                        <p:par>
                          <p:cTn id="55" fill="hold">
                            <p:stCondLst>
                              <p:cond delay="0"/>
                            </p:stCondLst>
                            <p:childTnLst>
                              <p:par>
                                <p:cTn id="56" presetID="55" presetClass="entr" presetSubtype="0" fill="hold" nodeType="clickEffect">
                                  <p:stCondLst>
                                    <p:cond delay="0"/>
                                  </p:stCondLst>
                                  <p:childTnLst>
                                    <p:set>
                                      <p:cBhvr>
                                        <p:cTn id="57" dur="1" fill="hold">
                                          <p:stCondLst>
                                            <p:cond delay="0"/>
                                          </p:stCondLst>
                                        </p:cTn>
                                        <p:tgtEl>
                                          <p:spTgt spid="13315"/>
                                        </p:tgtEl>
                                        <p:attrNameLst>
                                          <p:attrName>style.visibility</p:attrName>
                                        </p:attrNameLst>
                                      </p:cBhvr>
                                      <p:to>
                                        <p:strVal val="visible"/>
                                      </p:to>
                                    </p:set>
                                    <p:anim calcmode="lin" valueType="num">
                                      <p:cBhvr>
                                        <p:cTn id="58" dur="1000" fill="hold"/>
                                        <p:tgtEl>
                                          <p:spTgt spid="13315"/>
                                        </p:tgtEl>
                                        <p:attrNameLst>
                                          <p:attrName>ppt_w</p:attrName>
                                        </p:attrNameLst>
                                      </p:cBhvr>
                                      <p:tavLst>
                                        <p:tav tm="0">
                                          <p:val>
                                            <p:strVal val="#ppt_w*0.70"/>
                                          </p:val>
                                        </p:tav>
                                        <p:tav tm="100000">
                                          <p:val>
                                            <p:strVal val="#ppt_w"/>
                                          </p:val>
                                        </p:tav>
                                      </p:tavLst>
                                    </p:anim>
                                    <p:anim calcmode="lin" valueType="num">
                                      <p:cBhvr>
                                        <p:cTn id="59" dur="1000" fill="hold"/>
                                        <p:tgtEl>
                                          <p:spTgt spid="13315"/>
                                        </p:tgtEl>
                                        <p:attrNameLst>
                                          <p:attrName>ppt_h</p:attrName>
                                        </p:attrNameLst>
                                      </p:cBhvr>
                                      <p:tavLst>
                                        <p:tav tm="0">
                                          <p:val>
                                            <p:strVal val="#ppt_h"/>
                                          </p:val>
                                        </p:tav>
                                        <p:tav tm="100000">
                                          <p:val>
                                            <p:strVal val="#ppt_h"/>
                                          </p:val>
                                        </p:tav>
                                      </p:tavLst>
                                    </p:anim>
                                    <p:animEffect transition="in" filter="fade">
                                      <p:cBhvr>
                                        <p:cTn id="60" dur="1000"/>
                                        <p:tgtEl>
                                          <p:spTgt spid="13315"/>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5" fill="hold" grpId="0" nodeType="clickEffect">
                                  <p:stCondLst>
                                    <p:cond delay="0"/>
                                  </p:stCondLst>
                                  <p:childTnLst>
                                    <p:set>
                                      <p:cBhvr>
                                        <p:cTn id="64" dur="1" fill="hold">
                                          <p:stCondLst>
                                            <p:cond delay="0"/>
                                          </p:stCondLst>
                                        </p:cTn>
                                        <p:tgtEl>
                                          <p:spTgt spid="13317"/>
                                        </p:tgtEl>
                                        <p:attrNameLst>
                                          <p:attrName>style.visibility</p:attrName>
                                        </p:attrNameLst>
                                      </p:cBhvr>
                                      <p:to>
                                        <p:strVal val="visible"/>
                                      </p:to>
                                    </p:set>
                                    <p:animEffect transition="in" filter="blinds(vertical)">
                                      <p:cBhvr>
                                        <p:cTn id="65" dur="1000"/>
                                        <p:tgtEl>
                                          <p:spTgt spid="13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bldLvl="0" animBg="1"/>
      <p:bldP spid="13318" grpId="0"/>
      <p:bldP spid="133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338" name="Group 2"/>
          <p:cNvGrpSpPr/>
          <p:nvPr/>
        </p:nvGrpSpPr>
        <p:grpSpPr>
          <a:xfrm>
            <a:off x="4095750" y="142875"/>
            <a:ext cx="4927600" cy="2921000"/>
            <a:chOff x="0" y="0"/>
            <a:chExt cx="4927600" cy="2921000"/>
          </a:xfrm>
        </p:grpSpPr>
        <p:grpSp>
          <p:nvGrpSpPr>
            <p:cNvPr id="2" name="Group 3"/>
            <p:cNvGrpSpPr/>
            <p:nvPr/>
          </p:nvGrpSpPr>
          <p:grpSpPr>
            <a:xfrm>
              <a:off x="381000" y="0"/>
              <a:ext cx="4546600" cy="2249488"/>
              <a:chOff x="0" y="0"/>
              <a:chExt cx="2864" cy="1417"/>
            </a:xfrm>
          </p:grpSpPr>
          <p:grpSp>
            <p:nvGrpSpPr>
              <p:cNvPr id="14339" name="Group 4"/>
              <p:cNvGrpSpPr/>
              <p:nvPr/>
            </p:nvGrpSpPr>
            <p:grpSpPr>
              <a:xfrm>
                <a:off x="0" y="336"/>
                <a:ext cx="2208" cy="1056"/>
                <a:chOff x="0" y="0"/>
                <a:chExt cx="2208" cy="1056"/>
              </a:xfrm>
            </p:grpSpPr>
            <p:sp>
              <p:nvSpPr>
                <p:cNvPr id="14340" name="Line 4"/>
                <p:cNvSpPr/>
                <p:nvPr/>
              </p:nvSpPr>
              <p:spPr>
                <a:xfrm flipH="1">
                  <a:off x="768" y="528"/>
                  <a:ext cx="288" cy="144"/>
                </a:xfrm>
                <a:prstGeom prst="line">
                  <a:avLst/>
                </a:prstGeom>
                <a:ln w="57150" cap="flat" cmpd="sng">
                  <a:solidFill>
                    <a:srgbClr val="CCFF33"/>
                  </a:solidFill>
                  <a:prstDash val="solid"/>
                  <a:round/>
                  <a:headEnd type="none" w="med" len="med"/>
                  <a:tailEnd type="triangle" w="med" len="med"/>
                </a:ln>
              </p:spPr>
            </p:sp>
            <p:sp>
              <p:nvSpPr>
                <p:cNvPr id="14341" name="Line 5"/>
                <p:cNvSpPr/>
                <p:nvPr/>
              </p:nvSpPr>
              <p:spPr>
                <a:xfrm flipV="1">
                  <a:off x="1296" y="48"/>
                  <a:ext cx="912" cy="384"/>
                </a:xfrm>
                <a:prstGeom prst="line">
                  <a:avLst/>
                </a:prstGeom>
                <a:ln w="57150" cap="flat" cmpd="sng">
                  <a:solidFill>
                    <a:srgbClr val="CCFF33"/>
                  </a:solidFill>
                  <a:prstDash val="solid"/>
                  <a:round/>
                  <a:headEnd type="none" w="med" len="med"/>
                  <a:tailEnd type="triangle" w="med" len="med"/>
                </a:ln>
              </p:spPr>
            </p:sp>
            <p:sp>
              <p:nvSpPr>
                <p:cNvPr id="14342" name="Line 6"/>
                <p:cNvSpPr/>
                <p:nvPr/>
              </p:nvSpPr>
              <p:spPr>
                <a:xfrm>
                  <a:off x="1296" y="480"/>
                  <a:ext cx="576" cy="48"/>
                </a:xfrm>
                <a:prstGeom prst="line">
                  <a:avLst/>
                </a:prstGeom>
                <a:ln w="57150" cap="flat" cmpd="sng">
                  <a:solidFill>
                    <a:srgbClr val="CCFF33"/>
                  </a:solidFill>
                  <a:prstDash val="solid"/>
                  <a:round/>
                  <a:headEnd type="none" w="med" len="med"/>
                  <a:tailEnd type="triangle" w="med" len="med"/>
                </a:ln>
              </p:spPr>
            </p:sp>
            <p:sp>
              <p:nvSpPr>
                <p:cNvPr id="14343" name="Line 7"/>
                <p:cNvSpPr/>
                <p:nvPr/>
              </p:nvSpPr>
              <p:spPr>
                <a:xfrm flipV="1">
                  <a:off x="1200" y="0"/>
                  <a:ext cx="288" cy="432"/>
                </a:xfrm>
                <a:prstGeom prst="line">
                  <a:avLst/>
                </a:prstGeom>
                <a:ln w="57150" cap="flat" cmpd="sng">
                  <a:solidFill>
                    <a:srgbClr val="CCFF33"/>
                  </a:solidFill>
                  <a:prstDash val="solid"/>
                  <a:round/>
                  <a:headEnd type="none" w="med" len="med"/>
                  <a:tailEnd type="triangle" w="med" len="med"/>
                </a:ln>
              </p:spPr>
            </p:sp>
            <p:sp>
              <p:nvSpPr>
                <p:cNvPr id="14344" name="Line 8"/>
                <p:cNvSpPr/>
                <p:nvPr/>
              </p:nvSpPr>
              <p:spPr>
                <a:xfrm>
                  <a:off x="0" y="432"/>
                  <a:ext cx="1008" cy="48"/>
                </a:xfrm>
                <a:prstGeom prst="line">
                  <a:avLst/>
                </a:prstGeom>
                <a:ln w="9525" cap="flat" cmpd="sng">
                  <a:solidFill>
                    <a:srgbClr val="CCFF33"/>
                  </a:solidFill>
                  <a:prstDash val="solid"/>
                  <a:round/>
                  <a:headEnd type="none" w="med" len="med"/>
                  <a:tailEnd type="none" w="med" len="med"/>
                </a:ln>
              </p:spPr>
            </p:sp>
            <p:sp>
              <p:nvSpPr>
                <p:cNvPr id="14345" name="Line 9"/>
                <p:cNvSpPr/>
                <p:nvPr/>
              </p:nvSpPr>
              <p:spPr>
                <a:xfrm flipV="1">
                  <a:off x="0" y="576"/>
                  <a:ext cx="1008" cy="432"/>
                </a:xfrm>
                <a:prstGeom prst="line">
                  <a:avLst/>
                </a:prstGeom>
                <a:ln w="9525" cap="flat" cmpd="sng">
                  <a:solidFill>
                    <a:srgbClr val="CCFF33"/>
                  </a:solidFill>
                  <a:prstDash val="solid"/>
                  <a:round/>
                  <a:headEnd type="none" w="med" len="med"/>
                  <a:tailEnd type="none" w="med" len="med"/>
                </a:ln>
              </p:spPr>
            </p:sp>
            <p:sp>
              <p:nvSpPr>
                <p:cNvPr id="14346" name="Line 10"/>
                <p:cNvSpPr/>
                <p:nvPr/>
              </p:nvSpPr>
              <p:spPr>
                <a:xfrm flipV="1">
                  <a:off x="768" y="576"/>
                  <a:ext cx="336" cy="480"/>
                </a:xfrm>
                <a:prstGeom prst="line">
                  <a:avLst/>
                </a:prstGeom>
                <a:ln w="9525" cap="flat" cmpd="sng">
                  <a:solidFill>
                    <a:srgbClr val="CCFF33"/>
                  </a:solidFill>
                  <a:prstDash val="solid"/>
                  <a:round/>
                  <a:headEnd type="none" w="med" len="med"/>
                  <a:tailEnd type="none" w="med" len="med"/>
                </a:ln>
              </p:spPr>
            </p:sp>
            <p:sp>
              <p:nvSpPr>
                <p:cNvPr id="14347" name="Line 11"/>
                <p:cNvSpPr/>
                <p:nvPr/>
              </p:nvSpPr>
              <p:spPr>
                <a:xfrm>
                  <a:off x="1488" y="0"/>
                  <a:ext cx="672" cy="48"/>
                </a:xfrm>
                <a:prstGeom prst="line">
                  <a:avLst/>
                </a:prstGeom>
                <a:ln w="9525" cap="flat" cmpd="sng">
                  <a:solidFill>
                    <a:srgbClr val="CCFF33"/>
                  </a:solidFill>
                  <a:prstDash val="solid"/>
                  <a:round/>
                  <a:headEnd type="none" w="med" len="med"/>
                  <a:tailEnd type="none" w="med" len="med"/>
                </a:ln>
              </p:spPr>
            </p:sp>
            <p:sp>
              <p:nvSpPr>
                <p:cNvPr id="14348" name="Line 12"/>
                <p:cNvSpPr/>
                <p:nvPr/>
              </p:nvSpPr>
              <p:spPr>
                <a:xfrm flipV="1">
                  <a:off x="1872" y="48"/>
                  <a:ext cx="336" cy="480"/>
                </a:xfrm>
                <a:prstGeom prst="line">
                  <a:avLst/>
                </a:prstGeom>
                <a:ln w="9525" cap="flat" cmpd="sng">
                  <a:solidFill>
                    <a:srgbClr val="CCFF33"/>
                  </a:solidFill>
                  <a:prstDash val="solid"/>
                  <a:round/>
                  <a:headEnd type="none" w="med" len="med"/>
                  <a:tailEnd type="none" w="med" len="med"/>
                </a:ln>
              </p:spPr>
            </p:sp>
            <p:sp>
              <p:nvSpPr>
                <p:cNvPr id="14349" name="Line 13"/>
                <p:cNvSpPr/>
                <p:nvPr/>
              </p:nvSpPr>
              <p:spPr>
                <a:xfrm flipV="1">
                  <a:off x="1296" y="192"/>
                  <a:ext cx="576" cy="240"/>
                </a:xfrm>
                <a:prstGeom prst="line">
                  <a:avLst/>
                </a:prstGeom>
                <a:ln w="76200" cap="flat" cmpd="sng">
                  <a:solidFill>
                    <a:srgbClr val="FF0000"/>
                  </a:solidFill>
                  <a:prstDash val="solid"/>
                  <a:round/>
                  <a:headEnd type="none" w="med" len="med"/>
                  <a:tailEnd type="triangle" w="med" len="med"/>
                </a:ln>
              </p:spPr>
            </p:sp>
          </p:grpSp>
          <p:graphicFrame>
            <p:nvGraphicFramePr>
              <p:cNvPr id="14350" name="对象 14350"/>
              <p:cNvGraphicFramePr>
                <a:graphicFrameLocks noChangeAspect="1"/>
              </p:cNvGraphicFramePr>
              <p:nvPr/>
            </p:nvGraphicFramePr>
            <p:xfrm>
              <a:off x="1820" y="816"/>
              <a:ext cx="446" cy="457"/>
            </p:xfrm>
            <a:graphic>
              <a:graphicData uri="http://schemas.openxmlformats.org/presentationml/2006/ole">
                <mc:AlternateContent xmlns:mc="http://schemas.openxmlformats.org/markup-compatibility/2006">
                  <mc:Choice xmlns:v="urn:schemas-microsoft-com:vml" Requires="v">
                    <p:oleObj spid="_x0000_s3094" name="" r:id="rId1" imgW="219075" imgH="232410" progId="">
                      <p:embed/>
                    </p:oleObj>
                  </mc:Choice>
                  <mc:Fallback>
                    <p:oleObj name="" r:id="rId1" imgW="219075" imgH="232410" progId="">
                      <p:embed/>
                      <p:pic>
                        <p:nvPicPr>
                          <p:cNvPr id="0" name="图片 3093"/>
                          <p:cNvPicPr/>
                          <p:nvPr/>
                        </p:nvPicPr>
                        <p:blipFill>
                          <a:blip r:embed="rId2"/>
                          <a:stretch>
                            <a:fillRect/>
                          </a:stretch>
                        </p:blipFill>
                        <p:spPr>
                          <a:xfrm>
                            <a:off x="1820" y="816"/>
                            <a:ext cx="446" cy="457"/>
                          </a:xfrm>
                          <a:prstGeom prst="rect">
                            <a:avLst/>
                          </a:prstGeom>
                          <a:noFill/>
                          <a:ln w="38100">
                            <a:noFill/>
                            <a:miter/>
                          </a:ln>
                        </p:spPr>
                      </p:pic>
                    </p:oleObj>
                  </mc:Fallback>
                </mc:AlternateContent>
              </a:graphicData>
            </a:graphic>
          </p:graphicFrame>
          <p:graphicFrame>
            <p:nvGraphicFramePr>
              <p:cNvPr id="14351" name="对象 14351"/>
              <p:cNvGraphicFramePr>
                <a:graphicFrameLocks noChangeAspect="1"/>
              </p:cNvGraphicFramePr>
              <p:nvPr/>
            </p:nvGraphicFramePr>
            <p:xfrm>
              <a:off x="476" y="960"/>
              <a:ext cx="472" cy="457"/>
            </p:xfrm>
            <a:graphic>
              <a:graphicData uri="http://schemas.openxmlformats.org/presentationml/2006/ole">
                <mc:AlternateContent xmlns:mc="http://schemas.openxmlformats.org/markup-compatibility/2006">
                  <mc:Choice xmlns:v="urn:schemas-microsoft-com:vml" Requires="v">
                    <p:oleObj spid="_x0000_s3082" name="" r:id="rId3" imgW="232410" imgH="232410" progId="">
                      <p:embed/>
                    </p:oleObj>
                  </mc:Choice>
                  <mc:Fallback>
                    <p:oleObj name="" r:id="rId3" imgW="232410" imgH="232410" progId="">
                      <p:embed/>
                      <p:pic>
                        <p:nvPicPr>
                          <p:cNvPr id="0" name="图片 3081"/>
                          <p:cNvPicPr/>
                          <p:nvPr/>
                        </p:nvPicPr>
                        <p:blipFill>
                          <a:blip r:embed="rId4"/>
                          <a:stretch>
                            <a:fillRect/>
                          </a:stretch>
                        </p:blipFill>
                        <p:spPr>
                          <a:xfrm>
                            <a:off x="476" y="960"/>
                            <a:ext cx="472" cy="457"/>
                          </a:xfrm>
                          <a:prstGeom prst="rect">
                            <a:avLst/>
                          </a:prstGeom>
                          <a:noFill/>
                          <a:ln w="38100">
                            <a:noFill/>
                            <a:miter/>
                          </a:ln>
                        </p:spPr>
                      </p:pic>
                    </p:oleObj>
                  </mc:Fallback>
                </mc:AlternateContent>
              </a:graphicData>
            </a:graphic>
          </p:graphicFrame>
          <p:graphicFrame>
            <p:nvGraphicFramePr>
              <p:cNvPr id="14352" name="对象 14352"/>
              <p:cNvGraphicFramePr>
                <a:graphicFrameLocks noChangeAspect="1"/>
              </p:cNvGraphicFramePr>
              <p:nvPr/>
            </p:nvGraphicFramePr>
            <p:xfrm>
              <a:off x="1305" y="0"/>
              <a:ext cx="446" cy="457"/>
            </p:xfrm>
            <a:graphic>
              <a:graphicData uri="http://schemas.openxmlformats.org/presentationml/2006/ole">
                <mc:AlternateContent xmlns:mc="http://schemas.openxmlformats.org/markup-compatibility/2006">
                  <mc:Choice xmlns:v="urn:schemas-microsoft-com:vml" Requires="v">
                    <p:oleObj spid="_x0000_s3095" name="" r:id="rId5" imgW="219075" imgH="232410" progId="">
                      <p:embed/>
                    </p:oleObj>
                  </mc:Choice>
                  <mc:Fallback>
                    <p:oleObj name="" r:id="rId5" imgW="219075" imgH="232410" progId="">
                      <p:embed/>
                      <p:pic>
                        <p:nvPicPr>
                          <p:cNvPr id="0" name="图片 3094"/>
                          <p:cNvPicPr/>
                          <p:nvPr/>
                        </p:nvPicPr>
                        <p:blipFill>
                          <a:blip r:embed="rId6"/>
                          <a:stretch>
                            <a:fillRect/>
                          </a:stretch>
                        </p:blipFill>
                        <p:spPr>
                          <a:xfrm>
                            <a:off x="1305" y="0"/>
                            <a:ext cx="446" cy="457"/>
                          </a:xfrm>
                          <a:prstGeom prst="rect">
                            <a:avLst/>
                          </a:prstGeom>
                          <a:noFill/>
                          <a:ln w="38100">
                            <a:noFill/>
                            <a:miter/>
                          </a:ln>
                        </p:spPr>
                      </p:pic>
                    </p:oleObj>
                  </mc:Fallback>
                </mc:AlternateContent>
              </a:graphicData>
            </a:graphic>
          </p:graphicFrame>
          <p:graphicFrame>
            <p:nvGraphicFramePr>
              <p:cNvPr id="14353" name="对象 14353"/>
              <p:cNvGraphicFramePr>
                <a:graphicFrameLocks noChangeAspect="1"/>
              </p:cNvGraphicFramePr>
              <p:nvPr/>
            </p:nvGraphicFramePr>
            <p:xfrm>
              <a:off x="2208" y="96"/>
              <a:ext cx="656" cy="482"/>
            </p:xfrm>
            <a:graphic>
              <a:graphicData uri="http://schemas.openxmlformats.org/presentationml/2006/ole">
                <mc:AlternateContent xmlns:mc="http://schemas.openxmlformats.org/markup-compatibility/2006">
                  <mc:Choice xmlns:v="urn:schemas-microsoft-com:vml" Requires="v">
                    <p:oleObj spid="_x0000_s3096" name="" r:id="rId7" imgW="320675" imgH="243840" progId="">
                      <p:embed/>
                    </p:oleObj>
                  </mc:Choice>
                  <mc:Fallback>
                    <p:oleObj name="" r:id="rId7" imgW="320675" imgH="243840" progId="">
                      <p:embed/>
                      <p:pic>
                        <p:nvPicPr>
                          <p:cNvPr id="0" name="图片 3095"/>
                          <p:cNvPicPr/>
                          <p:nvPr/>
                        </p:nvPicPr>
                        <p:blipFill>
                          <a:blip r:embed="rId8"/>
                          <a:stretch>
                            <a:fillRect/>
                          </a:stretch>
                        </p:blipFill>
                        <p:spPr>
                          <a:xfrm>
                            <a:off x="2208" y="96"/>
                            <a:ext cx="656" cy="482"/>
                          </a:xfrm>
                          <a:prstGeom prst="rect">
                            <a:avLst/>
                          </a:prstGeom>
                          <a:noFill/>
                          <a:ln w="38100">
                            <a:noFill/>
                            <a:miter/>
                          </a:ln>
                        </p:spPr>
                      </p:pic>
                    </p:oleObj>
                  </mc:Fallback>
                </mc:AlternateContent>
              </a:graphicData>
            </a:graphic>
          </p:graphicFrame>
        </p:grpSp>
        <p:grpSp>
          <p:nvGrpSpPr>
            <p:cNvPr id="14354" name="Group 19"/>
            <p:cNvGrpSpPr/>
            <p:nvPr/>
          </p:nvGrpSpPr>
          <p:grpSpPr>
            <a:xfrm>
              <a:off x="0" y="1066800"/>
              <a:ext cx="2717800" cy="1854200"/>
              <a:chOff x="0" y="0"/>
              <a:chExt cx="1780" cy="1273"/>
            </a:xfrm>
          </p:grpSpPr>
          <p:graphicFrame>
            <p:nvGraphicFramePr>
              <p:cNvPr id="14355" name="对象 14355"/>
              <p:cNvGraphicFramePr>
                <a:graphicFrameLocks noChangeAspect="1"/>
              </p:cNvGraphicFramePr>
              <p:nvPr/>
            </p:nvGraphicFramePr>
            <p:xfrm>
              <a:off x="528" y="720"/>
              <a:ext cx="341" cy="553"/>
            </p:xfrm>
            <a:graphic>
              <a:graphicData uri="http://schemas.openxmlformats.org/presentationml/2006/ole">
                <mc:AlternateContent xmlns:mc="http://schemas.openxmlformats.org/markup-compatibility/2006">
                  <mc:Choice xmlns:v="urn:schemas-microsoft-com:vml" Requires="v">
                    <p:oleObj spid="_x0000_s3097" name="" r:id="rId9" imgW="167640" imgH="232410" progId="">
                      <p:embed/>
                    </p:oleObj>
                  </mc:Choice>
                  <mc:Fallback>
                    <p:oleObj name="" r:id="rId9" imgW="167640" imgH="232410" progId="">
                      <p:embed/>
                      <p:pic>
                        <p:nvPicPr>
                          <p:cNvPr id="0" name="图片 3096"/>
                          <p:cNvPicPr/>
                          <p:nvPr/>
                        </p:nvPicPr>
                        <p:blipFill>
                          <a:blip r:embed="rId10"/>
                          <a:stretch>
                            <a:fillRect/>
                          </a:stretch>
                        </p:blipFill>
                        <p:spPr>
                          <a:xfrm>
                            <a:off x="528" y="720"/>
                            <a:ext cx="341" cy="553"/>
                          </a:xfrm>
                          <a:prstGeom prst="rect">
                            <a:avLst/>
                          </a:prstGeom>
                          <a:noFill/>
                          <a:ln w="38100">
                            <a:noFill/>
                            <a:miter/>
                          </a:ln>
                        </p:spPr>
                      </p:pic>
                    </p:oleObj>
                  </mc:Fallback>
                </mc:AlternateContent>
              </a:graphicData>
            </a:graphic>
          </p:graphicFrame>
          <p:grpSp>
            <p:nvGrpSpPr>
              <p:cNvPr id="14356" name="Group 21"/>
              <p:cNvGrpSpPr/>
              <p:nvPr/>
            </p:nvGrpSpPr>
            <p:grpSpPr>
              <a:xfrm>
                <a:off x="0" y="0"/>
                <a:ext cx="1780" cy="1056"/>
                <a:chOff x="0" y="0"/>
                <a:chExt cx="1780" cy="1056"/>
              </a:xfrm>
            </p:grpSpPr>
            <p:sp>
              <p:nvSpPr>
                <p:cNvPr id="14357" name="Text Box 21"/>
                <p:cNvSpPr txBox="1"/>
                <p:nvPr/>
              </p:nvSpPr>
              <p:spPr>
                <a:xfrm>
                  <a:off x="1150" y="175"/>
                  <a:ext cx="203" cy="401"/>
                </a:xfrm>
                <a:prstGeom prst="rect">
                  <a:avLst/>
                </a:prstGeom>
                <a:noFill/>
                <a:ln w="9525">
                  <a:noFill/>
                </a:ln>
              </p:spPr>
              <p:txBody>
                <a:bodyPr wrap="none" anchor="t" anchorCtr="0">
                  <a:spAutoFit/>
                </a:bodyPr>
                <a:p>
                  <a:endParaRPr lang="zh-CN" altLang="en-US" sz="3200" b="1" dirty="0">
                    <a:solidFill>
                      <a:srgbClr val="FFFF00"/>
                    </a:solidFill>
                    <a:latin typeface="Calibri" panose="020F0502020204030204" charset="0"/>
                    <a:ea typeface="宋体" panose="02010600030101010101" pitchFamily="2" charset="-122"/>
                  </a:endParaRPr>
                </a:p>
              </p:txBody>
            </p:sp>
            <p:sp>
              <p:nvSpPr>
                <p:cNvPr id="14358" name="Oval 22"/>
                <p:cNvSpPr/>
                <p:nvPr/>
              </p:nvSpPr>
              <p:spPr>
                <a:xfrm>
                  <a:off x="0" y="624"/>
                  <a:ext cx="288" cy="288"/>
                </a:xfrm>
                <a:prstGeom prst="ellipse">
                  <a:avLst/>
                </a:prstGeom>
                <a:gradFill rotWithShape="0">
                  <a:gsLst>
                    <a:gs pos="0">
                      <a:srgbClr val="FF0000"/>
                    </a:gs>
                    <a:gs pos="100000">
                      <a:srgbClr val="C20000"/>
                    </a:gs>
                  </a:gsLst>
                  <a:path path="shape">
                    <a:fillToRect l="50000" t="50000" r="50000" b="50000"/>
                  </a:path>
                  <a:tileRect/>
                </a:gradFill>
                <a:ln w="9525" cap="flat" cmpd="sng">
                  <a:solidFill>
                    <a:srgbClr val="FF3300"/>
                  </a:solidFill>
                  <a:prstDash val="solid"/>
                  <a:round/>
                  <a:headEnd type="none" w="med" len="med"/>
                  <a:tailEnd type="none" w="med" len="med"/>
                </a:ln>
              </p:spPr>
              <p:txBody>
                <a:bodyPr wrap="none" anchor="ctr" anchorCtr="0"/>
                <a:p>
                  <a:pPr algn="ctr"/>
                  <a:r>
                    <a:rPr lang="en-US" altLang="zh-CN" sz="3200" b="1" dirty="0">
                      <a:solidFill>
                        <a:srgbClr val="FFFF00"/>
                      </a:solidFill>
                      <a:latin typeface="Calibri" panose="020F0502020204030204" charset="0"/>
                      <a:ea typeface="宋体" panose="02010600030101010101" pitchFamily="2" charset="-122"/>
                    </a:rPr>
                    <a:t>-</a:t>
                  </a:r>
                  <a:endParaRPr lang="en-US" altLang="zh-CN" sz="3200" b="1" dirty="0">
                    <a:solidFill>
                      <a:srgbClr val="FFFF00"/>
                    </a:solidFill>
                    <a:latin typeface="Calibri" panose="020F0502020204030204" charset="0"/>
                    <a:ea typeface="宋体" panose="02010600030101010101" pitchFamily="2" charset="-122"/>
                  </a:endParaRPr>
                </a:p>
              </p:txBody>
            </p:sp>
            <p:sp>
              <p:nvSpPr>
                <p:cNvPr id="14359" name="Oval 23"/>
                <p:cNvSpPr/>
                <p:nvPr/>
              </p:nvSpPr>
              <p:spPr>
                <a:xfrm>
                  <a:off x="1296" y="48"/>
                  <a:ext cx="288" cy="288"/>
                </a:xfrm>
                <a:prstGeom prst="ellipse">
                  <a:avLst/>
                </a:prstGeom>
                <a:gradFill rotWithShape="0">
                  <a:gsLst>
                    <a:gs pos="0">
                      <a:srgbClr val="FF0000"/>
                    </a:gs>
                    <a:gs pos="100000">
                      <a:srgbClr val="C20000"/>
                    </a:gs>
                  </a:gsLst>
                  <a:path path="shape">
                    <a:fillToRect l="50000" t="50000" r="50000" b="50000"/>
                  </a:path>
                  <a:tileRect/>
                </a:gradFill>
                <a:ln w="9525" cap="flat" cmpd="sng">
                  <a:solidFill>
                    <a:srgbClr val="FF3300"/>
                  </a:solidFill>
                  <a:prstDash val="solid"/>
                  <a:round/>
                  <a:headEnd type="none" w="med" len="med"/>
                  <a:tailEnd type="none" w="med" len="med"/>
                </a:ln>
              </p:spPr>
              <p:txBody>
                <a:bodyPr wrap="none" anchor="ctr" anchorCtr="0"/>
                <a:p>
                  <a:pPr algn="ctr"/>
                  <a:r>
                    <a:rPr lang="en-US" altLang="zh-CN" sz="3200" b="1" dirty="0">
                      <a:solidFill>
                        <a:srgbClr val="FFFF00"/>
                      </a:solidFill>
                      <a:latin typeface="Calibri" panose="020F0502020204030204" charset="0"/>
                      <a:ea typeface="宋体" panose="02010600030101010101" pitchFamily="2" charset="-122"/>
                    </a:rPr>
                    <a:t>+</a:t>
                  </a:r>
                  <a:endParaRPr lang="en-US" altLang="zh-CN" sz="3200" b="1" dirty="0">
                    <a:solidFill>
                      <a:srgbClr val="FFFF00"/>
                    </a:solidFill>
                    <a:latin typeface="Calibri" panose="020F0502020204030204" charset="0"/>
                    <a:ea typeface="宋体" panose="02010600030101010101" pitchFamily="2" charset="-122"/>
                  </a:endParaRPr>
                </a:p>
              </p:txBody>
            </p:sp>
            <p:sp>
              <p:nvSpPr>
                <p:cNvPr id="14360" name="Oval 24"/>
                <p:cNvSpPr/>
                <p:nvPr/>
              </p:nvSpPr>
              <p:spPr>
                <a:xfrm>
                  <a:off x="816" y="768"/>
                  <a:ext cx="288" cy="288"/>
                </a:xfrm>
                <a:prstGeom prst="ellipse">
                  <a:avLst/>
                </a:prstGeom>
                <a:gradFill rotWithShape="0">
                  <a:gsLst>
                    <a:gs pos="0">
                      <a:srgbClr val="FF0000"/>
                    </a:gs>
                    <a:gs pos="100000">
                      <a:srgbClr val="A90000"/>
                    </a:gs>
                  </a:gsLst>
                  <a:path path="shape">
                    <a:fillToRect l="50000" t="50000" r="50000" b="50000"/>
                  </a:path>
                  <a:tileRect/>
                </a:gradFill>
                <a:ln w="9525" cap="flat" cmpd="sng">
                  <a:solidFill>
                    <a:srgbClr val="FF3300"/>
                  </a:solidFill>
                  <a:prstDash val="solid"/>
                  <a:round/>
                  <a:headEnd type="none" w="med" len="med"/>
                  <a:tailEnd type="none" w="med" len="med"/>
                </a:ln>
              </p:spPr>
              <p:txBody>
                <a:bodyPr wrap="none" anchor="ctr" anchorCtr="0"/>
                <a:p>
                  <a:pPr algn="ctr"/>
                  <a:r>
                    <a:rPr lang="en-US" altLang="zh-CN" sz="3200" b="1" dirty="0">
                      <a:solidFill>
                        <a:srgbClr val="FFFF00"/>
                      </a:solidFill>
                      <a:latin typeface="Calibri" panose="020F0502020204030204" charset="0"/>
                      <a:ea typeface="宋体" panose="02010600030101010101" pitchFamily="2" charset="-122"/>
                    </a:rPr>
                    <a:t>+</a:t>
                  </a:r>
                  <a:endParaRPr lang="en-US" altLang="zh-CN" sz="3200" b="1" dirty="0">
                    <a:solidFill>
                      <a:srgbClr val="FFFF00"/>
                    </a:solidFill>
                    <a:latin typeface="Calibri" panose="020F0502020204030204" charset="0"/>
                    <a:ea typeface="宋体" panose="02010600030101010101" pitchFamily="2" charset="-122"/>
                  </a:endParaRPr>
                </a:p>
              </p:txBody>
            </p:sp>
            <p:sp>
              <p:nvSpPr>
                <p:cNvPr id="14361" name="Oval 25"/>
                <p:cNvSpPr/>
                <p:nvPr/>
              </p:nvSpPr>
              <p:spPr>
                <a:xfrm>
                  <a:off x="0" y="0"/>
                  <a:ext cx="288" cy="288"/>
                </a:xfrm>
                <a:prstGeom prst="ellipse">
                  <a:avLst/>
                </a:prstGeom>
                <a:gradFill rotWithShape="0">
                  <a:gsLst>
                    <a:gs pos="0">
                      <a:srgbClr val="FF0000"/>
                    </a:gs>
                    <a:gs pos="100000">
                      <a:srgbClr val="C20000"/>
                    </a:gs>
                  </a:gsLst>
                  <a:path path="shape">
                    <a:fillToRect l="50000" t="50000" r="50000" b="50000"/>
                  </a:path>
                  <a:tileRect/>
                </a:gradFill>
                <a:ln w="9525" cap="flat" cmpd="sng">
                  <a:solidFill>
                    <a:srgbClr val="FF3300"/>
                  </a:solidFill>
                  <a:prstDash val="solid"/>
                  <a:round/>
                  <a:headEnd type="none" w="med" len="med"/>
                  <a:tailEnd type="none" w="med" len="med"/>
                </a:ln>
              </p:spPr>
              <p:txBody>
                <a:bodyPr wrap="none" anchor="ctr" anchorCtr="0"/>
                <a:p>
                  <a:pPr algn="ctr"/>
                  <a:r>
                    <a:rPr lang="en-US" altLang="zh-CN" sz="3200" b="1" dirty="0">
                      <a:solidFill>
                        <a:srgbClr val="FFFF00"/>
                      </a:solidFill>
                      <a:latin typeface="Calibri" panose="020F0502020204030204" charset="0"/>
                      <a:ea typeface="宋体" panose="02010600030101010101" pitchFamily="2" charset="-122"/>
                    </a:rPr>
                    <a:t>+</a:t>
                  </a:r>
                  <a:endParaRPr lang="en-US" altLang="zh-CN" sz="3200" b="1" dirty="0">
                    <a:solidFill>
                      <a:srgbClr val="FFFF00"/>
                    </a:solidFill>
                    <a:latin typeface="Calibri" panose="020F0502020204030204" charset="0"/>
                    <a:ea typeface="宋体" panose="02010600030101010101" pitchFamily="2" charset="-122"/>
                  </a:endParaRPr>
                </a:p>
              </p:txBody>
            </p:sp>
            <p:graphicFrame>
              <p:nvGraphicFramePr>
                <p:cNvPr id="14362" name="对象 14362"/>
                <p:cNvGraphicFramePr>
                  <a:graphicFrameLocks noChangeAspect="1"/>
                </p:cNvGraphicFramePr>
                <p:nvPr/>
              </p:nvGraphicFramePr>
              <p:xfrm>
                <a:off x="240" y="96"/>
                <a:ext cx="262" cy="432"/>
              </p:xfrm>
              <a:graphic>
                <a:graphicData uri="http://schemas.openxmlformats.org/presentationml/2006/ole">
                  <mc:AlternateContent xmlns:mc="http://schemas.openxmlformats.org/markup-compatibility/2006">
                    <mc:Choice xmlns:v="urn:schemas-microsoft-com:vml" Requires="v">
                      <p:oleObj spid="_x0000_s3098" name="" r:id="rId11" imgW="154940" imgH="219710" progId="Equation.3">
                        <p:embed/>
                      </p:oleObj>
                    </mc:Choice>
                    <mc:Fallback>
                      <p:oleObj name="" r:id="rId11" imgW="154940" imgH="219710" progId="Equation.3">
                        <p:embed/>
                        <p:pic>
                          <p:nvPicPr>
                            <p:cNvPr id="0" name="图片 3097"/>
                            <p:cNvPicPr/>
                            <p:nvPr/>
                          </p:nvPicPr>
                          <p:blipFill>
                            <a:blip r:embed="rId12"/>
                            <a:stretch>
                              <a:fillRect/>
                            </a:stretch>
                          </p:blipFill>
                          <p:spPr>
                            <a:xfrm>
                              <a:off x="240" y="96"/>
                              <a:ext cx="262" cy="432"/>
                            </a:xfrm>
                            <a:prstGeom prst="rect">
                              <a:avLst/>
                            </a:prstGeom>
                            <a:noFill/>
                            <a:ln w="38100">
                              <a:noFill/>
                              <a:miter/>
                            </a:ln>
                          </p:spPr>
                        </p:pic>
                      </p:oleObj>
                    </mc:Fallback>
                  </mc:AlternateContent>
                </a:graphicData>
              </a:graphic>
            </p:graphicFrame>
            <p:graphicFrame>
              <p:nvGraphicFramePr>
                <p:cNvPr id="14363" name="对象 14363"/>
                <p:cNvGraphicFramePr>
                  <a:graphicFrameLocks noChangeAspect="1"/>
                </p:cNvGraphicFramePr>
                <p:nvPr/>
              </p:nvGraphicFramePr>
              <p:xfrm>
                <a:off x="266" y="528"/>
                <a:ext cx="310" cy="471"/>
              </p:xfrm>
              <a:graphic>
                <a:graphicData uri="http://schemas.openxmlformats.org/presentationml/2006/ole">
                  <mc:AlternateContent xmlns:mc="http://schemas.openxmlformats.org/markup-compatibility/2006">
                    <mc:Choice xmlns:v="urn:schemas-microsoft-com:vml" Requires="v">
                      <p:oleObj spid="_x0000_s3099" name="" r:id="rId13" imgW="167640" imgH="219710" progId="Equation.3">
                        <p:embed/>
                      </p:oleObj>
                    </mc:Choice>
                    <mc:Fallback>
                      <p:oleObj name="" r:id="rId13" imgW="167640" imgH="219710" progId="Equation.3">
                        <p:embed/>
                        <p:pic>
                          <p:nvPicPr>
                            <p:cNvPr id="0" name="图片 3098"/>
                            <p:cNvPicPr/>
                            <p:nvPr/>
                          </p:nvPicPr>
                          <p:blipFill>
                            <a:blip r:embed="rId14"/>
                            <a:stretch>
                              <a:fillRect/>
                            </a:stretch>
                          </p:blipFill>
                          <p:spPr>
                            <a:xfrm>
                              <a:off x="266" y="528"/>
                              <a:ext cx="310" cy="471"/>
                            </a:xfrm>
                            <a:prstGeom prst="rect">
                              <a:avLst/>
                            </a:prstGeom>
                            <a:noFill/>
                            <a:ln w="38100">
                              <a:noFill/>
                              <a:miter/>
                            </a:ln>
                          </p:spPr>
                        </p:pic>
                      </p:oleObj>
                    </mc:Fallback>
                  </mc:AlternateContent>
                </a:graphicData>
              </a:graphic>
            </p:graphicFrame>
            <p:graphicFrame>
              <p:nvGraphicFramePr>
                <p:cNvPr id="14364" name="对象 14364"/>
                <p:cNvGraphicFramePr>
                  <a:graphicFrameLocks noChangeAspect="1"/>
                </p:cNvGraphicFramePr>
                <p:nvPr/>
              </p:nvGraphicFramePr>
              <p:xfrm>
                <a:off x="1344" y="240"/>
                <a:ext cx="436" cy="505"/>
              </p:xfrm>
              <a:graphic>
                <a:graphicData uri="http://schemas.openxmlformats.org/presentationml/2006/ole">
                  <mc:AlternateContent xmlns:mc="http://schemas.openxmlformats.org/markup-compatibility/2006">
                    <mc:Choice xmlns:v="urn:schemas-microsoft-com:vml" Requires="v">
                      <p:oleObj spid="_x0000_s3100" name="" r:id="rId15" imgW="232410" imgH="232410" progId="Equation.3">
                        <p:embed/>
                      </p:oleObj>
                    </mc:Choice>
                    <mc:Fallback>
                      <p:oleObj name="" r:id="rId15" imgW="232410" imgH="232410" progId="Equation.3">
                        <p:embed/>
                        <p:pic>
                          <p:nvPicPr>
                            <p:cNvPr id="0" name="图片 3099"/>
                            <p:cNvPicPr/>
                            <p:nvPr/>
                          </p:nvPicPr>
                          <p:blipFill>
                            <a:blip r:embed="rId16"/>
                            <a:stretch>
                              <a:fillRect/>
                            </a:stretch>
                          </p:blipFill>
                          <p:spPr>
                            <a:xfrm>
                              <a:off x="1344" y="240"/>
                              <a:ext cx="436" cy="505"/>
                            </a:xfrm>
                            <a:prstGeom prst="rect">
                              <a:avLst/>
                            </a:prstGeom>
                            <a:noFill/>
                            <a:ln w="38100">
                              <a:noFill/>
                              <a:miter/>
                            </a:ln>
                          </p:spPr>
                        </p:pic>
                      </p:oleObj>
                    </mc:Fallback>
                  </mc:AlternateContent>
                </a:graphicData>
              </a:graphic>
            </p:graphicFrame>
          </p:grpSp>
        </p:grpSp>
      </p:grpSp>
      <p:graphicFrame>
        <p:nvGraphicFramePr>
          <p:cNvPr id="14365" name="对象 14365"/>
          <p:cNvGraphicFramePr>
            <a:graphicFrameLocks noChangeAspect="1"/>
          </p:cNvGraphicFramePr>
          <p:nvPr/>
        </p:nvGraphicFramePr>
        <p:xfrm>
          <a:off x="1524000" y="0"/>
          <a:ext cx="914400" cy="179388"/>
        </p:xfrm>
        <a:graphic>
          <a:graphicData uri="http://schemas.openxmlformats.org/presentationml/2006/ole">
            <mc:AlternateContent xmlns:mc="http://schemas.openxmlformats.org/markup-compatibility/2006">
              <mc:Choice xmlns:v="urn:schemas-microsoft-com:vml" Requires="v">
                <p:oleObj spid="_x0000_s3101" name="" r:id="rId17" imgW="118110" imgH="184150" progId="">
                  <p:embed/>
                </p:oleObj>
              </mc:Choice>
              <mc:Fallback>
                <p:oleObj name="" r:id="rId17" imgW="118110" imgH="184150" progId="">
                  <p:embed/>
                  <p:pic>
                    <p:nvPicPr>
                      <p:cNvPr id="0" name="图片 3100"/>
                      <p:cNvPicPr/>
                      <p:nvPr/>
                    </p:nvPicPr>
                    <p:blipFill>
                      <a:blip r:embed="rId18"/>
                      <a:stretch>
                        <a:fillRect/>
                      </a:stretch>
                    </p:blipFill>
                    <p:spPr>
                      <a:xfrm>
                        <a:off x="1524000" y="0"/>
                        <a:ext cx="914400" cy="179388"/>
                      </a:xfrm>
                      <a:prstGeom prst="rect">
                        <a:avLst/>
                      </a:prstGeom>
                      <a:noFill/>
                      <a:ln w="38100">
                        <a:noFill/>
                        <a:miter/>
                      </a:ln>
                    </p:spPr>
                  </p:pic>
                </p:oleObj>
              </mc:Fallback>
            </mc:AlternateContent>
          </a:graphicData>
        </a:graphic>
      </p:graphicFrame>
      <p:sp>
        <p:nvSpPr>
          <p:cNvPr id="14366" name="Text Box 32"/>
          <p:cNvSpPr txBox="1"/>
          <p:nvPr/>
        </p:nvSpPr>
        <p:spPr>
          <a:xfrm>
            <a:off x="3794125" y="5507038"/>
            <a:ext cx="309880" cy="368300"/>
          </a:xfrm>
          <a:prstGeom prst="rect">
            <a:avLst/>
          </a:prstGeom>
          <a:noFill/>
          <a:ln w="9525">
            <a:noFill/>
          </a:ln>
        </p:spPr>
        <p:txBody>
          <a:bodyPr wrap="none" anchor="t" anchorCtr="0">
            <a:spAutoFit/>
          </a:bodyPr>
          <a:p>
            <a:endParaRPr lang="zh-CN" altLang="en-US" dirty="0">
              <a:latin typeface="Calibri" panose="020F0502020204030204" charset="0"/>
              <a:ea typeface="宋体" panose="02010600030101010101" pitchFamily="2" charset="-122"/>
            </a:endParaRPr>
          </a:p>
        </p:txBody>
      </p:sp>
      <p:graphicFrame>
        <p:nvGraphicFramePr>
          <p:cNvPr id="14368" name="内容占位符 14367"/>
          <p:cNvGraphicFramePr>
            <a:graphicFrameLocks noGrp="1" noChangeAspect="1"/>
          </p:cNvGraphicFramePr>
          <p:nvPr>
            <p:ph sz="half" idx="4294967295"/>
          </p:nvPr>
        </p:nvGraphicFramePr>
        <p:xfrm>
          <a:off x="2881313" y="4357688"/>
          <a:ext cx="5630862" cy="758825"/>
        </p:xfrm>
        <a:graphic>
          <a:graphicData uri="http://schemas.openxmlformats.org/presentationml/2006/ole">
            <mc:AlternateContent xmlns:mc="http://schemas.openxmlformats.org/markup-compatibility/2006">
              <mc:Choice xmlns:v="urn:schemas-microsoft-com:vml" Requires="v">
                <p:oleObj spid="_x0000_s3102" name="" r:id="rId19" imgW="1790700" imgH="241300" progId="Equation.3">
                  <p:embed/>
                </p:oleObj>
              </mc:Choice>
              <mc:Fallback>
                <p:oleObj name="" r:id="rId19" imgW="1790700" imgH="241300" progId="Equation.3">
                  <p:embed/>
                  <p:pic>
                    <p:nvPicPr>
                      <p:cNvPr id="0" name="图片 3101"/>
                      <p:cNvPicPr/>
                      <p:nvPr/>
                    </p:nvPicPr>
                    <p:blipFill>
                      <a:blip r:embed="rId20"/>
                      <a:stretch>
                        <a:fillRect/>
                      </a:stretch>
                    </p:blipFill>
                    <p:spPr>
                      <a:xfrm>
                        <a:off x="2881313" y="4357688"/>
                        <a:ext cx="5630862" cy="758825"/>
                      </a:xfrm>
                      <a:prstGeom prst="rect">
                        <a:avLst/>
                      </a:prstGeom>
                      <a:solidFill>
                        <a:srgbClr val="FFFF00"/>
                      </a:solidFill>
                      <a:ln w="38100">
                        <a:miter/>
                      </a:ln>
                    </p:spPr>
                  </p:pic>
                </p:oleObj>
              </mc:Fallback>
            </mc:AlternateContent>
          </a:graphicData>
        </a:graphic>
      </p:graphicFrame>
      <p:sp>
        <p:nvSpPr>
          <p:cNvPr id="14369" name="Rectangle 44"/>
          <p:cNvSpPr/>
          <p:nvPr/>
        </p:nvSpPr>
        <p:spPr>
          <a:xfrm>
            <a:off x="2524125" y="3286125"/>
            <a:ext cx="1612900" cy="521970"/>
          </a:xfrm>
          <a:prstGeom prst="rect">
            <a:avLst/>
          </a:prstGeom>
          <a:noFill/>
          <a:ln w="9525">
            <a:noFill/>
          </a:ln>
        </p:spPr>
        <p:txBody>
          <a:bodyPr wrap="none" anchor="t" anchorCtr="0">
            <a:spAutoFit/>
          </a:bodyPr>
          <a:p>
            <a:r>
              <a:rPr lang="zh-CN" altLang="en-US" sz="2800" b="1" dirty="0">
                <a:solidFill>
                  <a:srgbClr val="C00000"/>
                </a:solidFill>
                <a:latin typeface="Calibri" panose="020F0502020204030204" charset="0"/>
                <a:ea typeface="宋体" panose="02010600030101010101" pitchFamily="2" charset="-122"/>
              </a:rPr>
              <a:t>叠加性：</a:t>
            </a:r>
            <a:endParaRPr lang="zh-CN" altLang="en-US" sz="2800" b="1" dirty="0">
              <a:solidFill>
                <a:srgbClr val="C00000"/>
              </a:solidFill>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p:cTn id="7" dur="1000" fill="hold"/>
                                        <p:tgtEl>
                                          <p:spTgt spid="14338"/>
                                        </p:tgtEl>
                                        <p:attrNameLst>
                                          <p:attrName>ppt_w</p:attrName>
                                        </p:attrNameLst>
                                      </p:cBhvr>
                                      <p:tavLst>
                                        <p:tav tm="0">
                                          <p:val>
                                            <p:strVal val="#ppt_w*0.70"/>
                                          </p:val>
                                        </p:tav>
                                        <p:tav tm="100000">
                                          <p:val>
                                            <p:strVal val="#ppt_w"/>
                                          </p:val>
                                        </p:tav>
                                      </p:tavLst>
                                    </p:anim>
                                    <p:anim calcmode="lin" valueType="num">
                                      <p:cBhvr>
                                        <p:cTn id="8" dur="1000" fill="hold"/>
                                        <p:tgtEl>
                                          <p:spTgt spid="14338"/>
                                        </p:tgtEl>
                                        <p:attrNameLst>
                                          <p:attrName>ppt_h</p:attrName>
                                        </p:attrNameLst>
                                      </p:cBhvr>
                                      <p:tavLst>
                                        <p:tav tm="0">
                                          <p:val>
                                            <p:strVal val="#ppt_h"/>
                                          </p:val>
                                        </p:tav>
                                        <p:tav tm="100000">
                                          <p:val>
                                            <p:strVal val="#ppt_h"/>
                                          </p:val>
                                        </p:tav>
                                      </p:tavLst>
                                    </p:anim>
                                    <p:animEffect transition="in" filter="fade">
                                      <p:cBhvr>
                                        <p:cTn id="9" dur="1000"/>
                                        <p:tgtEl>
                                          <p:spTgt spid="14338"/>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5" fill="hold" nodeType="clickEffect">
                                  <p:stCondLst>
                                    <p:cond delay="0"/>
                                  </p:stCondLst>
                                  <p:childTnLst>
                                    <p:set>
                                      <p:cBhvr>
                                        <p:cTn id="13" dur="1" fill="hold">
                                          <p:stCondLst>
                                            <p:cond delay="0"/>
                                          </p:stCondLst>
                                        </p:cTn>
                                        <p:tgtEl>
                                          <p:spTgt spid="14369">
                                            <p:txEl>
                                              <p:charRg st="0" end="5"/>
                                            </p:txEl>
                                          </p:spTgt>
                                        </p:tgtEl>
                                        <p:attrNameLst>
                                          <p:attrName>style.visibility</p:attrName>
                                        </p:attrNameLst>
                                      </p:cBhvr>
                                      <p:to>
                                        <p:strVal val="visible"/>
                                      </p:to>
                                    </p:set>
                                    <p:animEffect transition="in" filter="blinds(vertical)">
                                      <p:cBhvr>
                                        <p:cTn id="14" dur="1000"/>
                                        <p:tgtEl>
                                          <p:spTgt spid="14369">
                                            <p:txEl>
                                              <p:charRg st="0" end="5"/>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14368"/>
                                        </p:tgtEl>
                                        <p:attrNameLst>
                                          <p:attrName>style.visibility</p:attrName>
                                        </p:attrNameLst>
                                      </p:cBhvr>
                                      <p:to>
                                        <p:strVal val="visible"/>
                                      </p:to>
                                    </p:set>
                                    <p:anim calcmode="lin" valueType="num">
                                      <p:cBhvr>
                                        <p:cTn id="19" dur="1000" fill="hold"/>
                                        <p:tgtEl>
                                          <p:spTgt spid="14368"/>
                                        </p:tgtEl>
                                        <p:attrNameLst>
                                          <p:attrName>ppt_w</p:attrName>
                                        </p:attrNameLst>
                                      </p:cBhvr>
                                      <p:tavLst>
                                        <p:tav tm="0">
                                          <p:val>
                                            <p:strVal val="#ppt_w*0.70"/>
                                          </p:val>
                                        </p:tav>
                                        <p:tav tm="100000">
                                          <p:val>
                                            <p:strVal val="#ppt_w"/>
                                          </p:val>
                                        </p:tav>
                                      </p:tavLst>
                                    </p:anim>
                                    <p:anim calcmode="lin" valueType="num">
                                      <p:cBhvr>
                                        <p:cTn id="20" dur="1000" fill="hold"/>
                                        <p:tgtEl>
                                          <p:spTgt spid="14368"/>
                                        </p:tgtEl>
                                        <p:attrNameLst>
                                          <p:attrName>ppt_h</p:attrName>
                                        </p:attrNameLst>
                                      </p:cBhvr>
                                      <p:tavLst>
                                        <p:tav tm="0">
                                          <p:val>
                                            <p:strVal val="#ppt_h"/>
                                          </p:val>
                                        </p:tav>
                                        <p:tav tm="100000">
                                          <p:val>
                                            <p:strVal val="#ppt_h"/>
                                          </p:val>
                                        </p:tav>
                                      </p:tavLst>
                                    </p:anim>
                                    <p:animEffect transition="in" filter="fade">
                                      <p:cBhvr>
                                        <p:cTn id="21" dur="1000"/>
                                        <p:tgtEl>
                                          <p:spTgt spid="14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COMMONDATA" val="eyJoZGlkIjoiMjU2OTQ0MTA1YTZkOTk2MzU1Mjk4OWNjNjMzYTE3YjEifQ=="/>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2603</Words>
  <Application>WPS 演示</Application>
  <PresentationFormat>宽屏</PresentationFormat>
  <Paragraphs>315</Paragraphs>
  <Slides>23</Slides>
  <Notes>4</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124</vt:i4>
      </vt:variant>
      <vt:variant>
        <vt:lpstr>幻灯片标题</vt:lpstr>
      </vt:variant>
      <vt:variant>
        <vt:i4>23</vt:i4>
      </vt:variant>
    </vt:vector>
  </HeadingPairs>
  <TitlesOfParts>
    <vt:vector size="161" baseType="lpstr">
      <vt:lpstr>Arial</vt:lpstr>
      <vt:lpstr>宋体</vt:lpstr>
      <vt:lpstr>Wingdings</vt:lpstr>
      <vt:lpstr>Wingdings</vt:lpstr>
      <vt:lpstr>微软雅黑</vt:lpstr>
      <vt:lpstr>Arial Unicode MS</vt:lpstr>
      <vt:lpstr>Calibri</vt:lpstr>
      <vt:lpstr>楷体</vt:lpstr>
      <vt:lpstr>楷体_GB2312</vt:lpstr>
      <vt:lpstr>新宋体</vt:lpstr>
      <vt:lpstr>Times New Roman</vt:lpstr>
      <vt:lpstr>Monotype Sorts</vt:lpstr>
      <vt:lpstr>Symbol</vt:lpstr>
      <vt:lpstr>Office 主题​​</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Equation.KSEE3</vt:lpstr>
      <vt:lpstr>Equation.KSEE3</vt:lpstr>
      <vt:lpstr>Equation.KSEE3</vt:lpstr>
      <vt:lpstr>Equation.KSEE3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Administrator</dc:creator>
  <cp:lastModifiedBy>Administrator</cp:lastModifiedBy>
  <cp:revision>150</cp:revision>
  <dcterms:created xsi:type="dcterms:W3CDTF">2019-06-19T02:08:00Z</dcterms:created>
  <dcterms:modified xsi:type="dcterms:W3CDTF">2022-09-26T00:47:46Z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0C357C1921944A308ED0A36F6AAE1C77</vt:lpwstr>
  </property>
</Properties>
</file>