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66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9" Type="http://schemas.openxmlformats.org/officeDocument/2006/relationships/image" Target="../media/image19.wmf"/><Relationship Id="rId18" Type="http://schemas.openxmlformats.org/officeDocument/2006/relationships/image" Target="../media/image18.wmf"/><Relationship Id="rId17" Type="http://schemas.openxmlformats.org/officeDocument/2006/relationships/image" Target="../media/image17.wmf"/><Relationship Id="rId16" Type="http://schemas.openxmlformats.org/officeDocument/2006/relationships/image" Target="../media/image16.wmf"/><Relationship Id="rId15" Type="http://schemas.openxmlformats.org/officeDocument/2006/relationships/image" Target="../media/image15.wmf"/><Relationship Id="rId14" Type="http://schemas.openxmlformats.org/officeDocument/2006/relationships/image" Target="../media/image14.wmf"/><Relationship Id="rId13" Type="http://schemas.openxmlformats.org/officeDocument/2006/relationships/image" Target="../media/image13.wmf"/><Relationship Id="rId12" Type="http://schemas.openxmlformats.org/officeDocument/2006/relationships/image" Target="../media/image12.wmf"/><Relationship Id="rId11" Type="http://schemas.openxmlformats.org/officeDocument/2006/relationships/image" Target="../media/image11.w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.wmf"/><Relationship Id="rId8" Type="http://schemas.openxmlformats.org/officeDocument/2006/relationships/image" Target="../media/image27.wmf"/><Relationship Id="rId7" Type="http://schemas.openxmlformats.org/officeDocument/2006/relationships/image" Target="../media/image26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7" Type="http://schemas.openxmlformats.org/officeDocument/2006/relationships/image" Target="../media/image35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47.wmf"/><Relationship Id="rId4" Type="http://schemas.openxmlformats.org/officeDocument/2006/relationships/image" Target="../media/image29.wmf"/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0" Type="http://schemas.openxmlformats.org/officeDocument/2006/relationships/vmlDrawing" Target="../drawings/vmlDrawing1.vml"/><Relationship Id="rId4" Type="http://schemas.openxmlformats.org/officeDocument/2006/relationships/image" Target="../media/image2.wmf"/><Relationship Id="rId39" Type="http://schemas.openxmlformats.org/officeDocument/2006/relationships/slideLayout" Target="../slideLayouts/slideLayout7.xml"/><Relationship Id="rId38" Type="http://schemas.openxmlformats.org/officeDocument/2006/relationships/image" Target="../media/image19.wmf"/><Relationship Id="rId37" Type="http://schemas.openxmlformats.org/officeDocument/2006/relationships/oleObject" Target="../embeddings/oleObject19.bin"/><Relationship Id="rId36" Type="http://schemas.openxmlformats.org/officeDocument/2006/relationships/image" Target="../media/image18.wmf"/><Relationship Id="rId35" Type="http://schemas.openxmlformats.org/officeDocument/2006/relationships/oleObject" Target="../embeddings/oleObject18.bin"/><Relationship Id="rId34" Type="http://schemas.openxmlformats.org/officeDocument/2006/relationships/image" Target="../media/image17.wmf"/><Relationship Id="rId33" Type="http://schemas.openxmlformats.org/officeDocument/2006/relationships/oleObject" Target="../embeddings/oleObject17.bin"/><Relationship Id="rId32" Type="http://schemas.openxmlformats.org/officeDocument/2006/relationships/image" Target="../media/image16.wmf"/><Relationship Id="rId31" Type="http://schemas.openxmlformats.org/officeDocument/2006/relationships/oleObject" Target="../embeddings/oleObject16.bin"/><Relationship Id="rId30" Type="http://schemas.openxmlformats.org/officeDocument/2006/relationships/image" Target="../media/image15.wmf"/><Relationship Id="rId3" Type="http://schemas.openxmlformats.org/officeDocument/2006/relationships/oleObject" Target="../embeddings/oleObject2.bin"/><Relationship Id="rId29" Type="http://schemas.openxmlformats.org/officeDocument/2006/relationships/oleObject" Target="../embeddings/oleObject15.bin"/><Relationship Id="rId28" Type="http://schemas.openxmlformats.org/officeDocument/2006/relationships/image" Target="../media/image14.wmf"/><Relationship Id="rId27" Type="http://schemas.openxmlformats.org/officeDocument/2006/relationships/oleObject" Target="../embeddings/oleObject14.bin"/><Relationship Id="rId26" Type="http://schemas.openxmlformats.org/officeDocument/2006/relationships/image" Target="../media/image13.wmf"/><Relationship Id="rId25" Type="http://schemas.openxmlformats.org/officeDocument/2006/relationships/oleObject" Target="../embeddings/oleObject13.bin"/><Relationship Id="rId24" Type="http://schemas.openxmlformats.org/officeDocument/2006/relationships/image" Target="../media/image12.w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1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0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1.bin"/><Relationship Id="rId20" Type="http://schemas.openxmlformats.org/officeDocument/2006/relationships/vmlDrawing" Target="../drawings/vmlDrawing2.vml"/><Relationship Id="rId2" Type="http://schemas.openxmlformats.org/officeDocument/2006/relationships/image" Target="../media/image20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8.wmf"/><Relationship Id="rId17" Type="http://schemas.openxmlformats.org/officeDocument/2006/relationships/oleObject" Target="../embeddings/oleObject28.bin"/><Relationship Id="rId16" Type="http://schemas.openxmlformats.org/officeDocument/2006/relationships/image" Target="../media/image27.wmf"/><Relationship Id="rId15" Type="http://schemas.openxmlformats.org/officeDocument/2006/relationships/oleObject" Target="../embeddings/oleObject27.bin"/><Relationship Id="rId14" Type="http://schemas.openxmlformats.org/officeDocument/2006/relationships/image" Target="../media/image26.wmf"/><Relationship Id="rId13" Type="http://schemas.openxmlformats.org/officeDocument/2006/relationships/oleObject" Target="../embeddings/oleObject26.bin"/><Relationship Id="rId12" Type="http://schemas.openxmlformats.org/officeDocument/2006/relationships/image" Target="../media/image25.wmf"/><Relationship Id="rId11" Type="http://schemas.openxmlformats.org/officeDocument/2006/relationships/oleObject" Target="../embeddings/oleObject25.bin"/><Relationship Id="rId10" Type="http://schemas.openxmlformats.org/officeDocument/2006/relationships/image" Target="../media/image24.wmf"/><Relationship Id="rId1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wmf"/><Relationship Id="rId8" Type="http://schemas.openxmlformats.org/officeDocument/2006/relationships/oleObject" Target="../embeddings/oleObject33.bin"/><Relationship Id="rId7" Type="http://schemas.openxmlformats.org/officeDocument/2006/relationships/oleObject" Target="../embeddings/oleObject32.bin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30.bin"/><Relationship Id="rId28" Type="http://schemas.openxmlformats.org/officeDocument/2006/relationships/vmlDrawing" Target="../drawings/vmlDrawing3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36.wmf"/><Relationship Id="rId25" Type="http://schemas.openxmlformats.org/officeDocument/2006/relationships/oleObject" Target="../embeddings/oleObject46.bin"/><Relationship Id="rId24" Type="http://schemas.openxmlformats.org/officeDocument/2006/relationships/image" Target="../media/image35.wmf"/><Relationship Id="rId23" Type="http://schemas.openxmlformats.org/officeDocument/2006/relationships/oleObject" Target="../embeddings/oleObject45.bin"/><Relationship Id="rId22" Type="http://schemas.openxmlformats.org/officeDocument/2006/relationships/oleObject" Target="../embeddings/oleObject44.bin"/><Relationship Id="rId21" Type="http://schemas.openxmlformats.org/officeDocument/2006/relationships/oleObject" Target="../embeddings/oleObject43.bin"/><Relationship Id="rId20" Type="http://schemas.openxmlformats.org/officeDocument/2006/relationships/oleObject" Target="../embeddings/oleObject42.bin"/><Relationship Id="rId2" Type="http://schemas.openxmlformats.org/officeDocument/2006/relationships/image" Target="../media/image29.wmf"/><Relationship Id="rId19" Type="http://schemas.openxmlformats.org/officeDocument/2006/relationships/oleObject" Target="../embeddings/oleObject41.bin"/><Relationship Id="rId18" Type="http://schemas.openxmlformats.org/officeDocument/2006/relationships/oleObject" Target="../embeddings/oleObject40.bin"/><Relationship Id="rId17" Type="http://schemas.openxmlformats.org/officeDocument/2006/relationships/oleObject" Target="../embeddings/oleObject39.bin"/><Relationship Id="rId16" Type="http://schemas.openxmlformats.org/officeDocument/2006/relationships/oleObject" Target="../embeddings/oleObject38.bin"/><Relationship Id="rId15" Type="http://schemas.openxmlformats.org/officeDocument/2006/relationships/image" Target="../media/image34.wmf"/><Relationship Id="rId14" Type="http://schemas.openxmlformats.org/officeDocument/2006/relationships/oleObject" Target="../embeddings/oleObject37.bin"/><Relationship Id="rId13" Type="http://schemas.openxmlformats.org/officeDocument/2006/relationships/image" Target="../media/image33.wmf"/><Relationship Id="rId12" Type="http://schemas.openxmlformats.org/officeDocument/2006/relationships/oleObject" Target="../embeddings/oleObject36.bin"/><Relationship Id="rId11" Type="http://schemas.openxmlformats.org/officeDocument/2006/relationships/oleObject" Target="../embeddings/oleObject35.bin"/><Relationship Id="rId10" Type="http://schemas.openxmlformats.org/officeDocument/2006/relationships/oleObject" Target="../embeddings/oleObject34.bin"/><Relationship Id="rId1" Type="http://schemas.openxmlformats.org/officeDocument/2006/relationships/oleObject" Target="../embeddings/oleObject2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37.wmf"/><Relationship Id="rId1" Type="http://schemas.openxmlformats.org/officeDocument/2006/relationships/oleObject" Target="../embeddings/oleObject47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3.wmf"/><Relationship Id="rId7" Type="http://schemas.openxmlformats.org/officeDocument/2006/relationships/oleObject" Target="../embeddings/oleObject53.bin"/><Relationship Id="rId6" Type="http://schemas.openxmlformats.org/officeDocument/2006/relationships/image" Target="../media/image42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40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50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.bin"/><Relationship Id="rId8" Type="http://schemas.openxmlformats.org/officeDocument/2006/relationships/image" Target="../media/image29.wmf"/><Relationship Id="rId7" Type="http://schemas.openxmlformats.org/officeDocument/2006/relationships/oleObject" Target="../embeddings/oleObject57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44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7.wmf"/><Relationship Id="rId1" Type="http://schemas.openxmlformats.org/officeDocument/2006/relationships/oleObject" Target="../embeddings/oleObject5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TextBox 4"/>
          <p:cNvSpPr txBox="1"/>
          <p:nvPr/>
        </p:nvSpPr>
        <p:spPr>
          <a:xfrm>
            <a:off x="1524000" y="714375"/>
            <a:ext cx="9144000" cy="181483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200000"/>
              </a:lnSpc>
            </a:pPr>
            <a:r>
              <a:rPr lang="en-US" altLang="zh-CN" sz="2800" b="1" dirty="0">
                <a:latin typeface="Times New Roman" panose="02020603050405020304" pitchFamily="2" charset="0"/>
                <a:ea typeface="楷体_GB2312" pitchFamily="1" charset="-122"/>
              </a:rPr>
              <a:t>Eg: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试计算均匀带电细棒中垂线上任一给定点处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itchFamily="1" charset="-122"/>
              </a:rPr>
              <a:t>P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的场强，棒长为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itchFamily="1" charset="-122"/>
              </a:rPr>
              <a:t>L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，带电量为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itchFamily="1" charset="-122"/>
              </a:rPr>
              <a:t>q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itchFamily="1" charset="-122"/>
              </a:rPr>
              <a:t>P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点距棒中心的距离为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。</a:t>
            </a:r>
            <a:endParaRPr lang="zh-CN" altLang="en-US" sz="28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Arc 2"/>
          <p:cNvSpPr/>
          <p:nvPr/>
        </p:nvSpPr>
        <p:spPr>
          <a:xfrm rot="3562526">
            <a:off x="4659313" y="2236788"/>
            <a:ext cx="468312" cy="477837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18349" h="19645" fill="none">
                <a:moveTo>
                  <a:pt x="8979" y="-1"/>
                </a:moveTo>
                <a:cubicBezTo>
                  <a:pt x="12846" y="1767"/>
                  <a:pt x="16105" y="4636"/>
                  <a:pt x="18348" y="8248"/>
                </a:cubicBezTo>
              </a:path>
              <a:path w="18349" h="19645" stroke="0">
                <a:moveTo>
                  <a:pt x="8979" y="-1"/>
                </a:moveTo>
                <a:cubicBezTo>
                  <a:pt x="12846" y="1767"/>
                  <a:pt x="16105" y="4636"/>
                  <a:pt x="18348" y="8248"/>
                </a:cubicBezTo>
                <a:lnTo>
                  <a:pt x="0" y="19645"/>
                </a:lnTo>
                <a:lnTo>
                  <a:pt x="8979" y="-1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FFCCFF"/>
              </a:gs>
            </a:gsLst>
            <a:lin ang="0" scaled="1"/>
            <a:tileRect/>
          </a:gradFill>
          <a:ln w="317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30723" name="对象 30722"/>
          <p:cNvGraphicFramePr>
            <a:graphicFrameLocks noChangeAspect="1"/>
          </p:cNvGraphicFramePr>
          <p:nvPr/>
        </p:nvGraphicFramePr>
        <p:xfrm>
          <a:off x="4811713" y="2333625"/>
          <a:ext cx="2413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1" imgW="129540" imgH="181610" progId="Equation.3">
                  <p:embed/>
                </p:oleObj>
              </mc:Choice>
              <mc:Fallback>
                <p:oleObj name="" r:id="rId1" imgW="129540" imgH="18161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11713" y="2333625"/>
                        <a:ext cx="241300" cy="328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对象 30723"/>
          <p:cNvGraphicFramePr>
            <a:graphicFrameLocks noChangeAspect="1"/>
          </p:cNvGraphicFramePr>
          <p:nvPr/>
        </p:nvGraphicFramePr>
        <p:xfrm>
          <a:off x="2263775" y="584200"/>
          <a:ext cx="12795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3" imgW="701675" imgH="408305" progId="Equation.3">
                  <p:embed/>
                </p:oleObj>
              </mc:Choice>
              <mc:Fallback>
                <p:oleObj name="" r:id="rId3" imgW="701675" imgH="408305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3775" y="584200"/>
                        <a:ext cx="1279525" cy="854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25" name="Group 5"/>
          <p:cNvGrpSpPr/>
          <p:nvPr/>
        </p:nvGrpSpPr>
        <p:grpSpPr>
          <a:xfrm>
            <a:off x="4495800" y="2362200"/>
            <a:ext cx="1371600" cy="914400"/>
            <a:chOff x="0" y="0"/>
            <a:chExt cx="864" cy="576"/>
          </a:xfrm>
        </p:grpSpPr>
        <p:sp>
          <p:nvSpPr>
            <p:cNvPr id="2" name="Freeform 7"/>
            <p:cNvSpPr/>
            <p:nvPr/>
          </p:nvSpPr>
          <p:spPr>
            <a:xfrm>
              <a:off x="0" y="0"/>
              <a:ext cx="60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1" y="303"/>
                </a:cxn>
              </a:cxnLst>
              <a:pathLst>
                <a:path w="601" h="303">
                  <a:moveTo>
                    <a:pt x="0" y="0"/>
                  </a:moveTo>
                  <a:lnTo>
                    <a:pt x="601" y="303"/>
                  </a:lnTo>
                </a:path>
              </a:pathLst>
            </a:custGeom>
            <a:noFill/>
            <a:ln w="28575" cap="flat" cmpd="sng">
              <a:solidFill>
                <a:srgbClr val="990000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30726" name="对象 30726"/>
            <p:cNvGraphicFramePr>
              <a:graphicFrameLocks noChangeAspect="1"/>
            </p:cNvGraphicFramePr>
            <p:nvPr/>
          </p:nvGraphicFramePr>
          <p:xfrm>
            <a:off x="480" y="199"/>
            <a:ext cx="384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3" name="" r:id="rId5" imgW="232410" imgH="219075" progId="Equation.3">
                    <p:embed/>
                  </p:oleObj>
                </mc:Choice>
                <mc:Fallback>
                  <p:oleObj name="" r:id="rId5" imgW="232410" imgH="219075" progId="Equation.3">
                    <p:embed/>
                    <p:pic>
                      <p:nvPicPr>
                        <p:cNvPr id="0" name="图片 317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0" y="199"/>
                          <a:ext cx="384" cy="3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728" name="Group 8"/>
          <p:cNvGrpSpPr/>
          <p:nvPr/>
        </p:nvGrpSpPr>
        <p:grpSpPr>
          <a:xfrm>
            <a:off x="2692400" y="1905000"/>
            <a:ext cx="3200400" cy="522288"/>
            <a:chOff x="0" y="0"/>
            <a:chExt cx="2016" cy="329"/>
          </a:xfrm>
        </p:grpSpPr>
        <p:sp>
          <p:nvSpPr>
            <p:cNvPr id="3" name="Line 10"/>
            <p:cNvSpPr/>
            <p:nvPr/>
          </p:nvSpPr>
          <p:spPr>
            <a:xfrm>
              <a:off x="0" y="288"/>
              <a:ext cx="1920" cy="0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30729" name="Text Box 11"/>
            <p:cNvSpPr txBox="1"/>
            <p:nvPr/>
          </p:nvSpPr>
          <p:spPr>
            <a:xfrm>
              <a:off x="1632" y="0"/>
              <a:ext cx="38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i="1" dirty="0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endParaRPr lang="en-US" altLang="zh-CN" sz="28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0731" name="Group 11"/>
          <p:cNvGrpSpPr/>
          <p:nvPr/>
        </p:nvGrpSpPr>
        <p:grpSpPr>
          <a:xfrm>
            <a:off x="3581400" y="1752600"/>
            <a:ext cx="1905000" cy="1165225"/>
            <a:chOff x="0" y="0"/>
            <a:chExt cx="1200" cy="734"/>
          </a:xfrm>
        </p:grpSpPr>
        <p:grpSp>
          <p:nvGrpSpPr>
            <p:cNvPr id="4" name="Group 12"/>
            <p:cNvGrpSpPr/>
            <p:nvPr/>
          </p:nvGrpSpPr>
          <p:grpSpPr>
            <a:xfrm>
              <a:off x="576" y="366"/>
              <a:ext cx="600" cy="320"/>
              <a:chOff x="0" y="0"/>
              <a:chExt cx="624" cy="336"/>
            </a:xfrm>
          </p:grpSpPr>
          <p:sp>
            <p:nvSpPr>
              <p:cNvPr id="30732" name="Line 14"/>
              <p:cNvSpPr/>
              <p:nvPr/>
            </p:nvSpPr>
            <p:spPr>
              <a:xfrm>
                <a:off x="0" y="336"/>
                <a:ext cx="624" cy="0"/>
              </a:xfrm>
              <a:prstGeom prst="line">
                <a:avLst/>
              </a:prstGeom>
              <a:ln w="31750" cap="rnd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733" name="Line 15"/>
              <p:cNvSpPr/>
              <p:nvPr/>
            </p:nvSpPr>
            <p:spPr>
              <a:xfrm flipV="1">
                <a:off x="624" y="0"/>
                <a:ext cx="0" cy="336"/>
              </a:xfrm>
              <a:prstGeom prst="line">
                <a:avLst/>
              </a:prstGeom>
              <a:ln w="31750" cap="rnd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30734" name="Freeform 16"/>
            <p:cNvSpPr/>
            <p:nvPr/>
          </p:nvSpPr>
          <p:spPr>
            <a:xfrm>
              <a:off x="534" y="380"/>
              <a:ext cx="666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6" y="1"/>
                </a:cxn>
              </a:cxnLst>
              <a:pathLst>
                <a:path w="666" h="1">
                  <a:moveTo>
                    <a:pt x="0" y="0"/>
                  </a:moveTo>
                  <a:lnTo>
                    <a:pt x="666" y="1"/>
                  </a:lnTo>
                </a:path>
              </a:pathLst>
            </a:custGeom>
            <a:noFill/>
            <a:ln w="31750" cap="flat" cmpd="sng">
              <a:solidFill>
                <a:srgbClr val="990000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30735" name="对象 30735"/>
            <p:cNvGraphicFramePr>
              <a:graphicFrameLocks noChangeAspect="1"/>
            </p:cNvGraphicFramePr>
            <p:nvPr/>
          </p:nvGraphicFramePr>
          <p:xfrm>
            <a:off x="650" y="0"/>
            <a:ext cx="500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" name="" r:id="rId7" imgW="295275" imgH="257175" progId="Equation.3">
                    <p:embed/>
                  </p:oleObj>
                </mc:Choice>
                <mc:Fallback>
                  <p:oleObj name="" r:id="rId7" imgW="295275" imgH="257175" progId="Equation.3">
                    <p:embed/>
                    <p:pic>
                      <p:nvPicPr>
                        <p:cNvPr id="0" name="图片 317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50" y="0"/>
                          <a:ext cx="500" cy="3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736" name="Group 17"/>
            <p:cNvGrpSpPr/>
            <p:nvPr/>
          </p:nvGrpSpPr>
          <p:grpSpPr>
            <a:xfrm>
              <a:off x="0" y="356"/>
              <a:ext cx="550" cy="378"/>
              <a:chOff x="0" y="0"/>
              <a:chExt cx="528" cy="397"/>
            </a:xfrm>
          </p:grpSpPr>
          <p:sp>
            <p:nvSpPr>
              <p:cNvPr id="30737" name="Line 19"/>
              <p:cNvSpPr/>
              <p:nvPr/>
            </p:nvSpPr>
            <p:spPr>
              <a:xfrm>
                <a:off x="528" y="24"/>
                <a:ext cx="0" cy="336"/>
              </a:xfrm>
              <a:prstGeom prst="line">
                <a:avLst/>
              </a:prstGeom>
              <a:ln w="31750" cap="flat" cmpd="sng">
                <a:solidFill>
                  <a:srgbClr val="990000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graphicFrame>
            <p:nvGraphicFramePr>
              <p:cNvPr id="30738" name="对象 30738"/>
              <p:cNvGraphicFramePr>
                <a:graphicFrameLocks noChangeAspect="1"/>
              </p:cNvGraphicFramePr>
              <p:nvPr/>
            </p:nvGraphicFramePr>
            <p:xfrm>
              <a:off x="0" y="0"/>
              <a:ext cx="480" cy="3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5" name="" r:id="rId9" imgW="295275" imgH="243840" progId="Equation.3">
                      <p:embed/>
                    </p:oleObj>
                  </mc:Choice>
                  <mc:Fallback>
                    <p:oleObj name="" r:id="rId9" imgW="295275" imgH="243840" progId="Equation.3">
                      <p:embed/>
                      <p:pic>
                        <p:nvPicPr>
                          <p:cNvPr id="0" name="图片 3174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0" y="0"/>
                            <a:ext cx="480" cy="39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30740" name="对象 30739"/>
          <p:cNvGraphicFramePr>
            <a:graphicFrameLocks noChangeAspect="1"/>
          </p:cNvGraphicFramePr>
          <p:nvPr/>
        </p:nvGraphicFramePr>
        <p:xfrm>
          <a:off x="7751763" y="2276475"/>
          <a:ext cx="250031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11" imgW="1047115" imgH="293370" progId="Equation.3">
                  <p:embed/>
                </p:oleObj>
              </mc:Choice>
              <mc:Fallback>
                <p:oleObj name="" r:id="rId11" imgW="1047115" imgH="29337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751763" y="2276475"/>
                        <a:ext cx="2500312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1" name="对象 30740"/>
          <p:cNvGraphicFramePr>
            <a:graphicFrameLocks noChangeAspect="1"/>
          </p:cNvGraphicFramePr>
          <p:nvPr/>
        </p:nvGraphicFramePr>
        <p:xfrm>
          <a:off x="2062163" y="3513138"/>
          <a:ext cx="4257675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13" imgW="1524000" imgH="292100" progId="Equation.3">
                  <p:embed/>
                </p:oleObj>
              </mc:Choice>
              <mc:Fallback>
                <p:oleObj name="" r:id="rId13" imgW="1524000" imgH="2921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62163" y="3513138"/>
                        <a:ext cx="4257675" cy="830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2" name="对象 30741"/>
          <p:cNvGraphicFramePr>
            <a:graphicFrameLocks noChangeAspect="1"/>
          </p:cNvGraphicFramePr>
          <p:nvPr/>
        </p:nvGraphicFramePr>
        <p:xfrm>
          <a:off x="5519738" y="908050"/>
          <a:ext cx="18288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15" imgW="855345" imgH="434340" progId="Equation.3">
                  <p:embed/>
                </p:oleObj>
              </mc:Choice>
              <mc:Fallback>
                <p:oleObj name="" r:id="rId15" imgW="855345" imgH="43434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19738" y="908050"/>
                        <a:ext cx="182880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3" name="对象 30742"/>
          <p:cNvGraphicFramePr>
            <a:graphicFrameLocks noChangeAspect="1"/>
          </p:cNvGraphicFramePr>
          <p:nvPr/>
        </p:nvGraphicFramePr>
        <p:xfrm>
          <a:off x="7751763" y="1484313"/>
          <a:ext cx="2108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17" imgW="791210" imgH="242570" progId="Equation.3">
                  <p:embed/>
                </p:oleObj>
              </mc:Choice>
              <mc:Fallback>
                <p:oleObj name="" r:id="rId17" imgW="791210" imgH="24257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751763" y="1484313"/>
                        <a:ext cx="21082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4" name="对象 30743"/>
          <p:cNvGraphicFramePr>
            <a:graphicFrameLocks noChangeAspect="1"/>
          </p:cNvGraphicFramePr>
          <p:nvPr/>
        </p:nvGraphicFramePr>
        <p:xfrm>
          <a:off x="4872038" y="3357563"/>
          <a:ext cx="87788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19" imgW="231140" imgH="410845" progId="Equation.3">
                  <p:embed/>
                </p:oleObj>
              </mc:Choice>
              <mc:Fallback>
                <p:oleObj name="" r:id="rId19" imgW="231140" imgH="410845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872038" y="3357563"/>
                        <a:ext cx="877887" cy="1079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5" name="对象 30744"/>
          <p:cNvGraphicFramePr>
            <a:graphicFrameLocks noChangeAspect="1"/>
          </p:cNvGraphicFramePr>
          <p:nvPr/>
        </p:nvGraphicFramePr>
        <p:xfrm>
          <a:off x="5502275" y="3357563"/>
          <a:ext cx="11874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21" imgW="499110" imgH="435610" progId="Equation.3">
                  <p:embed/>
                </p:oleObj>
              </mc:Choice>
              <mc:Fallback>
                <p:oleObj name="" r:id="rId21" imgW="499110" imgH="43561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502275" y="3357563"/>
                        <a:ext cx="1187450" cy="1079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6" name="对象 30745"/>
          <p:cNvGraphicFramePr>
            <a:graphicFrameLocks noChangeAspect="1"/>
          </p:cNvGraphicFramePr>
          <p:nvPr/>
        </p:nvGraphicFramePr>
        <p:xfrm>
          <a:off x="6629400" y="3065463"/>
          <a:ext cx="1495425" cy="148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23" imgW="625475" imgH="523240" progId="Equation.3">
                  <p:embed/>
                </p:oleObj>
              </mc:Choice>
              <mc:Fallback>
                <p:oleObj name="" r:id="rId23" imgW="625475" imgH="52324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629400" y="3065463"/>
                        <a:ext cx="1495425" cy="1487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47" name="Group 27"/>
          <p:cNvGrpSpPr/>
          <p:nvPr/>
        </p:nvGrpSpPr>
        <p:grpSpPr>
          <a:xfrm>
            <a:off x="6959600" y="3068638"/>
            <a:ext cx="1219200" cy="762000"/>
            <a:chOff x="0" y="0"/>
            <a:chExt cx="768" cy="432"/>
          </a:xfrm>
        </p:grpSpPr>
        <p:sp>
          <p:nvSpPr>
            <p:cNvPr id="5" name="Rectangle 29"/>
            <p:cNvSpPr/>
            <p:nvPr/>
          </p:nvSpPr>
          <p:spPr>
            <a:xfrm>
              <a:off x="0" y="0"/>
              <a:ext cx="768" cy="43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0748" name="对象 30748"/>
            <p:cNvGraphicFramePr>
              <a:graphicFrameLocks noChangeAspect="1"/>
            </p:cNvGraphicFramePr>
            <p:nvPr/>
          </p:nvGraphicFramePr>
          <p:xfrm>
            <a:off x="169" y="54"/>
            <a:ext cx="436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" name="" r:id="rId25" imgW="245110" imgH="206375" progId="Equation.3">
                    <p:embed/>
                  </p:oleObj>
                </mc:Choice>
                <mc:Fallback>
                  <p:oleObj name="" r:id="rId25" imgW="245110" imgH="206375" progId="Equation.3">
                    <p:embed/>
                    <p:pic>
                      <p:nvPicPr>
                        <p:cNvPr id="0" name="图片 3182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169" y="54"/>
                          <a:ext cx="436" cy="32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750" name="对象 30749"/>
          <p:cNvGraphicFramePr>
            <a:graphicFrameLocks noChangeAspect="1"/>
          </p:cNvGraphicFramePr>
          <p:nvPr/>
        </p:nvGraphicFramePr>
        <p:xfrm>
          <a:off x="2095500" y="4857750"/>
          <a:ext cx="3529013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27" imgW="38709600" imgH="11887200" progId="Equation.3">
                  <p:embed/>
                </p:oleObj>
              </mc:Choice>
              <mc:Fallback>
                <p:oleObj name="" r:id="rId27" imgW="38709600" imgH="118872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095500" y="4857750"/>
                        <a:ext cx="3529013" cy="1257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57150" cap="flat" cmpd="sng">
                        <a:solidFill>
                          <a:srgbClr val="FF99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51" name="Group 31"/>
          <p:cNvGrpSpPr/>
          <p:nvPr/>
        </p:nvGrpSpPr>
        <p:grpSpPr>
          <a:xfrm>
            <a:off x="2743200" y="1524000"/>
            <a:ext cx="1752600" cy="838200"/>
            <a:chOff x="0" y="0"/>
            <a:chExt cx="1104" cy="528"/>
          </a:xfrm>
        </p:grpSpPr>
        <p:sp>
          <p:nvSpPr>
            <p:cNvPr id="6" name="Line 33"/>
            <p:cNvSpPr/>
            <p:nvPr/>
          </p:nvSpPr>
          <p:spPr>
            <a:xfrm>
              <a:off x="0" y="0"/>
              <a:ext cx="1104" cy="52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ysDot"/>
              <a:round/>
              <a:headEnd type="none" w="med" len="med"/>
              <a:tailEnd type="triangle" w="sm" len="lg"/>
            </a:ln>
          </p:spPr>
        </p:sp>
        <p:graphicFrame>
          <p:nvGraphicFramePr>
            <p:cNvPr id="30752" name="对象 30752"/>
            <p:cNvGraphicFramePr>
              <a:graphicFrameLocks noChangeAspect="1"/>
            </p:cNvGraphicFramePr>
            <p:nvPr/>
          </p:nvGraphicFramePr>
          <p:xfrm>
            <a:off x="336" y="96"/>
            <a:ext cx="298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" name="" r:id="rId29" imgW="129540" imgH="168910" progId="Equation.3">
                    <p:embed/>
                  </p:oleObj>
                </mc:Choice>
                <mc:Fallback>
                  <p:oleObj name="" r:id="rId29" imgW="129540" imgH="168910" progId="Equation.3">
                    <p:embed/>
                    <p:pic>
                      <p:nvPicPr>
                        <p:cNvPr id="0" name="图片 3184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336" y="96"/>
                          <a:ext cx="298" cy="3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754" name="对象 30753"/>
          <p:cNvGraphicFramePr>
            <a:graphicFrameLocks noChangeAspect="1"/>
          </p:cNvGraphicFramePr>
          <p:nvPr/>
        </p:nvGraphicFramePr>
        <p:xfrm>
          <a:off x="7680325" y="692150"/>
          <a:ext cx="244951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31" imgW="23774400" imgH="5791200" progId="Equation.3">
                  <p:embed/>
                </p:oleObj>
              </mc:Choice>
              <mc:Fallback>
                <p:oleObj name="" r:id="rId31" imgW="23774400" imgH="57912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680325" y="692150"/>
                        <a:ext cx="2449513" cy="57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55" name="Group 35"/>
          <p:cNvGrpSpPr/>
          <p:nvPr/>
        </p:nvGrpSpPr>
        <p:grpSpPr>
          <a:xfrm>
            <a:off x="6667500" y="5429250"/>
            <a:ext cx="3603625" cy="1123950"/>
            <a:chOff x="0" y="0"/>
            <a:chExt cx="2243" cy="650"/>
          </a:xfrm>
        </p:grpSpPr>
        <p:sp>
          <p:nvSpPr>
            <p:cNvPr id="7" name="Text Box 37"/>
            <p:cNvSpPr txBox="1"/>
            <p:nvPr/>
          </p:nvSpPr>
          <p:spPr>
            <a:xfrm>
              <a:off x="0" y="117"/>
              <a:ext cx="1199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　</a:t>
              </a:r>
              <a:r>
                <a:rPr lang="en-US" altLang="zh-CN" sz="2200" b="1" dirty="0">
                  <a:solidFill>
                    <a:srgbClr val="FF0000"/>
                  </a:solidFill>
                  <a:latin typeface="Times New Roman" panose="02020603050405020304" pitchFamily="2" charset="0"/>
                  <a:ea typeface="楷体_GB2312" pitchFamily="1" charset="-122"/>
                </a:rPr>
                <a:t>2</a:t>
              </a:r>
              <a:r>
                <a:rPr lang="zh-CN" altLang="en-US" sz="2200" b="1" dirty="0">
                  <a:solidFill>
                    <a:srgbClr val="FF0000"/>
                  </a:solidFill>
                  <a:latin typeface="Times New Roman" panose="02020603050405020304" pitchFamily="2" charset="0"/>
                  <a:ea typeface="楷体_GB2312" pitchFamily="1" charset="-122"/>
                </a:rPr>
                <a:t>）</a:t>
              </a:r>
              <a:r>
                <a:rPr lang="en-US" altLang="zh-CN" sz="2200" b="1" dirty="0">
                  <a:latin typeface="Times New Roman" panose="02020603050405020304" pitchFamily="2" charset="0"/>
                  <a:ea typeface="楷体_GB2312" pitchFamily="1" charset="-122"/>
                </a:rPr>
                <a:t>R &lt;&lt;x</a:t>
              </a:r>
              <a:endParaRPr lang="en-US" altLang="zh-CN" sz="2200" b="1" dirty="0">
                <a:latin typeface="Times New Roman" panose="02020603050405020304" pitchFamily="2" charset="0"/>
                <a:ea typeface="楷体_GB2312" pitchFamily="1" charset="-122"/>
              </a:endParaRPr>
            </a:p>
          </p:txBody>
        </p:sp>
        <p:graphicFrame>
          <p:nvGraphicFramePr>
            <p:cNvPr id="30756" name="对象 30756"/>
            <p:cNvGraphicFramePr>
              <a:graphicFrameLocks noChangeAspect="1"/>
            </p:cNvGraphicFramePr>
            <p:nvPr/>
          </p:nvGraphicFramePr>
          <p:xfrm>
            <a:off x="1040" y="0"/>
            <a:ext cx="1203" cy="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" name="" r:id="rId33" imgW="20421600" imgH="10363200" progId="Equation.3">
                    <p:embed/>
                  </p:oleObj>
                </mc:Choice>
                <mc:Fallback>
                  <p:oleObj name="" r:id="rId33" imgW="20421600" imgH="10363200" progId="Equation.3">
                    <p:embed/>
                    <p:pic>
                      <p:nvPicPr>
                        <p:cNvPr id="0" name="图片 3186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1040" y="0"/>
                          <a:ext cx="1203" cy="6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758" name="Group 38"/>
          <p:cNvGrpSpPr/>
          <p:nvPr/>
        </p:nvGrpSpPr>
        <p:grpSpPr>
          <a:xfrm>
            <a:off x="6881813" y="4643438"/>
            <a:ext cx="2879725" cy="709612"/>
            <a:chOff x="0" y="0"/>
            <a:chExt cx="2035" cy="360"/>
          </a:xfrm>
        </p:grpSpPr>
        <p:graphicFrame>
          <p:nvGraphicFramePr>
            <p:cNvPr id="8" name="对象 30758"/>
            <p:cNvGraphicFramePr>
              <a:graphicFrameLocks noChangeAspect="1"/>
            </p:cNvGraphicFramePr>
            <p:nvPr/>
          </p:nvGraphicFramePr>
          <p:xfrm>
            <a:off x="480" y="48"/>
            <a:ext cx="62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" name="" r:id="rId35" imgW="359410" imgH="179705" progId="Equation.3">
                    <p:embed/>
                  </p:oleObj>
                </mc:Choice>
                <mc:Fallback>
                  <p:oleObj name="" r:id="rId35" imgW="359410" imgH="179705" progId="Equation.3">
                    <p:embed/>
                    <p:pic>
                      <p:nvPicPr>
                        <p:cNvPr id="0" name="图片 3187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480" y="48"/>
                          <a:ext cx="624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9" name="对象 30759"/>
            <p:cNvGraphicFramePr>
              <a:graphicFrameLocks noChangeAspect="1"/>
            </p:cNvGraphicFramePr>
            <p:nvPr/>
          </p:nvGraphicFramePr>
          <p:xfrm>
            <a:off x="1344" y="0"/>
            <a:ext cx="691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" name="" r:id="rId37" imgW="9144000" imgH="4876800" progId="Equation.3">
                    <p:embed/>
                  </p:oleObj>
                </mc:Choice>
                <mc:Fallback>
                  <p:oleObj name="" r:id="rId37" imgW="9144000" imgH="4876800" progId="Equation.3">
                    <p:embed/>
                    <p:pic>
                      <p:nvPicPr>
                        <p:cNvPr id="0" name="图片 3188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1344" y="0"/>
                          <a:ext cx="691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60" name="Text Box 42"/>
            <p:cNvSpPr txBox="1"/>
            <p:nvPr/>
          </p:nvSpPr>
          <p:spPr>
            <a:xfrm>
              <a:off x="0" y="96"/>
              <a:ext cx="575" cy="2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200" b="1" dirty="0">
                  <a:solidFill>
                    <a:srgbClr val="FF0000"/>
                  </a:solidFill>
                  <a:latin typeface="Times New Roman" panose="02020603050405020304" pitchFamily="2" charset="0"/>
                  <a:ea typeface="楷体_GB2312" pitchFamily="1" charset="-122"/>
                </a:rPr>
                <a:t>1</a:t>
              </a:r>
              <a:r>
                <a:rPr lang="zh-CN" altLang="en-US" sz="2200" b="1" dirty="0">
                  <a:solidFill>
                    <a:srgbClr val="FF0000"/>
                  </a:solidFill>
                  <a:latin typeface="Times New Roman" panose="02020603050405020304" pitchFamily="2" charset="0"/>
                  <a:ea typeface="楷体_GB2312" pitchFamily="1" charset="-122"/>
                </a:rPr>
                <a:t>）</a:t>
              </a:r>
              <a:endParaRPr lang="zh-CN" altLang="en-US" sz="22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endParaRPr>
            </a:p>
          </p:txBody>
        </p:sp>
      </p:grpSp>
      <p:sp>
        <p:nvSpPr>
          <p:cNvPr id="30762" name="Text Box 43"/>
          <p:cNvSpPr txBox="1"/>
          <p:nvPr/>
        </p:nvSpPr>
        <p:spPr>
          <a:xfrm>
            <a:off x="5738813" y="4786313"/>
            <a:ext cx="10795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讨论：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30763" name="Text Box 44"/>
          <p:cNvSpPr txBox="1"/>
          <p:nvPr/>
        </p:nvSpPr>
        <p:spPr>
          <a:xfrm>
            <a:off x="1738313" y="115888"/>
            <a:ext cx="8786812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</a:rPr>
              <a:t>例：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求总电量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Q 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；半径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R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itchFamily="1" charset="-122"/>
              </a:rPr>
              <a:t> 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均匀带电圆环轴线上的场强。</a:t>
            </a:r>
            <a:endParaRPr lang="zh-CN" altLang="en-US" sz="28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30764" name="Oval 45"/>
          <p:cNvSpPr/>
          <p:nvPr/>
        </p:nvSpPr>
        <p:spPr>
          <a:xfrm>
            <a:off x="2387600" y="1524000"/>
            <a:ext cx="609600" cy="1600200"/>
          </a:xfrm>
          <a:prstGeom prst="ellipse">
            <a:avLst/>
          </a:prstGeom>
          <a:noFill/>
          <a:ln w="57150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65" name="Line 46"/>
          <p:cNvSpPr/>
          <p:nvPr/>
        </p:nvSpPr>
        <p:spPr>
          <a:xfrm flipV="1">
            <a:off x="2692400" y="1524000"/>
            <a:ext cx="0" cy="83820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66" name="Rectangle 47"/>
          <p:cNvSpPr/>
          <p:nvPr/>
        </p:nvSpPr>
        <p:spPr>
          <a:xfrm>
            <a:off x="2463800" y="1778000"/>
            <a:ext cx="3479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b="1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endParaRPr lang="en-US" altLang="zh-CN" b="1" i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67" name="Freeform 48"/>
          <p:cNvSpPr/>
          <p:nvPr/>
        </p:nvSpPr>
        <p:spPr>
          <a:xfrm>
            <a:off x="2655888" y="1493838"/>
            <a:ext cx="112712" cy="20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</a:cxnLst>
            <a:pathLst>
              <a:path w="71" h="13">
                <a:moveTo>
                  <a:pt x="0" y="0"/>
                </a:moveTo>
                <a:lnTo>
                  <a:pt x="71" y="13"/>
                </a:lnTo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3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0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8" presetClass="entr" presetSubtype="6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6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5" dur="5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0" dur="5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3" presetClass="entr" presetSubtype="16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0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0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30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2" grpId="0"/>
      <p:bldP spid="30763" grpId="0"/>
      <p:bldP spid="30764" grpId="0" bldLvl="0" animBg="1"/>
      <p:bldP spid="307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TextBox 3"/>
          <p:cNvSpPr txBox="1"/>
          <p:nvPr/>
        </p:nvSpPr>
        <p:spPr>
          <a:xfrm>
            <a:off x="1524000" y="642938"/>
            <a:ext cx="8929688" cy="1568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 sz="3200" b="1" dirty="0">
                <a:latin typeface="Times New Roman" panose="02020603050405020304" pitchFamily="2" charset="0"/>
                <a:ea typeface="楷体_GB2312" pitchFamily="1" charset="-122"/>
              </a:rPr>
              <a:t>Eg:</a:t>
            </a:r>
            <a:r>
              <a:rPr lang="zh-CN" altLang="en-US" sz="3200" b="1" dirty="0">
                <a:latin typeface="Times New Roman" panose="02020603050405020304" pitchFamily="2" charset="0"/>
                <a:ea typeface="楷体_GB2312" pitchFamily="1" charset="-122"/>
              </a:rPr>
              <a:t>计算均匀带电半圆环环心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itchFamily="1" charset="-122"/>
              </a:rPr>
              <a:t>O</a:t>
            </a:r>
            <a:r>
              <a:rPr lang="zh-CN" altLang="en-US" sz="3200" b="1" dirty="0">
                <a:latin typeface="Times New Roman" panose="02020603050405020304" pitchFamily="2" charset="0"/>
                <a:ea typeface="楷体_GB2312" pitchFamily="1" charset="-122"/>
              </a:rPr>
              <a:t>的场强，圆环半径为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itchFamily="1" charset="-122"/>
              </a:rPr>
              <a:t>R</a:t>
            </a:r>
            <a:r>
              <a:rPr lang="zh-CN" altLang="en-US" sz="3200" b="1" dirty="0">
                <a:latin typeface="Times New Roman" panose="02020603050405020304" pitchFamily="2" charset="0"/>
                <a:ea typeface="楷体_GB2312" pitchFamily="1" charset="-122"/>
              </a:rPr>
              <a:t>，带电量为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itchFamily="1" charset="-122"/>
              </a:rPr>
              <a:t>q</a:t>
            </a:r>
            <a:r>
              <a:rPr lang="zh-CN" altLang="en-US" sz="3200" b="1" dirty="0">
                <a:latin typeface="Times New Roman" panose="02020603050405020304" pitchFamily="2" charset="0"/>
                <a:ea typeface="楷体_GB2312" pitchFamily="1" charset="-122"/>
              </a:rPr>
              <a:t>。</a:t>
            </a:r>
            <a:endParaRPr lang="zh-CN" altLang="en-US" sz="32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2770" name="Group 2"/>
          <p:cNvGrpSpPr/>
          <p:nvPr/>
        </p:nvGrpSpPr>
        <p:grpSpPr>
          <a:xfrm>
            <a:off x="2451100" y="2135188"/>
            <a:ext cx="990600" cy="2590800"/>
            <a:chOff x="0" y="0"/>
            <a:chExt cx="624" cy="1632"/>
          </a:xfrm>
        </p:grpSpPr>
        <p:sp>
          <p:nvSpPr>
            <p:cNvPr id="2" name="Oval 3"/>
            <p:cNvSpPr/>
            <p:nvPr/>
          </p:nvSpPr>
          <p:spPr>
            <a:xfrm>
              <a:off x="0" y="0"/>
              <a:ext cx="624" cy="1632"/>
            </a:xfrm>
            <a:prstGeom prst="ellipse">
              <a:avLst/>
            </a:prstGeom>
            <a:solidFill>
              <a:schemeClr val="accent1"/>
            </a:solidFill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2771" name="Group 4"/>
            <p:cNvGrpSpPr/>
            <p:nvPr/>
          </p:nvGrpSpPr>
          <p:grpSpPr>
            <a:xfrm>
              <a:off x="16" y="805"/>
              <a:ext cx="276" cy="619"/>
              <a:chOff x="0" y="0"/>
              <a:chExt cx="276" cy="619"/>
            </a:xfrm>
          </p:grpSpPr>
          <p:sp>
            <p:nvSpPr>
              <p:cNvPr id="32772" name="Freeform 5"/>
              <p:cNvSpPr/>
              <p:nvPr/>
            </p:nvSpPr>
            <p:spPr>
              <a:xfrm>
                <a:off x="82" y="0"/>
                <a:ext cx="194" cy="619"/>
              </a:xfrm>
              <a:custGeom>
                <a:avLst/>
                <a:gdLst/>
                <a:ahLst/>
                <a:cxnLst>
                  <a:cxn ang="0">
                    <a:pos x="194" y="0"/>
                  </a:cxn>
                  <a:cxn ang="0">
                    <a:pos x="0" y="619"/>
                  </a:cxn>
                </a:cxnLst>
                <a:pathLst>
                  <a:path w="194" h="619">
                    <a:moveTo>
                      <a:pt x="194" y="0"/>
                    </a:moveTo>
                    <a:lnTo>
                      <a:pt x="0" y="619"/>
                    </a:lnTo>
                  </a:path>
                </a:pathLst>
              </a:custGeom>
              <a:noFill/>
              <a:ln w="317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32773" name="对象 32773"/>
              <p:cNvGraphicFramePr>
                <a:graphicFrameLocks noChangeAspect="1"/>
              </p:cNvGraphicFramePr>
              <p:nvPr/>
            </p:nvGraphicFramePr>
            <p:xfrm>
              <a:off x="0" y="139"/>
              <a:ext cx="231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0" name="" r:id="rId1" imgW="155575" imgH="168910" progId="Equation.3">
                      <p:embed/>
                    </p:oleObj>
                  </mc:Choice>
                  <mc:Fallback>
                    <p:oleObj name="" r:id="rId1" imgW="155575" imgH="168910" progId="Equation.3">
                      <p:embed/>
                      <p:pic>
                        <p:nvPicPr>
                          <p:cNvPr id="0" name="图片 3189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0" y="139"/>
                            <a:ext cx="231" cy="2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32775" name="对象 32774">
            <a:hlinkClick r:id="" action="ppaction://hlinkshowjump?jump=previousslide"/>
          </p:cNvPr>
          <p:cNvGraphicFramePr>
            <a:graphicFrameLocks noChangeAspect="1"/>
          </p:cNvGraphicFramePr>
          <p:nvPr/>
        </p:nvGraphicFramePr>
        <p:xfrm>
          <a:off x="6167438" y="714375"/>
          <a:ext cx="3344862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3" imgW="30480000" imgH="12801600" progId="Equation.3">
                  <p:embed/>
                </p:oleObj>
              </mc:Choice>
              <mc:Fallback>
                <p:oleObj name="" r:id="rId3" imgW="30480000" imgH="128016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67438" y="714375"/>
                        <a:ext cx="3344862" cy="1196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76" name="Group 8"/>
          <p:cNvGrpSpPr/>
          <p:nvPr/>
        </p:nvGrpSpPr>
        <p:grpSpPr>
          <a:xfrm>
            <a:off x="2667000" y="2514600"/>
            <a:ext cx="609600" cy="1828800"/>
            <a:chOff x="0" y="0"/>
            <a:chExt cx="357" cy="1152"/>
          </a:xfrm>
        </p:grpSpPr>
        <p:sp>
          <p:nvSpPr>
            <p:cNvPr id="3" name="Oval 9"/>
            <p:cNvSpPr/>
            <p:nvPr/>
          </p:nvSpPr>
          <p:spPr>
            <a:xfrm>
              <a:off x="0" y="0"/>
              <a:ext cx="336" cy="1152"/>
            </a:xfrm>
            <a:prstGeom prst="ellipse">
              <a:avLst/>
            </a:prstGeom>
            <a:noFill/>
            <a:ln w="38100" cap="flat" cmpd="sng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77" name="Line 10"/>
            <p:cNvSpPr/>
            <p:nvPr/>
          </p:nvSpPr>
          <p:spPr>
            <a:xfrm flipH="1" flipV="1">
              <a:off x="144" y="0"/>
              <a:ext cx="0" cy="576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32778" name="对象 32778"/>
            <p:cNvGraphicFramePr>
              <a:graphicFrameLocks noChangeAspect="1"/>
            </p:cNvGraphicFramePr>
            <p:nvPr/>
          </p:nvGraphicFramePr>
          <p:xfrm>
            <a:off x="96" y="336"/>
            <a:ext cx="26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" name="" r:id="rId5" imgW="118110" imgH="130810" progId="Equation.3">
                    <p:embed/>
                  </p:oleObj>
                </mc:Choice>
                <mc:Fallback>
                  <p:oleObj name="" r:id="rId5" imgW="118110" imgH="130810" progId="Equation.3">
                    <p:embed/>
                    <p:pic>
                      <p:nvPicPr>
                        <p:cNvPr id="0" name="图片 319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6" y="336"/>
                          <a:ext cx="261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780" name="Group 12"/>
          <p:cNvGrpSpPr/>
          <p:nvPr/>
        </p:nvGrpSpPr>
        <p:grpSpPr>
          <a:xfrm>
            <a:off x="2935288" y="2960688"/>
            <a:ext cx="3200400" cy="522287"/>
            <a:chOff x="0" y="0"/>
            <a:chExt cx="2016" cy="329"/>
          </a:xfrm>
        </p:grpSpPr>
        <p:sp>
          <p:nvSpPr>
            <p:cNvPr id="4" name="Text Box 13"/>
            <p:cNvSpPr txBox="1"/>
            <p:nvPr/>
          </p:nvSpPr>
          <p:spPr>
            <a:xfrm>
              <a:off x="1632" y="0"/>
              <a:ext cx="38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i="1" dirty="0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endParaRPr lang="en-US" altLang="zh-CN" sz="28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2781" name="Group 14"/>
            <p:cNvGrpSpPr/>
            <p:nvPr/>
          </p:nvGrpSpPr>
          <p:grpSpPr>
            <a:xfrm>
              <a:off x="0" y="279"/>
              <a:ext cx="1920" cy="48"/>
              <a:chOff x="0" y="0"/>
              <a:chExt cx="1920" cy="48"/>
            </a:xfrm>
          </p:grpSpPr>
          <p:sp>
            <p:nvSpPr>
              <p:cNvPr id="32782" name="Line 15"/>
              <p:cNvSpPr/>
              <p:nvPr/>
            </p:nvSpPr>
            <p:spPr>
              <a:xfrm>
                <a:off x="0" y="24"/>
                <a:ext cx="1920" cy="0"/>
              </a:xfrm>
              <a:prstGeom prst="line">
                <a:avLst/>
              </a:prstGeom>
              <a:ln w="317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32783" name="Oval 16"/>
              <p:cNvSpPr/>
              <p:nvPr/>
            </p:nvSpPr>
            <p:spPr>
              <a:xfrm>
                <a:off x="1118" y="0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31750" cap="flat" cmpd="sng">
                <a:solidFill>
                  <a:srgbClr val="99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32785" name="Group 17"/>
          <p:cNvGrpSpPr/>
          <p:nvPr/>
        </p:nvGrpSpPr>
        <p:grpSpPr>
          <a:xfrm>
            <a:off x="4800600" y="2781300"/>
            <a:ext cx="776288" cy="609600"/>
            <a:chOff x="0" y="0"/>
            <a:chExt cx="489" cy="384"/>
          </a:xfrm>
        </p:grpSpPr>
        <p:sp>
          <p:nvSpPr>
            <p:cNvPr id="5" name="Line 18"/>
            <p:cNvSpPr/>
            <p:nvPr/>
          </p:nvSpPr>
          <p:spPr>
            <a:xfrm>
              <a:off x="9" y="384"/>
              <a:ext cx="480" cy="0"/>
            </a:xfrm>
            <a:prstGeom prst="line">
              <a:avLst/>
            </a:prstGeom>
            <a:ln w="38100" cap="flat" cmpd="sng">
              <a:solidFill>
                <a:srgbClr val="9900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graphicFrame>
          <p:nvGraphicFramePr>
            <p:cNvPr id="32786" name="对象 32786"/>
            <p:cNvGraphicFramePr>
              <a:graphicFrameLocks noChangeAspect="1"/>
            </p:cNvGraphicFramePr>
            <p:nvPr/>
          </p:nvGraphicFramePr>
          <p:xfrm>
            <a:off x="0" y="0"/>
            <a:ext cx="34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" name="" r:id="rId7" imgW="245110" imgH="206375" progId="Equation.3">
                    <p:embed/>
                  </p:oleObj>
                </mc:Choice>
                <mc:Fallback>
                  <p:oleObj name="" r:id="rId7" imgW="245110" imgH="206375" progId="Equation.3">
                    <p:embed/>
                    <p:pic>
                      <p:nvPicPr>
                        <p:cNvPr id="0" name="图片 319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344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788" name="对象 32787"/>
          <p:cNvGraphicFramePr>
            <a:graphicFrameLocks noChangeAspect="1"/>
          </p:cNvGraphicFramePr>
          <p:nvPr/>
        </p:nvGraphicFramePr>
        <p:xfrm>
          <a:off x="2286000" y="1176338"/>
          <a:ext cx="250825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9" imgW="1110615" imgH="395605" progId="Equation.3">
                  <p:embed/>
                </p:oleObj>
              </mc:Choice>
              <mc:Fallback>
                <p:oleObj name="" r:id="rId9" imgW="1110615" imgH="395605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86000" y="1176338"/>
                        <a:ext cx="2508250" cy="919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9" name="对象 32788"/>
          <p:cNvGraphicFramePr>
            <a:graphicFrameLocks noChangeAspect="1"/>
          </p:cNvGraphicFramePr>
          <p:nvPr/>
        </p:nvGraphicFramePr>
        <p:xfrm>
          <a:off x="5881688" y="2000250"/>
          <a:ext cx="4270375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11" imgW="1638300" imgH="520700" progId="Equation.3">
                  <p:embed/>
                </p:oleObj>
              </mc:Choice>
              <mc:Fallback>
                <p:oleObj name="" r:id="rId11" imgW="1638300" imgH="52070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881688" y="2000250"/>
                        <a:ext cx="4270375" cy="1252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0" name="对象 32789"/>
          <p:cNvGraphicFramePr>
            <a:graphicFrameLocks noChangeAspect="1"/>
          </p:cNvGraphicFramePr>
          <p:nvPr/>
        </p:nvGraphicFramePr>
        <p:xfrm>
          <a:off x="6024563" y="3571875"/>
          <a:ext cx="4032250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13" imgW="41148000" imgH="11582400" progId="Equation.3">
                  <p:embed/>
                </p:oleObj>
              </mc:Choice>
              <mc:Fallback>
                <p:oleObj name="" r:id="rId13" imgW="41148000" imgH="1158240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24563" y="3571875"/>
                        <a:ext cx="4032250" cy="10842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1" name="Text Box 24"/>
          <p:cNvSpPr txBox="1"/>
          <p:nvPr/>
        </p:nvSpPr>
        <p:spPr>
          <a:xfrm>
            <a:off x="2024063" y="5357813"/>
            <a:ext cx="170815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当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R &gt;&gt;x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32792" name="对象 32791"/>
          <p:cNvGraphicFramePr>
            <a:graphicFrameLocks noChangeAspect="1"/>
          </p:cNvGraphicFramePr>
          <p:nvPr/>
        </p:nvGraphicFramePr>
        <p:xfrm>
          <a:off x="3881438" y="5072063"/>
          <a:ext cx="193357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15" imgW="13106400" imgH="10668000" progId="Equation.3">
                  <p:embed/>
                </p:oleObj>
              </mc:Choice>
              <mc:Fallback>
                <p:oleObj name="" r:id="rId15" imgW="13106400" imgH="10668000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81438" y="5072063"/>
                        <a:ext cx="1933575" cy="1257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57150" cap="flat" cmpd="sng">
                        <a:solidFill>
                          <a:srgbClr val="FF99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3" name="Text Box 27"/>
          <p:cNvSpPr txBox="1"/>
          <p:nvPr/>
        </p:nvSpPr>
        <p:spPr>
          <a:xfrm>
            <a:off x="6238875" y="5500688"/>
            <a:ext cx="3529013" cy="521970"/>
          </a:xfrm>
          <a:prstGeom prst="rect">
            <a:avLst/>
          </a:prstGeom>
          <a:solidFill>
            <a:srgbClr val="F2DCDB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无限大带电平面场强</a:t>
            </a:r>
            <a:endParaRPr lang="zh-CN" altLang="en-US" sz="2800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2794" name="对象 32793"/>
          <p:cNvGraphicFramePr>
            <a:graphicFrameLocks noChangeAspect="1"/>
          </p:cNvGraphicFramePr>
          <p:nvPr/>
        </p:nvGraphicFramePr>
        <p:xfrm>
          <a:off x="3094038" y="1108075"/>
          <a:ext cx="164782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17" imgW="535940" imgH="408305" progId="Equation.3">
                  <p:embed/>
                </p:oleObj>
              </mc:Choice>
              <mc:Fallback>
                <p:oleObj name="" r:id="rId17" imgW="535940" imgH="408305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094038" y="1108075"/>
                        <a:ext cx="1647825" cy="10318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9"/>
          <p:cNvSpPr txBox="1"/>
          <p:nvPr/>
        </p:nvSpPr>
        <p:spPr>
          <a:xfrm>
            <a:off x="2063750" y="115888"/>
            <a:ext cx="8280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</a:rPr>
              <a:t>例：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求电量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Q 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；半径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R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itchFamily="1" charset="-122"/>
              </a:rPr>
              <a:t> 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均匀带电圆盘轴线上的场强。</a:t>
            </a:r>
            <a:endParaRPr lang="zh-CN" altLang="en-US" sz="28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cxnSp>
        <p:nvCxnSpPr>
          <p:cNvPr id="32796" name="AutoShape 30"/>
          <p:cNvCxnSpPr>
            <a:stCxn id="3" idx="2"/>
          </p:cNvCxnSpPr>
          <p:nvPr/>
        </p:nvCxnSpPr>
        <p:spPr>
          <a:xfrm rot="10800000">
            <a:off x="2286000" y="1636713"/>
            <a:ext cx="361950" cy="1792287"/>
          </a:xfrm>
          <a:prstGeom prst="bentConnector3">
            <a:avLst>
              <a:gd name="adj1" fmla="val 163157"/>
            </a:avLst>
          </a:prstGeom>
          <a:ln w="31750" cap="flat" cmpd="sng">
            <a:solidFill>
              <a:srgbClr val="FF3300"/>
            </a:solidFill>
            <a:prstDash val="solid"/>
            <a:miter/>
            <a:headEnd type="none" w="med" len="med"/>
            <a:tailEnd type="triangle" w="sm" len="lg"/>
          </a:ln>
        </p:spPr>
      </p:cxn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7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9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CC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7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7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1" grpId="0"/>
      <p:bldP spid="3279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Text Box 1054"/>
          <p:cNvSpPr txBox="1"/>
          <p:nvPr/>
        </p:nvSpPr>
        <p:spPr>
          <a:xfrm>
            <a:off x="2166938" y="285750"/>
            <a:ext cx="11430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E2D28"/>
                </a:solidFill>
                <a:latin typeface="Times New Roman" panose="02020603050405020304" pitchFamily="2" charset="0"/>
                <a:ea typeface="楷体_GB2312" pitchFamily="1" charset="-122"/>
              </a:rPr>
              <a:t>结论：</a:t>
            </a:r>
            <a:endParaRPr lang="zh-CN" altLang="en-US" sz="2800" b="1" dirty="0">
              <a:solidFill>
                <a:srgbClr val="FE2D28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pSp>
        <p:nvGrpSpPr>
          <p:cNvPr id="33795" name="Group 3"/>
          <p:cNvGrpSpPr/>
          <p:nvPr/>
        </p:nvGrpSpPr>
        <p:grpSpPr>
          <a:xfrm>
            <a:off x="2895600" y="914400"/>
            <a:ext cx="6629400" cy="2133600"/>
            <a:chOff x="0" y="0"/>
            <a:chExt cx="4176" cy="1344"/>
          </a:xfrm>
        </p:grpSpPr>
        <p:sp>
          <p:nvSpPr>
            <p:cNvPr id="2" name="Text Box 1055"/>
            <p:cNvSpPr txBox="1"/>
            <p:nvPr/>
          </p:nvSpPr>
          <p:spPr>
            <a:xfrm>
              <a:off x="0" y="0"/>
              <a:ext cx="4176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200" b="1" dirty="0">
                  <a:solidFill>
                    <a:srgbClr val="C00000"/>
                  </a:solidFill>
                  <a:latin typeface="Times New Roman" panose="02020603050405020304" pitchFamily="2" charset="0"/>
                  <a:ea typeface="楷体_GB2312" pitchFamily="1" charset="-122"/>
                </a:rPr>
                <a:t>1. 无限大带电平面产生与平面垂直的均匀电场</a:t>
              </a:r>
              <a:endParaRPr lang="zh-CN" altLang="en-US" sz="2200" b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</a:endParaRPr>
            </a:p>
          </p:txBody>
        </p:sp>
        <p:graphicFrame>
          <p:nvGraphicFramePr>
            <p:cNvPr id="33796" name="对象 33796"/>
            <p:cNvGraphicFramePr>
              <a:graphicFrameLocks noChangeAspect="1"/>
            </p:cNvGraphicFramePr>
            <p:nvPr/>
          </p:nvGraphicFramePr>
          <p:xfrm>
            <a:off x="288" y="480"/>
            <a:ext cx="672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" name="" r:id="rId1" imgW="574675" imgH="447040" progId="Equation.3">
                    <p:embed/>
                  </p:oleObj>
                </mc:Choice>
                <mc:Fallback>
                  <p:oleObj name="" r:id="rId1" imgW="574675" imgH="447040" progId="Equation.3">
                    <p:embed/>
                    <p:pic>
                      <p:nvPicPr>
                        <p:cNvPr id="0" name="图片 319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88" y="480"/>
                          <a:ext cx="672" cy="522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9525" cap="flat" cmpd="sng">
                          <a:solidFill>
                            <a:srgbClr val="FF99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3797" name="Group 6"/>
            <p:cNvGrpSpPr/>
            <p:nvPr/>
          </p:nvGrpSpPr>
          <p:grpSpPr>
            <a:xfrm>
              <a:off x="1488" y="432"/>
              <a:ext cx="1008" cy="912"/>
              <a:chOff x="0" y="0"/>
              <a:chExt cx="1344" cy="1294"/>
            </a:xfrm>
          </p:grpSpPr>
          <p:sp>
            <p:nvSpPr>
              <p:cNvPr id="33798" name="Rectangle 1067"/>
              <p:cNvSpPr/>
              <p:nvPr/>
            </p:nvSpPr>
            <p:spPr>
              <a:xfrm>
                <a:off x="0" y="0"/>
                <a:ext cx="1344" cy="1294"/>
              </a:xfrm>
              <a:prstGeom prst="rect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33799" name="对象 33799"/>
              <p:cNvGraphicFramePr>
                <a:graphicFrameLocks noChangeAspect="1"/>
              </p:cNvGraphicFramePr>
              <p:nvPr/>
            </p:nvGraphicFramePr>
            <p:xfrm>
              <a:off x="624" y="48"/>
              <a:ext cx="249" cy="1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0" name="" r:id="rId3" imgW="283845" imgH="154940" progId="Equation.3">
                      <p:embed/>
                    </p:oleObj>
                  </mc:Choice>
                  <mc:Fallback>
                    <p:oleObj name="" r:id="rId3" imgW="283845" imgH="154940" progId="Equation.3">
                      <p:embed/>
                      <p:pic>
                        <p:nvPicPr>
                          <p:cNvPr id="0" name="图片 3199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624" y="48"/>
                            <a:ext cx="249" cy="14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800" name="Line 1060"/>
              <p:cNvSpPr/>
              <p:nvPr/>
            </p:nvSpPr>
            <p:spPr>
              <a:xfrm>
                <a:off x="74" y="268"/>
                <a:ext cx="1158" cy="1"/>
              </a:xfrm>
              <a:prstGeom prst="line">
                <a:avLst/>
              </a:prstGeom>
              <a:ln w="19050" cap="flat" cmpd="sng">
                <a:solidFill>
                  <a:srgbClr val="FE2D28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sp>
          <p:sp>
            <p:nvSpPr>
              <p:cNvPr id="33801" name="Line 1061"/>
              <p:cNvSpPr/>
              <p:nvPr/>
            </p:nvSpPr>
            <p:spPr>
              <a:xfrm>
                <a:off x="74" y="413"/>
                <a:ext cx="1158" cy="1"/>
              </a:xfrm>
              <a:prstGeom prst="line">
                <a:avLst/>
              </a:prstGeom>
              <a:ln w="19050" cap="flat" cmpd="sng">
                <a:solidFill>
                  <a:srgbClr val="FE2D28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sp>
          <p:sp>
            <p:nvSpPr>
              <p:cNvPr id="33802" name="Line 1062"/>
              <p:cNvSpPr/>
              <p:nvPr/>
            </p:nvSpPr>
            <p:spPr>
              <a:xfrm>
                <a:off x="74" y="557"/>
                <a:ext cx="1158" cy="1"/>
              </a:xfrm>
              <a:prstGeom prst="line">
                <a:avLst/>
              </a:prstGeom>
              <a:ln w="19050" cap="flat" cmpd="sng">
                <a:solidFill>
                  <a:srgbClr val="FE2D28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sp>
          <p:sp>
            <p:nvSpPr>
              <p:cNvPr id="33803" name="Line 1063"/>
              <p:cNvSpPr/>
              <p:nvPr/>
            </p:nvSpPr>
            <p:spPr>
              <a:xfrm>
                <a:off x="74" y="702"/>
                <a:ext cx="1158" cy="1"/>
              </a:xfrm>
              <a:prstGeom prst="line">
                <a:avLst/>
              </a:prstGeom>
              <a:ln w="19050" cap="flat" cmpd="sng">
                <a:solidFill>
                  <a:srgbClr val="FE2D28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sp>
          <p:sp>
            <p:nvSpPr>
              <p:cNvPr id="33804" name="Line 1064"/>
              <p:cNvSpPr/>
              <p:nvPr/>
            </p:nvSpPr>
            <p:spPr>
              <a:xfrm>
                <a:off x="74" y="847"/>
                <a:ext cx="1158" cy="1"/>
              </a:xfrm>
              <a:prstGeom prst="line">
                <a:avLst/>
              </a:prstGeom>
              <a:ln w="19050" cap="flat" cmpd="sng">
                <a:solidFill>
                  <a:srgbClr val="FE2D28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sp>
          <p:sp>
            <p:nvSpPr>
              <p:cNvPr id="33805" name="Line 1065"/>
              <p:cNvSpPr/>
              <p:nvPr/>
            </p:nvSpPr>
            <p:spPr>
              <a:xfrm>
                <a:off x="74" y="992"/>
                <a:ext cx="1158" cy="1"/>
              </a:xfrm>
              <a:prstGeom prst="line">
                <a:avLst/>
              </a:prstGeom>
              <a:ln w="19050" cap="flat" cmpd="sng">
                <a:solidFill>
                  <a:srgbClr val="FE2D28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sp>
          <p:sp>
            <p:nvSpPr>
              <p:cNvPr id="33806" name="Line 1066"/>
              <p:cNvSpPr/>
              <p:nvPr/>
            </p:nvSpPr>
            <p:spPr>
              <a:xfrm>
                <a:off x="74" y="1137"/>
                <a:ext cx="1158" cy="1"/>
              </a:xfrm>
              <a:prstGeom prst="line">
                <a:avLst/>
              </a:prstGeom>
              <a:ln w="19050" cap="flat" cmpd="sng">
                <a:solidFill>
                  <a:srgbClr val="FE2D28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sp>
          <p:graphicFrame>
            <p:nvGraphicFramePr>
              <p:cNvPr id="33807" name="对象 33807"/>
              <p:cNvGraphicFramePr>
                <a:graphicFrameLocks noChangeAspect="1"/>
              </p:cNvGraphicFramePr>
              <p:nvPr/>
            </p:nvGraphicFramePr>
            <p:xfrm>
              <a:off x="144" y="48"/>
              <a:ext cx="192" cy="2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1" name="" r:id="rId5" imgW="168275" imgH="207010" progId="Equation.3">
                      <p:embed/>
                    </p:oleObj>
                  </mc:Choice>
                  <mc:Fallback>
                    <p:oleObj name="" r:id="rId5" imgW="168275" imgH="207010" progId="Equation.3">
                      <p:embed/>
                      <p:pic>
                        <p:nvPicPr>
                          <p:cNvPr id="0" name="图片 3200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44" y="48"/>
                            <a:ext cx="192" cy="23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08" name="对象 33808"/>
              <p:cNvGraphicFramePr>
                <a:graphicFrameLocks noChangeAspect="1"/>
              </p:cNvGraphicFramePr>
              <p:nvPr/>
            </p:nvGraphicFramePr>
            <p:xfrm>
              <a:off x="1008" y="48"/>
              <a:ext cx="170" cy="2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2" name="" r:id="rId7" imgW="168275" imgH="207010" progId="Equation.3">
                      <p:embed/>
                    </p:oleObj>
                  </mc:Choice>
                  <mc:Fallback>
                    <p:oleObj name="" r:id="rId7" imgW="168275" imgH="207010" progId="Equation.3">
                      <p:embed/>
                      <p:pic>
                        <p:nvPicPr>
                          <p:cNvPr id="0" name="图片 3201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008" y="48"/>
                            <a:ext cx="170" cy="23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809" name="Line 1059"/>
              <p:cNvSpPr/>
              <p:nvPr/>
            </p:nvSpPr>
            <p:spPr>
              <a:xfrm>
                <a:off x="680" y="119"/>
                <a:ext cx="1" cy="113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3810" name="Group 19"/>
            <p:cNvGrpSpPr/>
            <p:nvPr/>
          </p:nvGrpSpPr>
          <p:grpSpPr>
            <a:xfrm>
              <a:off x="2880" y="432"/>
              <a:ext cx="1047" cy="912"/>
              <a:chOff x="0" y="0"/>
              <a:chExt cx="1536" cy="1217"/>
            </a:xfrm>
          </p:grpSpPr>
          <p:sp>
            <p:nvSpPr>
              <p:cNvPr id="33811" name="Rectangle 1070"/>
              <p:cNvSpPr/>
              <p:nvPr/>
            </p:nvSpPr>
            <p:spPr>
              <a:xfrm>
                <a:off x="0" y="0"/>
                <a:ext cx="1536" cy="1200"/>
              </a:xfrm>
              <a:prstGeom prst="rect">
                <a:avLst/>
              </a:prstGeom>
              <a:noFill/>
              <a:ln w="2857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33812" name="对象 33812"/>
              <p:cNvGraphicFramePr>
                <a:graphicFrameLocks noChangeAspect="1"/>
              </p:cNvGraphicFramePr>
              <p:nvPr/>
            </p:nvGraphicFramePr>
            <p:xfrm>
              <a:off x="624" y="48"/>
              <a:ext cx="275" cy="1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3" name="" r:id="rId8" imgW="271145" imgH="142240" progId="Equation.3">
                      <p:embed/>
                    </p:oleObj>
                  </mc:Choice>
                  <mc:Fallback>
                    <p:oleObj name="" r:id="rId8" imgW="271145" imgH="142240" progId="Equation.3">
                      <p:embed/>
                      <p:pic>
                        <p:nvPicPr>
                          <p:cNvPr id="0" name="图片 3202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624" y="48"/>
                            <a:ext cx="275" cy="1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3813" name="Group 22"/>
              <p:cNvGrpSpPr/>
              <p:nvPr/>
            </p:nvGrpSpPr>
            <p:grpSpPr>
              <a:xfrm>
                <a:off x="123" y="252"/>
                <a:ext cx="1284" cy="0"/>
                <a:chOff x="0" y="0"/>
                <a:chExt cx="1440" cy="0"/>
              </a:xfrm>
            </p:grpSpPr>
            <p:sp>
              <p:nvSpPr>
                <p:cNvPr id="33814" name="Line 1076"/>
                <p:cNvSpPr/>
                <p:nvPr/>
              </p:nvSpPr>
              <p:spPr>
                <a:xfrm>
                  <a:off x="0" y="0"/>
                  <a:ext cx="1440" cy="0"/>
                </a:xfrm>
                <a:prstGeom prst="line">
                  <a:avLst/>
                </a:prstGeom>
                <a:ln w="19050" cap="flat" cmpd="sng">
                  <a:solidFill>
                    <a:srgbClr val="0000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3815" name="Line 1077"/>
                <p:cNvSpPr/>
                <p:nvPr/>
              </p:nvSpPr>
              <p:spPr>
                <a:xfrm>
                  <a:off x="192" y="0"/>
                  <a:ext cx="288" cy="0"/>
                </a:xfrm>
                <a:prstGeom prst="line">
                  <a:avLst/>
                </a:prstGeom>
                <a:ln w="19050" cap="flat" cmpd="sng">
                  <a:solidFill>
                    <a:srgbClr val="0000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33816" name="Line 1078"/>
                <p:cNvSpPr/>
                <p:nvPr/>
              </p:nvSpPr>
              <p:spPr>
                <a:xfrm flipH="1">
                  <a:off x="1056" y="0"/>
                  <a:ext cx="192" cy="0"/>
                </a:xfrm>
                <a:prstGeom prst="line">
                  <a:avLst/>
                </a:prstGeom>
                <a:ln w="19050" cap="flat" cmpd="sng">
                  <a:solidFill>
                    <a:srgbClr val="0000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33817" name="Group 26"/>
              <p:cNvGrpSpPr/>
              <p:nvPr/>
            </p:nvGrpSpPr>
            <p:grpSpPr>
              <a:xfrm>
                <a:off x="123" y="377"/>
                <a:ext cx="1284" cy="0"/>
                <a:chOff x="0" y="0"/>
                <a:chExt cx="1440" cy="0"/>
              </a:xfrm>
            </p:grpSpPr>
            <p:sp>
              <p:nvSpPr>
                <p:cNvPr id="33818" name="Line 1080"/>
                <p:cNvSpPr/>
                <p:nvPr/>
              </p:nvSpPr>
              <p:spPr>
                <a:xfrm>
                  <a:off x="0" y="0"/>
                  <a:ext cx="1440" cy="0"/>
                </a:xfrm>
                <a:prstGeom prst="line">
                  <a:avLst/>
                </a:prstGeom>
                <a:ln w="19050" cap="flat" cmpd="sng">
                  <a:solidFill>
                    <a:srgbClr val="0000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3819" name="Line 1081"/>
                <p:cNvSpPr/>
                <p:nvPr/>
              </p:nvSpPr>
              <p:spPr>
                <a:xfrm>
                  <a:off x="192" y="0"/>
                  <a:ext cx="288" cy="0"/>
                </a:xfrm>
                <a:prstGeom prst="line">
                  <a:avLst/>
                </a:prstGeom>
                <a:ln w="19050" cap="flat" cmpd="sng">
                  <a:solidFill>
                    <a:srgbClr val="0000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33820" name="Line 1082"/>
                <p:cNvSpPr/>
                <p:nvPr/>
              </p:nvSpPr>
              <p:spPr>
                <a:xfrm flipH="1">
                  <a:off x="1056" y="0"/>
                  <a:ext cx="192" cy="0"/>
                </a:xfrm>
                <a:prstGeom prst="line">
                  <a:avLst/>
                </a:prstGeom>
                <a:ln w="19050" cap="flat" cmpd="sng">
                  <a:solidFill>
                    <a:srgbClr val="0000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33821" name="Group 30"/>
              <p:cNvGrpSpPr/>
              <p:nvPr/>
            </p:nvGrpSpPr>
            <p:grpSpPr>
              <a:xfrm>
                <a:off x="123" y="503"/>
                <a:ext cx="1284" cy="0"/>
                <a:chOff x="0" y="0"/>
                <a:chExt cx="1440" cy="0"/>
              </a:xfrm>
            </p:grpSpPr>
            <p:sp>
              <p:nvSpPr>
                <p:cNvPr id="33822" name="Line 1084"/>
                <p:cNvSpPr/>
                <p:nvPr/>
              </p:nvSpPr>
              <p:spPr>
                <a:xfrm>
                  <a:off x="0" y="0"/>
                  <a:ext cx="1440" cy="0"/>
                </a:xfrm>
                <a:prstGeom prst="line">
                  <a:avLst/>
                </a:prstGeom>
                <a:ln w="19050" cap="flat" cmpd="sng">
                  <a:solidFill>
                    <a:srgbClr val="0000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3823" name="Line 1085"/>
                <p:cNvSpPr/>
                <p:nvPr/>
              </p:nvSpPr>
              <p:spPr>
                <a:xfrm>
                  <a:off x="192" y="0"/>
                  <a:ext cx="288" cy="0"/>
                </a:xfrm>
                <a:prstGeom prst="line">
                  <a:avLst/>
                </a:prstGeom>
                <a:ln w="19050" cap="flat" cmpd="sng">
                  <a:solidFill>
                    <a:srgbClr val="0000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33824" name="Line 1086"/>
                <p:cNvSpPr/>
                <p:nvPr/>
              </p:nvSpPr>
              <p:spPr>
                <a:xfrm flipH="1">
                  <a:off x="1056" y="0"/>
                  <a:ext cx="192" cy="0"/>
                </a:xfrm>
                <a:prstGeom prst="line">
                  <a:avLst/>
                </a:prstGeom>
                <a:ln w="19050" cap="flat" cmpd="sng">
                  <a:solidFill>
                    <a:srgbClr val="0000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33825" name="Group 34"/>
              <p:cNvGrpSpPr/>
              <p:nvPr/>
            </p:nvGrpSpPr>
            <p:grpSpPr>
              <a:xfrm>
                <a:off x="123" y="629"/>
                <a:ext cx="1284" cy="0"/>
                <a:chOff x="0" y="0"/>
                <a:chExt cx="1440" cy="0"/>
              </a:xfrm>
            </p:grpSpPr>
            <p:sp>
              <p:nvSpPr>
                <p:cNvPr id="33826" name="Line 1088"/>
                <p:cNvSpPr/>
                <p:nvPr/>
              </p:nvSpPr>
              <p:spPr>
                <a:xfrm>
                  <a:off x="0" y="0"/>
                  <a:ext cx="1440" cy="0"/>
                </a:xfrm>
                <a:prstGeom prst="line">
                  <a:avLst/>
                </a:prstGeom>
                <a:ln w="19050" cap="flat" cmpd="sng">
                  <a:solidFill>
                    <a:srgbClr val="0000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3827" name="Line 1089"/>
                <p:cNvSpPr/>
                <p:nvPr/>
              </p:nvSpPr>
              <p:spPr>
                <a:xfrm>
                  <a:off x="192" y="0"/>
                  <a:ext cx="288" cy="0"/>
                </a:xfrm>
                <a:prstGeom prst="line">
                  <a:avLst/>
                </a:prstGeom>
                <a:ln w="19050" cap="flat" cmpd="sng">
                  <a:solidFill>
                    <a:srgbClr val="0000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33828" name="Line 1090"/>
                <p:cNvSpPr/>
                <p:nvPr/>
              </p:nvSpPr>
              <p:spPr>
                <a:xfrm flipH="1">
                  <a:off x="1056" y="0"/>
                  <a:ext cx="192" cy="0"/>
                </a:xfrm>
                <a:prstGeom prst="line">
                  <a:avLst/>
                </a:prstGeom>
                <a:ln w="19050" cap="flat" cmpd="sng">
                  <a:solidFill>
                    <a:srgbClr val="0000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33829" name="Group 38"/>
              <p:cNvGrpSpPr/>
              <p:nvPr/>
            </p:nvGrpSpPr>
            <p:grpSpPr>
              <a:xfrm>
                <a:off x="123" y="755"/>
                <a:ext cx="1284" cy="0"/>
                <a:chOff x="0" y="0"/>
                <a:chExt cx="1440" cy="0"/>
              </a:xfrm>
            </p:grpSpPr>
            <p:sp>
              <p:nvSpPr>
                <p:cNvPr id="33830" name="Line 1092"/>
                <p:cNvSpPr/>
                <p:nvPr/>
              </p:nvSpPr>
              <p:spPr>
                <a:xfrm>
                  <a:off x="0" y="0"/>
                  <a:ext cx="1440" cy="0"/>
                </a:xfrm>
                <a:prstGeom prst="line">
                  <a:avLst/>
                </a:prstGeom>
                <a:ln w="19050" cap="flat" cmpd="sng">
                  <a:solidFill>
                    <a:srgbClr val="0000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3831" name="Line 1093"/>
                <p:cNvSpPr/>
                <p:nvPr/>
              </p:nvSpPr>
              <p:spPr>
                <a:xfrm>
                  <a:off x="192" y="0"/>
                  <a:ext cx="288" cy="0"/>
                </a:xfrm>
                <a:prstGeom prst="line">
                  <a:avLst/>
                </a:prstGeom>
                <a:ln w="19050" cap="flat" cmpd="sng">
                  <a:solidFill>
                    <a:srgbClr val="0000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33832" name="Line 1094"/>
                <p:cNvSpPr/>
                <p:nvPr/>
              </p:nvSpPr>
              <p:spPr>
                <a:xfrm flipH="1">
                  <a:off x="1056" y="0"/>
                  <a:ext cx="192" cy="0"/>
                </a:xfrm>
                <a:prstGeom prst="line">
                  <a:avLst/>
                </a:prstGeom>
                <a:ln w="19050" cap="flat" cmpd="sng">
                  <a:solidFill>
                    <a:srgbClr val="0000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33833" name="Group 42"/>
              <p:cNvGrpSpPr/>
              <p:nvPr/>
            </p:nvGrpSpPr>
            <p:grpSpPr>
              <a:xfrm>
                <a:off x="123" y="881"/>
                <a:ext cx="1284" cy="42"/>
                <a:chOff x="0" y="0"/>
                <a:chExt cx="1440" cy="0"/>
              </a:xfrm>
            </p:grpSpPr>
            <p:sp>
              <p:nvSpPr>
                <p:cNvPr id="33834" name="Line 1096"/>
                <p:cNvSpPr/>
                <p:nvPr/>
              </p:nvSpPr>
              <p:spPr>
                <a:xfrm>
                  <a:off x="0" y="0"/>
                  <a:ext cx="1440" cy="0"/>
                </a:xfrm>
                <a:prstGeom prst="line">
                  <a:avLst/>
                </a:prstGeom>
                <a:ln w="19050" cap="flat" cmpd="sng">
                  <a:solidFill>
                    <a:srgbClr val="0000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3835" name="Line 1097"/>
                <p:cNvSpPr/>
                <p:nvPr/>
              </p:nvSpPr>
              <p:spPr>
                <a:xfrm>
                  <a:off x="192" y="0"/>
                  <a:ext cx="288" cy="0"/>
                </a:xfrm>
                <a:prstGeom prst="line">
                  <a:avLst/>
                </a:prstGeom>
                <a:ln w="19050" cap="flat" cmpd="sng">
                  <a:solidFill>
                    <a:srgbClr val="0000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33836" name="Line 1098"/>
                <p:cNvSpPr/>
                <p:nvPr/>
              </p:nvSpPr>
              <p:spPr>
                <a:xfrm flipH="1">
                  <a:off x="1056" y="0"/>
                  <a:ext cx="192" cy="0"/>
                </a:xfrm>
                <a:prstGeom prst="line">
                  <a:avLst/>
                </a:prstGeom>
                <a:ln w="19050" cap="flat" cmpd="sng">
                  <a:solidFill>
                    <a:srgbClr val="0000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33837" name="Group 46"/>
              <p:cNvGrpSpPr/>
              <p:nvPr/>
            </p:nvGrpSpPr>
            <p:grpSpPr>
              <a:xfrm>
                <a:off x="123" y="1049"/>
                <a:ext cx="1284" cy="0"/>
                <a:chOff x="0" y="0"/>
                <a:chExt cx="1440" cy="0"/>
              </a:xfrm>
            </p:grpSpPr>
            <p:sp>
              <p:nvSpPr>
                <p:cNvPr id="33838" name="Line 1100"/>
                <p:cNvSpPr/>
                <p:nvPr/>
              </p:nvSpPr>
              <p:spPr>
                <a:xfrm>
                  <a:off x="0" y="0"/>
                  <a:ext cx="1440" cy="0"/>
                </a:xfrm>
                <a:prstGeom prst="line">
                  <a:avLst/>
                </a:prstGeom>
                <a:ln w="19050" cap="flat" cmpd="sng">
                  <a:solidFill>
                    <a:srgbClr val="0000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3839" name="Line 1101"/>
                <p:cNvSpPr/>
                <p:nvPr/>
              </p:nvSpPr>
              <p:spPr>
                <a:xfrm>
                  <a:off x="192" y="0"/>
                  <a:ext cx="288" cy="0"/>
                </a:xfrm>
                <a:prstGeom prst="line">
                  <a:avLst/>
                </a:prstGeom>
                <a:ln w="19050" cap="flat" cmpd="sng">
                  <a:solidFill>
                    <a:srgbClr val="0000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33840" name="Line 1102"/>
                <p:cNvSpPr/>
                <p:nvPr/>
              </p:nvSpPr>
              <p:spPr>
                <a:xfrm flipH="1">
                  <a:off x="1056" y="0"/>
                  <a:ext cx="192" cy="0"/>
                </a:xfrm>
                <a:prstGeom prst="line">
                  <a:avLst/>
                </a:prstGeom>
                <a:ln w="19050" cap="flat" cmpd="sng">
                  <a:solidFill>
                    <a:srgbClr val="0000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aphicFrame>
            <p:nvGraphicFramePr>
              <p:cNvPr id="33841" name="对象 33841"/>
              <p:cNvGraphicFramePr>
                <a:graphicFrameLocks noChangeAspect="1"/>
              </p:cNvGraphicFramePr>
              <p:nvPr/>
            </p:nvGraphicFramePr>
            <p:xfrm>
              <a:off x="96" y="48"/>
              <a:ext cx="16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4" name="" r:id="rId10" imgW="168275" imgH="207010" progId="Equation.3">
                      <p:embed/>
                    </p:oleObj>
                  </mc:Choice>
                  <mc:Fallback>
                    <p:oleObj name="" r:id="rId10" imgW="168275" imgH="207010" progId="Equation.3">
                      <p:embed/>
                      <p:pic>
                        <p:nvPicPr>
                          <p:cNvPr id="0" name="图片 3203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96" y="48"/>
                            <a:ext cx="162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42" name="对象 33842"/>
              <p:cNvGraphicFramePr>
                <a:graphicFrameLocks noChangeAspect="1"/>
              </p:cNvGraphicFramePr>
              <p:nvPr/>
            </p:nvGraphicFramePr>
            <p:xfrm>
              <a:off x="1296" y="48"/>
              <a:ext cx="14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5" name="" r:id="rId11" imgW="168275" imgH="207010" progId="Equation.3">
                      <p:embed/>
                    </p:oleObj>
                  </mc:Choice>
                  <mc:Fallback>
                    <p:oleObj name="" r:id="rId11" imgW="168275" imgH="207010" progId="Equation.3">
                      <p:embed/>
                      <p:pic>
                        <p:nvPicPr>
                          <p:cNvPr id="0" name="图片 3204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296" y="48"/>
                            <a:ext cx="144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843" name="Line 1074"/>
              <p:cNvSpPr/>
              <p:nvPr/>
            </p:nvSpPr>
            <p:spPr>
              <a:xfrm>
                <a:off x="787" y="84"/>
                <a:ext cx="0" cy="1133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33845" name="Group 53"/>
          <p:cNvGrpSpPr/>
          <p:nvPr/>
        </p:nvGrpSpPr>
        <p:grpSpPr>
          <a:xfrm>
            <a:off x="2784475" y="3068638"/>
            <a:ext cx="6781800" cy="3170237"/>
            <a:chOff x="0" y="0"/>
            <a:chExt cx="4272" cy="1997"/>
          </a:xfrm>
        </p:grpSpPr>
        <p:grpSp>
          <p:nvGrpSpPr>
            <p:cNvPr id="3" name="Group 54"/>
            <p:cNvGrpSpPr/>
            <p:nvPr/>
          </p:nvGrpSpPr>
          <p:grpSpPr>
            <a:xfrm>
              <a:off x="0" y="0"/>
              <a:ext cx="4272" cy="271"/>
              <a:chOff x="0" y="0"/>
              <a:chExt cx="4272" cy="271"/>
            </a:xfrm>
          </p:grpSpPr>
          <p:sp>
            <p:nvSpPr>
              <p:cNvPr id="33846" name="Text Box 1114"/>
              <p:cNvSpPr txBox="1"/>
              <p:nvPr/>
            </p:nvSpPr>
            <p:spPr>
              <a:xfrm>
                <a:off x="0" y="0"/>
                <a:ext cx="4272" cy="27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200" b="1" dirty="0">
                    <a:solidFill>
                      <a:srgbClr val="C00000"/>
                    </a:solidFill>
                    <a:latin typeface="Times New Roman" panose="02020603050405020304" pitchFamily="2" charset="0"/>
                    <a:ea typeface="楷体_GB2312" pitchFamily="1" charset="-122"/>
                  </a:rPr>
                  <a:t>2. 两平行无限大带电平面（                     ）的电场</a:t>
                </a:r>
                <a:endParaRPr lang="zh-CN" altLang="en-US" sz="2200" b="1" dirty="0">
                  <a:solidFill>
                    <a:srgbClr val="C00000"/>
                  </a:solidFill>
                  <a:latin typeface="Times New Roman" panose="02020603050405020304" pitchFamily="2" charset="0"/>
                  <a:ea typeface="楷体_GB2312" pitchFamily="1" charset="-122"/>
                </a:endParaRPr>
              </a:p>
            </p:txBody>
          </p:sp>
          <p:graphicFrame>
            <p:nvGraphicFramePr>
              <p:cNvPr id="33847" name="对象 33847"/>
              <p:cNvGraphicFramePr>
                <a:graphicFrameLocks noChangeAspect="1"/>
              </p:cNvGraphicFramePr>
              <p:nvPr/>
            </p:nvGraphicFramePr>
            <p:xfrm>
              <a:off x="2193" y="12"/>
              <a:ext cx="992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6" name="" r:id="rId12" imgW="523240" imgH="165735" progId="Equation.3">
                      <p:embed/>
                    </p:oleObj>
                  </mc:Choice>
                  <mc:Fallback>
                    <p:oleObj name="" r:id="rId12" imgW="523240" imgH="165735" progId="Equation.3">
                      <p:embed/>
                      <p:pic>
                        <p:nvPicPr>
                          <p:cNvPr id="0" name="图片 3205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2193" y="12"/>
                            <a:ext cx="992" cy="25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3848" name="Group 57"/>
            <p:cNvGrpSpPr/>
            <p:nvPr/>
          </p:nvGrpSpPr>
          <p:grpSpPr>
            <a:xfrm>
              <a:off x="336" y="336"/>
              <a:ext cx="3648" cy="960"/>
              <a:chOff x="0" y="0"/>
              <a:chExt cx="3648" cy="960"/>
            </a:xfrm>
          </p:grpSpPr>
          <p:grpSp>
            <p:nvGrpSpPr>
              <p:cNvPr id="33849" name="Group 58"/>
              <p:cNvGrpSpPr/>
              <p:nvPr/>
            </p:nvGrpSpPr>
            <p:grpSpPr>
              <a:xfrm>
                <a:off x="2736" y="0"/>
                <a:ext cx="912" cy="960"/>
                <a:chOff x="0" y="0"/>
                <a:chExt cx="1488" cy="1728"/>
              </a:xfrm>
            </p:grpSpPr>
            <p:sp>
              <p:nvSpPr>
                <p:cNvPr id="33850" name="Rectangle 1119"/>
                <p:cNvSpPr/>
                <p:nvPr/>
              </p:nvSpPr>
              <p:spPr>
                <a:xfrm>
                  <a:off x="0" y="48"/>
                  <a:ext cx="1488" cy="1680"/>
                </a:xfrm>
                <a:prstGeom prst="rect">
                  <a:avLst/>
                </a:prstGeom>
                <a:solidFill>
                  <a:srgbClr val="FFFFFF"/>
                </a:solidFill>
                <a:ln w="28575" cap="flat" cmpd="sng">
                  <a:solidFill>
                    <a:srgbClr val="FF99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851" name="Line 1120"/>
                <p:cNvSpPr/>
                <p:nvPr/>
              </p:nvSpPr>
              <p:spPr>
                <a:xfrm>
                  <a:off x="291" y="414"/>
                  <a:ext cx="883" cy="0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33852" name="Line 1121"/>
                <p:cNvSpPr/>
                <p:nvPr/>
              </p:nvSpPr>
              <p:spPr>
                <a:xfrm>
                  <a:off x="291" y="706"/>
                  <a:ext cx="883" cy="0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33853" name="Line 1122"/>
                <p:cNvSpPr/>
                <p:nvPr/>
              </p:nvSpPr>
              <p:spPr>
                <a:xfrm>
                  <a:off x="291" y="1162"/>
                  <a:ext cx="883" cy="0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33854" name="Line 1123"/>
                <p:cNvSpPr/>
                <p:nvPr/>
              </p:nvSpPr>
              <p:spPr>
                <a:xfrm>
                  <a:off x="291" y="268"/>
                  <a:ext cx="883" cy="0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33855" name="Line 1124"/>
                <p:cNvSpPr/>
                <p:nvPr/>
              </p:nvSpPr>
              <p:spPr>
                <a:xfrm>
                  <a:off x="279" y="852"/>
                  <a:ext cx="884" cy="0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33856" name="Line 1125"/>
                <p:cNvSpPr/>
                <p:nvPr/>
              </p:nvSpPr>
              <p:spPr>
                <a:xfrm>
                  <a:off x="279" y="180"/>
                  <a:ext cx="0" cy="1242"/>
                </a:xfrm>
                <a:prstGeom prst="line">
                  <a:avLst/>
                </a:prstGeom>
                <a:ln w="28575" cap="flat" cmpd="sng">
                  <a:solidFill>
                    <a:srgbClr val="FE2D2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3857" name="Line 1126"/>
                <p:cNvSpPr/>
                <p:nvPr/>
              </p:nvSpPr>
              <p:spPr>
                <a:xfrm>
                  <a:off x="1163" y="180"/>
                  <a:ext cx="0" cy="1242"/>
                </a:xfrm>
                <a:prstGeom prst="line">
                  <a:avLst/>
                </a:prstGeom>
                <a:ln w="28575" cap="flat" cmpd="sng">
                  <a:solidFill>
                    <a:srgbClr val="0000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3858" name="Line 1127"/>
                <p:cNvSpPr/>
                <p:nvPr/>
              </p:nvSpPr>
              <p:spPr>
                <a:xfrm>
                  <a:off x="291" y="560"/>
                  <a:ext cx="883" cy="0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33859" name="Line 1128"/>
                <p:cNvSpPr/>
                <p:nvPr/>
              </p:nvSpPr>
              <p:spPr>
                <a:xfrm>
                  <a:off x="279" y="1010"/>
                  <a:ext cx="884" cy="0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33860" name="Line 1129"/>
                <p:cNvSpPr/>
                <p:nvPr/>
              </p:nvSpPr>
              <p:spPr>
                <a:xfrm>
                  <a:off x="279" y="1328"/>
                  <a:ext cx="907" cy="0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graphicFrame>
              <p:nvGraphicFramePr>
                <p:cNvPr id="33861" name="对象 33861"/>
                <p:cNvGraphicFramePr>
                  <a:graphicFrameLocks noChangeAspect="1"/>
                </p:cNvGraphicFramePr>
                <p:nvPr/>
              </p:nvGraphicFramePr>
              <p:xfrm>
                <a:off x="192" y="1440"/>
                <a:ext cx="1190" cy="1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07" name="" r:id="rId14" imgW="906145" imgH="153035" progId="Equation.3">
                        <p:embed/>
                      </p:oleObj>
                    </mc:Choice>
                    <mc:Fallback>
                      <p:oleObj name="" r:id="rId14" imgW="906145" imgH="153035" progId="Equation.3">
                        <p:embed/>
                        <p:pic>
                          <p:nvPicPr>
                            <p:cNvPr id="0" name="图片 3206"/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92" y="1440"/>
                              <a:ext cx="1190" cy="199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3862" name="对象 33862"/>
                <p:cNvGraphicFramePr>
                  <a:graphicFrameLocks noChangeAspect="1"/>
                </p:cNvGraphicFramePr>
                <p:nvPr/>
              </p:nvGraphicFramePr>
              <p:xfrm>
                <a:off x="624" y="0"/>
                <a:ext cx="215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08" name="" r:id="rId16" imgW="168275" imgH="207010" progId="Equation.3">
                        <p:embed/>
                      </p:oleObj>
                    </mc:Choice>
                    <mc:Fallback>
                      <p:oleObj name="" r:id="rId16" imgW="168275" imgH="207010" progId="Equation.3">
                        <p:embed/>
                        <p:pic>
                          <p:nvPicPr>
                            <p:cNvPr id="0" name="图片 3207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24" y="0"/>
                              <a:ext cx="215" cy="24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33863" name="Text Box 1132"/>
              <p:cNvSpPr txBox="1"/>
              <p:nvPr/>
            </p:nvSpPr>
            <p:spPr>
              <a:xfrm>
                <a:off x="1008" y="192"/>
                <a:ext cx="240" cy="4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zh-CN" altLang="en-US" sz="40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+</a:t>
                </a:r>
                <a:endParaRPr lang="zh-CN" altLang="en-US" sz="40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3864" name="Text Box 1133"/>
              <p:cNvSpPr txBox="1"/>
              <p:nvPr/>
            </p:nvSpPr>
            <p:spPr>
              <a:xfrm>
                <a:off x="2304" y="192"/>
                <a:ext cx="240" cy="4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zh-CN" altLang="en-US" sz="4000" b="1" dirty="0">
                    <a:latin typeface="黑体" panose="02010609060101010101" pitchFamily="1" charset="-122"/>
                    <a:ea typeface="黑体" panose="02010609060101010101" pitchFamily="1" charset="-122"/>
                  </a:rPr>
                  <a:t>=</a:t>
                </a:r>
                <a:endParaRPr lang="zh-CN" altLang="en-US" sz="4000" b="1" dirty="0">
                  <a:latin typeface="黑体" panose="02010609060101010101" pitchFamily="1" charset="-122"/>
                  <a:ea typeface="黑体" panose="02010609060101010101" pitchFamily="1" charset="-122"/>
                </a:endParaRPr>
              </a:p>
            </p:txBody>
          </p:sp>
          <p:grpSp>
            <p:nvGrpSpPr>
              <p:cNvPr id="33865" name="Group 74"/>
              <p:cNvGrpSpPr/>
              <p:nvPr/>
            </p:nvGrpSpPr>
            <p:grpSpPr>
              <a:xfrm>
                <a:off x="0" y="48"/>
                <a:ext cx="1008" cy="912"/>
                <a:chOff x="0" y="0"/>
                <a:chExt cx="1344" cy="1294"/>
              </a:xfrm>
            </p:grpSpPr>
            <p:sp>
              <p:nvSpPr>
                <p:cNvPr id="33866" name="Rectangle 1135"/>
                <p:cNvSpPr/>
                <p:nvPr/>
              </p:nvSpPr>
              <p:spPr>
                <a:xfrm>
                  <a:off x="0" y="0"/>
                  <a:ext cx="1344" cy="1294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FF99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33867" name="对象 33867"/>
                <p:cNvGraphicFramePr>
                  <a:graphicFrameLocks noChangeAspect="1"/>
                </p:cNvGraphicFramePr>
                <p:nvPr/>
              </p:nvGraphicFramePr>
              <p:xfrm>
                <a:off x="624" y="48"/>
                <a:ext cx="249" cy="14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09" name="" r:id="rId17" imgW="283845" imgH="154940" progId="Equation.3">
                        <p:embed/>
                      </p:oleObj>
                    </mc:Choice>
                    <mc:Fallback>
                      <p:oleObj name="" r:id="rId17" imgW="283845" imgH="154940" progId="Equation.3">
                        <p:embed/>
                        <p:pic>
                          <p:nvPicPr>
                            <p:cNvPr id="0" name="图片 3208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24" y="48"/>
                              <a:ext cx="249" cy="14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3868" name="Line 1137"/>
                <p:cNvSpPr/>
                <p:nvPr/>
              </p:nvSpPr>
              <p:spPr>
                <a:xfrm>
                  <a:off x="74" y="268"/>
                  <a:ext cx="1158" cy="1"/>
                </a:xfrm>
                <a:prstGeom prst="line">
                  <a:avLst/>
                </a:prstGeom>
                <a:ln w="19050" cap="flat" cmpd="sng">
                  <a:solidFill>
                    <a:srgbClr val="FE2D28"/>
                  </a:solidFill>
                  <a:prstDash val="solid"/>
                  <a:round/>
                  <a:headEnd type="triangle" w="med" len="med"/>
                  <a:tailEnd type="triangle" w="med" len="med"/>
                </a:ln>
              </p:spPr>
            </p:sp>
            <p:sp>
              <p:nvSpPr>
                <p:cNvPr id="33869" name="Line 1138"/>
                <p:cNvSpPr/>
                <p:nvPr/>
              </p:nvSpPr>
              <p:spPr>
                <a:xfrm>
                  <a:off x="74" y="413"/>
                  <a:ext cx="1158" cy="1"/>
                </a:xfrm>
                <a:prstGeom prst="line">
                  <a:avLst/>
                </a:prstGeom>
                <a:ln w="19050" cap="flat" cmpd="sng">
                  <a:solidFill>
                    <a:srgbClr val="FE2D28"/>
                  </a:solidFill>
                  <a:prstDash val="solid"/>
                  <a:round/>
                  <a:headEnd type="triangle" w="med" len="med"/>
                  <a:tailEnd type="triangle" w="med" len="med"/>
                </a:ln>
              </p:spPr>
            </p:sp>
            <p:sp>
              <p:nvSpPr>
                <p:cNvPr id="33870" name="Line 1139"/>
                <p:cNvSpPr/>
                <p:nvPr/>
              </p:nvSpPr>
              <p:spPr>
                <a:xfrm>
                  <a:off x="74" y="557"/>
                  <a:ext cx="1158" cy="1"/>
                </a:xfrm>
                <a:prstGeom prst="line">
                  <a:avLst/>
                </a:prstGeom>
                <a:ln w="19050" cap="flat" cmpd="sng">
                  <a:solidFill>
                    <a:srgbClr val="FE2D28"/>
                  </a:solidFill>
                  <a:prstDash val="solid"/>
                  <a:round/>
                  <a:headEnd type="triangle" w="med" len="med"/>
                  <a:tailEnd type="triangle" w="med" len="med"/>
                </a:ln>
              </p:spPr>
            </p:sp>
            <p:sp>
              <p:nvSpPr>
                <p:cNvPr id="33871" name="Line 1140"/>
                <p:cNvSpPr/>
                <p:nvPr/>
              </p:nvSpPr>
              <p:spPr>
                <a:xfrm>
                  <a:off x="74" y="702"/>
                  <a:ext cx="1158" cy="1"/>
                </a:xfrm>
                <a:prstGeom prst="line">
                  <a:avLst/>
                </a:prstGeom>
                <a:ln w="19050" cap="flat" cmpd="sng">
                  <a:solidFill>
                    <a:srgbClr val="FE2D28"/>
                  </a:solidFill>
                  <a:prstDash val="solid"/>
                  <a:round/>
                  <a:headEnd type="triangle" w="med" len="med"/>
                  <a:tailEnd type="triangle" w="med" len="med"/>
                </a:ln>
              </p:spPr>
            </p:sp>
            <p:sp>
              <p:nvSpPr>
                <p:cNvPr id="33872" name="Line 1141"/>
                <p:cNvSpPr/>
                <p:nvPr/>
              </p:nvSpPr>
              <p:spPr>
                <a:xfrm>
                  <a:off x="74" y="847"/>
                  <a:ext cx="1158" cy="1"/>
                </a:xfrm>
                <a:prstGeom prst="line">
                  <a:avLst/>
                </a:prstGeom>
                <a:ln w="19050" cap="flat" cmpd="sng">
                  <a:solidFill>
                    <a:srgbClr val="FE2D28"/>
                  </a:solidFill>
                  <a:prstDash val="solid"/>
                  <a:round/>
                  <a:headEnd type="triangle" w="med" len="med"/>
                  <a:tailEnd type="triangle" w="med" len="med"/>
                </a:ln>
              </p:spPr>
            </p:sp>
            <p:sp>
              <p:nvSpPr>
                <p:cNvPr id="33873" name="Line 1142"/>
                <p:cNvSpPr/>
                <p:nvPr/>
              </p:nvSpPr>
              <p:spPr>
                <a:xfrm>
                  <a:off x="74" y="992"/>
                  <a:ext cx="1158" cy="1"/>
                </a:xfrm>
                <a:prstGeom prst="line">
                  <a:avLst/>
                </a:prstGeom>
                <a:ln w="19050" cap="flat" cmpd="sng">
                  <a:solidFill>
                    <a:srgbClr val="FE2D28"/>
                  </a:solidFill>
                  <a:prstDash val="solid"/>
                  <a:round/>
                  <a:headEnd type="triangle" w="med" len="med"/>
                  <a:tailEnd type="triangle" w="med" len="med"/>
                </a:ln>
              </p:spPr>
            </p:sp>
            <p:sp>
              <p:nvSpPr>
                <p:cNvPr id="33874" name="Line 1143"/>
                <p:cNvSpPr/>
                <p:nvPr/>
              </p:nvSpPr>
              <p:spPr>
                <a:xfrm>
                  <a:off x="74" y="1137"/>
                  <a:ext cx="1158" cy="1"/>
                </a:xfrm>
                <a:prstGeom prst="line">
                  <a:avLst/>
                </a:prstGeom>
                <a:ln w="19050" cap="flat" cmpd="sng">
                  <a:solidFill>
                    <a:srgbClr val="FE2D28"/>
                  </a:solidFill>
                  <a:prstDash val="solid"/>
                  <a:round/>
                  <a:headEnd type="triangle" w="med" len="med"/>
                  <a:tailEnd type="triangle" w="med" len="med"/>
                </a:ln>
              </p:spPr>
            </p:sp>
            <p:graphicFrame>
              <p:nvGraphicFramePr>
                <p:cNvPr id="33875" name="对象 33875"/>
                <p:cNvGraphicFramePr>
                  <a:graphicFrameLocks noChangeAspect="1"/>
                </p:cNvGraphicFramePr>
                <p:nvPr/>
              </p:nvGraphicFramePr>
              <p:xfrm>
                <a:off x="144" y="48"/>
                <a:ext cx="192" cy="23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10" name="" r:id="rId18" imgW="168275" imgH="207010" progId="Equation.3">
                        <p:embed/>
                      </p:oleObj>
                    </mc:Choice>
                    <mc:Fallback>
                      <p:oleObj name="" r:id="rId18" imgW="168275" imgH="207010" progId="Equation.3">
                        <p:embed/>
                        <p:pic>
                          <p:nvPicPr>
                            <p:cNvPr id="0" name="图片 3209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44" y="48"/>
                              <a:ext cx="192" cy="23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3876" name="对象 33876"/>
                <p:cNvGraphicFramePr>
                  <a:graphicFrameLocks noChangeAspect="1"/>
                </p:cNvGraphicFramePr>
                <p:nvPr/>
              </p:nvGraphicFramePr>
              <p:xfrm>
                <a:off x="1008" y="48"/>
                <a:ext cx="170" cy="23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11" name="" r:id="rId19" imgW="168275" imgH="207010" progId="Equation.3">
                        <p:embed/>
                      </p:oleObj>
                    </mc:Choice>
                    <mc:Fallback>
                      <p:oleObj name="" r:id="rId19" imgW="168275" imgH="207010" progId="Equation.3">
                        <p:embed/>
                        <p:pic>
                          <p:nvPicPr>
                            <p:cNvPr id="0" name="图片 3210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008" y="48"/>
                              <a:ext cx="170" cy="23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3877" name="Line 1146"/>
                <p:cNvSpPr/>
                <p:nvPr/>
              </p:nvSpPr>
              <p:spPr>
                <a:xfrm>
                  <a:off x="680" y="119"/>
                  <a:ext cx="1" cy="113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33878" name="Group 87"/>
              <p:cNvGrpSpPr/>
              <p:nvPr/>
            </p:nvGrpSpPr>
            <p:grpSpPr>
              <a:xfrm>
                <a:off x="1296" y="48"/>
                <a:ext cx="960" cy="912"/>
                <a:chOff x="0" y="0"/>
                <a:chExt cx="1536" cy="1217"/>
              </a:xfrm>
            </p:grpSpPr>
            <p:sp>
              <p:nvSpPr>
                <p:cNvPr id="33879" name="Rectangle 1148"/>
                <p:cNvSpPr/>
                <p:nvPr/>
              </p:nvSpPr>
              <p:spPr>
                <a:xfrm>
                  <a:off x="0" y="0"/>
                  <a:ext cx="1536" cy="1200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FF99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33880" name="对象 33880"/>
                <p:cNvGraphicFramePr>
                  <a:graphicFrameLocks noChangeAspect="1"/>
                </p:cNvGraphicFramePr>
                <p:nvPr/>
              </p:nvGraphicFramePr>
              <p:xfrm>
                <a:off x="624" y="48"/>
                <a:ext cx="275" cy="14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12" name="" r:id="rId20" imgW="271145" imgH="142240" progId="Equation.3">
                        <p:embed/>
                      </p:oleObj>
                    </mc:Choice>
                    <mc:Fallback>
                      <p:oleObj name="" r:id="rId20" imgW="271145" imgH="142240" progId="Equation.3">
                        <p:embed/>
                        <p:pic>
                          <p:nvPicPr>
                            <p:cNvPr id="0" name="图片 3211"/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24" y="48"/>
                              <a:ext cx="275" cy="14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33881" name="Group 90"/>
                <p:cNvGrpSpPr/>
                <p:nvPr/>
              </p:nvGrpSpPr>
              <p:grpSpPr>
                <a:xfrm>
                  <a:off x="123" y="252"/>
                  <a:ext cx="1284" cy="0"/>
                  <a:chOff x="0" y="0"/>
                  <a:chExt cx="1440" cy="0"/>
                </a:xfrm>
              </p:grpSpPr>
              <p:sp>
                <p:nvSpPr>
                  <p:cNvPr id="33882" name="Line 1151"/>
                  <p:cNvSpPr/>
                  <p:nvPr/>
                </p:nvSpPr>
                <p:spPr>
                  <a:xfrm>
                    <a:off x="0" y="0"/>
                    <a:ext cx="1440" cy="0"/>
                  </a:xfrm>
                  <a:prstGeom prst="line">
                    <a:avLst/>
                  </a:prstGeom>
                  <a:ln w="19050" cap="flat" cmpd="sng">
                    <a:solidFill>
                      <a:srgbClr val="0000C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3883" name="Line 1152"/>
                  <p:cNvSpPr/>
                  <p:nvPr/>
                </p:nvSpPr>
                <p:spPr>
                  <a:xfrm>
                    <a:off x="192" y="0"/>
                    <a:ext cx="288" cy="0"/>
                  </a:xfrm>
                  <a:prstGeom prst="line">
                    <a:avLst/>
                  </a:prstGeom>
                  <a:ln w="19050" cap="flat" cmpd="sng">
                    <a:solidFill>
                      <a:srgbClr val="0000CC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33884" name="Line 1153"/>
                  <p:cNvSpPr/>
                  <p:nvPr/>
                </p:nvSpPr>
                <p:spPr>
                  <a:xfrm flipH="1">
                    <a:off x="1056" y="0"/>
                    <a:ext cx="192" cy="0"/>
                  </a:xfrm>
                  <a:prstGeom prst="line">
                    <a:avLst/>
                  </a:prstGeom>
                  <a:ln w="19050" cap="flat" cmpd="sng">
                    <a:solidFill>
                      <a:srgbClr val="0000CC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grpSp>
              <p:nvGrpSpPr>
                <p:cNvPr id="33885" name="Group 94"/>
                <p:cNvGrpSpPr/>
                <p:nvPr/>
              </p:nvGrpSpPr>
              <p:grpSpPr>
                <a:xfrm>
                  <a:off x="123" y="377"/>
                  <a:ext cx="1284" cy="0"/>
                  <a:chOff x="0" y="0"/>
                  <a:chExt cx="1440" cy="0"/>
                </a:xfrm>
              </p:grpSpPr>
              <p:sp>
                <p:nvSpPr>
                  <p:cNvPr id="33886" name="Line 1155"/>
                  <p:cNvSpPr/>
                  <p:nvPr/>
                </p:nvSpPr>
                <p:spPr>
                  <a:xfrm>
                    <a:off x="0" y="0"/>
                    <a:ext cx="1440" cy="0"/>
                  </a:xfrm>
                  <a:prstGeom prst="line">
                    <a:avLst/>
                  </a:prstGeom>
                  <a:ln w="19050" cap="flat" cmpd="sng">
                    <a:solidFill>
                      <a:srgbClr val="0000C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3887" name="Line 1156"/>
                  <p:cNvSpPr/>
                  <p:nvPr/>
                </p:nvSpPr>
                <p:spPr>
                  <a:xfrm>
                    <a:off x="192" y="0"/>
                    <a:ext cx="288" cy="0"/>
                  </a:xfrm>
                  <a:prstGeom prst="line">
                    <a:avLst/>
                  </a:prstGeom>
                  <a:ln w="19050" cap="flat" cmpd="sng">
                    <a:solidFill>
                      <a:srgbClr val="0000CC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33888" name="Line 1157"/>
                  <p:cNvSpPr/>
                  <p:nvPr/>
                </p:nvSpPr>
                <p:spPr>
                  <a:xfrm flipH="1">
                    <a:off x="1056" y="0"/>
                    <a:ext cx="192" cy="0"/>
                  </a:xfrm>
                  <a:prstGeom prst="line">
                    <a:avLst/>
                  </a:prstGeom>
                  <a:ln w="19050" cap="flat" cmpd="sng">
                    <a:solidFill>
                      <a:srgbClr val="0000CC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grpSp>
              <p:nvGrpSpPr>
                <p:cNvPr id="33889" name="Group 98"/>
                <p:cNvGrpSpPr/>
                <p:nvPr/>
              </p:nvGrpSpPr>
              <p:grpSpPr>
                <a:xfrm>
                  <a:off x="123" y="503"/>
                  <a:ext cx="1284" cy="0"/>
                  <a:chOff x="0" y="0"/>
                  <a:chExt cx="1440" cy="0"/>
                </a:xfrm>
              </p:grpSpPr>
              <p:sp>
                <p:nvSpPr>
                  <p:cNvPr id="33890" name="Line 1159"/>
                  <p:cNvSpPr/>
                  <p:nvPr/>
                </p:nvSpPr>
                <p:spPr>
                  <a:xfrm>
                    <a:off x="0" y="0"/>
                    <a:ext cx="1440" cy="0"/>
                  </a:xfrm>
                  <a:prstGeom prst="line">
                    <a:avLst/>
                  </a:prstGeom>
                  <a:ln w="19050" cap="flat" cmpd="sng">
                    <a:solidFill>
                      <a:srgbClr val="0000C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3891" name="Line 1160"/>
                  <p:cNvSpPr/>
                  <p:nvPr/>
                </p:nvSpPr>
                <p:spPr>
                  <a:xfrm>
                    <a:off x="192" y="0"/>
                    <a:ext cx="288" cy="0"/>
                  </a:xfrm>
                  <a:prstGeom prst="line">
                    <a:avLst/>
                  </a:prstGeom>
                  <a:ln w="19050" cap="flat" cmpd="sng">
                    <a:solidFill>
                      <a:srgbClr val="0000CC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33892" name="Line 1161"/>
                  <p:cNvSpPr/>
                  <p:nvPr/>
                </p:nvSpPr>
                <p:spPr>
                  <a:xfrm flipH="1">
                    <a:off x="1056" y="0"/>
                    <a:ext cx="192" cy="0"/>
                  </a:xfrm>
                  <a:prstGeom prst="line">
                    <a:avLst/>
                  </a:prstGeom>
                  <a:ln w="19050" cap="flat" cmpd="sng">
                    <a:solidFill>
                      <a:srgbClr val="0000CC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grpSp>
              <p:nvGrpSpPr>
                <p:cNvPr id="33893" name="Group 102"/>
                <p:cNvGrpSpPr/>
                <p:nvPr/>
              </p:nvGrpSpPr>
              <p:grpSpPr>
                <a:xfrm>
                  <a:off x="123" y="629"/>
                  <a:ext cx="1284" cy="0"/>
                  <a:chOff x="0" y="0"/>
                  <a:chExt cx="1440" cy="0"/>
                </a:xfrm>
              </p:grpSpPr>
              <p:sp>
                <p:nvSpPr>
                  <p:cNvPr id="33894" name="Line 1163"/>
                  <p:cNvSpPr/>
                  <p:nvPr/>
                </p:nvSpPr>
                <p:spPr>
                  <a:xfrm>
                    <a:off x="0" y="0"/>
                    <a:ext cx="1440" cy="0"/>
                  </a:xfrm>
                  <a:prstGeom prst="line">
                    <a:avLst/>
                  </a:prstGeom>
                  <a:ln w="19050" cap="flat" cmpd="sng">
                    <a:solidFill>
                      <a:srgbClr val="0000C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3895" name="Line 1164"/>
                  <p:cNvSpPr/>
                  <p:nvPr/>
                </p:nvSpPr>
                <p:spPr>
                  <a:xfrm>
                    <a:off x="192" y="0"/>
                    <a:ext cx="288" cy="0"/>
                  </a:xfrm>
                  <a:prstGeom prst="line">
                    <a:avLst/>
                  </a:prstGeom>
                  <a:ln w="19050" cap="flat" cmpd="sng">
                    <a:solidFill>
                      <a:srgbClr val="0000CC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33896" name="Line 1165"/>
                  <p:cNvSpPr/>
                  <p:nvPr/>
                </p:nvSpPr>
                <p:spPr>
                  <a:xfrm flipH="1">
                    <a:off x="1056" y="0"/>
                    <a:ext cx="192" cy="0"/>
                  </a:xfrm>
                  <a:prstGeom prst="line">
                    <a:avLst/>
                  </a:prstGeom>
                  <a:ln w="19050" cap="flat" cmpd="sng">
                    <a:solidFill>
                      <a:srgbClr val="0000CC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grpSp>
              <p:nvGrpSpPr>
                <p:cNvPr id="33897" name="Group 106"/>
                <p:cNvGrpSpPr/>
                <p:nvPr/>
              </p:nvGrpSpPr>
              <p:grpSpPr>
                <a:xfrm>
                  <a:off x="123" y="755"/>
                  <a:ext cx="1284" cy="0"/>
                  <a:chOff x="0" y="0"/>
                  <a:chExt cx="1440" cy="0"/>
                </a:xfrm>
              </p:grpSpPr>
              <p:sp>
                <p:nvSpPr>
                  <p:cNvPr id="33898" name="Line 1167"/>
                  <p:cNvSpPr/>
                  <p:nvPr/>
                </p:nvSpPr>
                <p:spPr>
                  <a:xfrm>
                    <a:off x="0" y="0"/>
                    <a:ext cx="1440" cy="0"/>
                  </a:xfrm>
                  <a:prstGeom prst="line">
                    <a:avLst/>
                  </a:prstGeom>
                  <a:ln w="19050" cap="flat" cmpd="sng">
                    <a:solidFill>
                      <a:srgbClr val="0000C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3899" name="Line 1168"/>
                  <p:cNvSpPr/>
                  <p:nvPr/>
                </p:nvSpPr>
                <p:spPr>
                  <a:xfrm>
                    <a:off x="192" y="0"/>
                    <a:ext cx="288" cy="0"/>
                  </a:xfrm>
                  <a:prstGeom prst="line">
                    <a:avLst/>
                  </a:prstGeom>
                  <a:ln w="19050" cap="flat" cmpd="sng">
                    <a:solidFill>
                      <a:srgbClr val="0000CC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33900" name="Line 1169"/>
                  <p:cNvSpPr/>
                  <p:nvPr/>
                </p:nvSpPr>
                <p:spPr>
                  <a:xfrm flipH="1">
                    <a:off x="1056" y="0"/>
                    <a:ext cx="192" cy="0"/>
                  </a:xfrm>
                  <a:prstGeom prst="line">
                    <a:avLst/>
                  </a:prstGeom>
                  <a:ln w="19050" cap="flat" cmpd="sng">
                    <a:solidFill>
                      <a:srgbClr val="0000CC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grpSp>
              <p:nvGrpSpPr>
                <p:cNvPr id="33901" name="Group 110"/>
                <p:cNvGrpSpPr/>
                <p:nvPr/>
              </p:nvGrpSpPr>
              <p:grpSpPr>
                <a:xfrm>
                  <a:off x="123" y="881"/>
                  <a:ext cx="1284" cy="42"/>
                  <a:chOff x="0" y="0"/>
                  <a:chExt cx="1440" cy="0"/>
                </a:xfrm>
              </p:grpSpPr>
              <p:sp>
                <p:nvSpPr>
                  <p:cNvPr id="33902" name="Line 1171"/>
                  <p:cNvSpPr/>
                  <p:nvPr/>
                </p:nvSpPr>
                <p:spPr>
                  <a:xfrm>
                    <a:off x="0" y="0"/>
                    <a:ext cx="1440" cy="0"/>
                  </a:xfrm>
                  <a:prstGeom prst="line">
                    <a:avLst/>
                  </a:prstGeom>
                  <a:ln w="19050" cap="flat" cmpd="sng">
                    <a:solidFill>
                      <a:srgbClr val="0000C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3903" name="Line 1172"/>
                  <p:cNvSpPr/>
                  <p:nvPr/>
                </p:nvSpPr>
                <p:spPr>
                  <a:xfrm>
                    <a:off x="192" y="0"/>
                    <a:ext cx="288" cy="0"/>
                  </a:xfrm>
                  <a:prstGeom prst="line">
                    <a:avLst/>
                  </a:prstGeom>
                  <a:ln w="19050" cap="flat" cmpd="sng">
                    <a:solidFill>
                      <a:srgbClr val="0000CC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33904" name="Line 1173"/>
                  <p:cNvSpPr/>
                  <p:nvPr/>
                </p:nvSpPr>
                <p:spPr>
                  <a:xfrm flipH="1">
                    <a:off x="1056" y="0"/>
                    <a:ext cx="192" cy="0"/>
                  </a:xfrm>
                  <a:prstGeom prst="line">
                    <a:avLst/>
                  </a:prstGeom>
                  <a:ln w="19050" cap="flat" cmpd="sng">
                    <a:solidFill>
                      <a:srgbClr val="0000CC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grpSp>
              <p:nvGrpSpPr>
                <p:cNvPr id="33905" name="Group 114"/>
                <p:cNvGrpSpPr/>
                <p:nvPr/>
              </p:nvGrpSpPr>
              <p:grpSpPr>
                <a:xfrm>
                  <a:off x="123" y="1049"/>
                  <a:ext cx="1284" cy="0"/>
                  <a:chOff x="0" y="0"/>
                  <a:chExt cx="1440" cy="0"/>
                </a:xfrm>
              </p:grpSpPr>
              <p:sp>
                <p:nvSpPr>
                  <p:cNvPr id="33906" name="Line 1175"/>
                  <p:cNvSpPr/>
                  <p:nvPr/>
                </p:nvSpPr>
                <p:spPr>
                  <a:xfrm>
                    <a:off x="0" y="0"/>
                    <a:ext cx="1440" cy="0"/>
                  </a:xfrm>
                  <a:prstGeom prst="line">
                    <a:avLst/>
                  </a:prstGeom>
                  <a:ln w="19050" cap="flat" cmpd="sng">
                    <a:solidFill>
                      <a:srgbClr val="0000CC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3907" name="Line 1176"/>
                  <p:cNvSpPr/>
                  <p:nvPr/>
                </p:nvSpPr>
                <p:spPr>
                  <a:xfrm>
                    <a:off x="192" y="0"/>
                    <a:ext cx="288" cy="0"/>
                  </a:xfrm>
                  <a:prstGeom prst="line">
                    <a:avLst/>
                  </a:prstGeom>
                  <a:ln w="19050" cap="flat" cmpd="sng">
                    <a:solidFill>
                      <a:srgbClr val="0000CC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33908" name="Line 1177"/>
                  <p:cNvSpPr/>
                  <p:nvPr/>
                </p:nvSpPr>
                <p:spPr>
                  <a:xfrm flipH="1">
                    <a:off x="1056" y="0"/>
                    <a:ext cx="192" cy="0"/>
                  </a:xfrm>
                  <a:prstGeom prst="line">
                    <a:avLst/>
                  </a:prstGeom>
                  <a:ln w="19050" cap="flat" cmpd="sng">
                    <a:solidFill>
                      <a:srgbClr val="0000CC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graphicFrame>
              <p:nvGraphicFramePr>
                <p:cNvPr id="33909" name="对象 33909"/>
                <p:cNvGraphicFramePr>
                  <a:graphicFrameLocks noChangeAspect="1"/>
                </p:cNvGraphicFramePr>
                <p:nvPr/>
              </p:nvGraphicFramePr>
              <p:xfrm>
                <a:off x="96" y="48"/>
                <a:ext cx="162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13" name="" r:id="rId21" imgW="168275" imgH="207010" progId="Equation.3">
                        <p:embed/>
                      </p:oleObj>
                    </mc:Choice>
                    <mc:Fallback>
                      <p:oleObj name="" r:id="rId21" imgW="168275" imgH="207010" progId="Equation.3">
                        <p:embed/>
                        <p:pic>
                          <p:nvPicPr>
                            <p:cNvPr id="0" name="图片 3212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6" y="48"/>
                              <a:ext cx="162" cy="19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3910" name="对象 33910"/>
                <p:cNvGraphicFramePr>
                  <a:graphicFrameLocks noChangeAspect="1"/>
                </p:cNvGraphicFramePr>
                <p:nvPr/>
              </p:nvGraphicFramePr>
              <p:xfrm>
                <a:off x="1296" y="48"/>
                <a:ext cx="144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14" name="" r:id="rId22" imgW="168275" imgH="207010" progId="Equation.3">
                        <p:embed/>
                      </p:oleObj>
                    </mc:Choice>
                    <mc:Fallback>
                      <p:oleObj name="" r:id="rId22" imgW="168275" imgH="207010" progId="Equation.3">
                        <p:embed/>
                        <p:pic>
                          <p:nvPicPr>
                            <p:cNvPr id="0" name="图片 3213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296" y="48"/>
                              <a:ext cx="144" cy="19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3911" name="Line 1180"/>
                <p:cNvSpPr/>
                <p:nvPr/>
              </p:nvSpPr>
              <p:spPr>
                <a:xfrm>
                  <a:off x="787" y="84"/>
                  <a:ext cx="0" cy="1133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33912" name="Group 121"/>
            <p:cNvGrpSpPr/>
            <p:nvPr/>
          </p:nvGrpSpPr>
          <p:grpSpPr>
            <a:xfrm>
              <a:off x="336" y="1440"/>
              <a:ext cx="3072" cy="557"/>
              <a:chOff x="0" y="0"/>
              <a:chExt cx="3072" cy="557"/>
            </a:xfrm>
          </p:grpSpPr>
          <p:sp>
            <p:nvSpPr>
              <p:cNvPr id="33913" name="Text Box 1183"/>
              <p:cNvSpPr txBox="1"/>
              <p:nvPr/>
            </p:nvSpPr>
            <p:spPr>
              <a:xfrm>
                <a:off x="2064" y="12"/>
                <a:ext cx="1008" cy="5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latin typeface="楷体_GB2312" pitchFamily="1" charset="-122"/>
                    <a:ea typeface="楷体_GB2312" pitchFamily="1" charset="-122"/>
                  </a:rPr>
                  <a:t>两平面间</a:t>
                </a:r>
                <a:endParaRPr lang="zh-CN" altLang="en-US" sz="2000" b="1" dirty="0">
                  <a:latin typeface="楷体_GB2312" pitchFamily="1" charset="-122"/>
                  <a:ea typeface="楷体_GB2312" pitchFamily="1" charset="-122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latin typeface="楷体_GB2312" pitchFamily="1" charset="-122"/>
                    <a:ea typeface="楷体_GB2312" pitchFamily="1" charset="-122"/>
                  </a:rPr>
                  <a:t>两平面外侧</a:t>
                </a:r>
                <a:endParaRPr lang="zh-CN" altLang="en-US" sz="2000" b="1" dirty="0">
                  <a:latin typeface="楷体_GB2312" pitchFamily="1" charset="-122"/>
                  <a:ea typeface="楷体_GB2312" pitchFamily="1" charset="-122"/>
                </a:endParaRPr>
              </a:p>
            </p:txBody>
          </p:sp>
          <p:graphicFrame>
            <p:nvGraphicFramePr>
              <p:cNvPr id="33914" name="对象 33914"/>
              <p:cNvGraphicFramePr>
                <a:graphicFrameLocks noChangeAspect="1"/>
              </p:cNvGraphicFramePr>
              <p:nvPr/>
            </p:nvGraphicFramePr>
            <p:xfrm>
              <a:off x="0" y="135"/>
              <a:ext cx="1241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5" name="" r:id="rId23" imgW="1045845" imgH="216535" progId="Equation.3">
                      <p:embed/>
                    </p:oleObj>
                  </mc:Choice>
                  <mc:Fallback>
                    <p:oleObj name="" r:id="rId23" imgW="1045845" imgH="216535" progId="Equation.3">
                      <p:embed/>
                      <p:pic>
                        <p:nvPicPr>
                          <p:cNvPr id="0" name="图片 3214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0" y="135"/>
                            <a:ext cx="1241" cy="288"/>
                          </a:xfrm>
                          <a:prstGeom prst="rect">
                            <a:avLst/>
                          </a:prstGeom>
                          <a:solidFill>
                            <a:srgbClr val="FFFF99"/>
                          </a:solidFill>
                          <a:ln w="9525" cap="flat" cmpd="sng">
                            <a:solidFill>
                              <a:srgbClr val="FF9900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915" name="对象 33915"/>
              <p:cNvGraphicFramePr>
                <a:graphicFrameLocks noChangeAspect="1"/>
              </p:cNvGraphicFramePr>
              <p:nvPr/>
            </p:nvGraphicFramePr>
            <p:xfrm>
              <a:off x="1443" y="0"/>
              <a:ext cx="580" cy="5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6" name="" r:id="rId25" imgW="320675" imgH="372110" progId="Equation.3">
                      <p:embed/>
                    </p:oleObj>
                  </mc:Choice>
                  <mc:Fallback>
                    <p:oleObj name="" r:id="rId25" imgW="320675" imgH="372110" progId="Equation.3">
                      <p:embed/>
                      <p:pic>
                        <p:nvPicPr>
                          <p:cNvPr id="0" name="图片 3215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1443" y="0"/>
                            <a:ext cx="580" cy="557"/>
                          </a:xfrm>
                          <a:prstGeom prst="rect">
                            <a:avLst/>
                          </a:prstGeom>
                          <a:solidFill>
                            <a:srgbClr val="FFFF99"/>
                          </a:solidFill>
                          <a:ln w="9525" cap="flat" cmpd="sng">
                            <a:solidFill>
                              <a:srgbClr val="FF9900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916" name="AutoShape 1186"/>
              <p:cNvSpPr/>
              <p:nvPr/>
            </p:nvSpPr>
            <p:spPr>
              <a:xfrm>
                <a:off x="1200" y="87"/>
                <a:ext cx="96" cy="432"/>
              </a:xfrm>
              <a:prstGeom prst="leftBrace">
                <a:avLst>
                  <a:gd name="adj1" fmla="val 37500"/>
                  <a:gd name="adj2" fmla="val 50000"/>
                </a:avLst>
              </a:prstGeom>
              <a:noFill/>
              <a:ln w="28575" cap="flat" cmpd="sng">
                <a:solidFill>
                  <a:srgbClr val="FE2D28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Text Box 2"/>
          <p:cNvSpPr txBox="1"/>
          <p:nvPr/>
        </p:nvSpPr>
        <p:spPr>
          <a:xfrm>
            <a:off x="1952625" y="214313"/>
            <a:ext cx="3853815" cy="58483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 anchorCtr="0">
            <a:spAutoFit/>
          </a:bodyPr>
          <a:p>
            <a:pPr>
              <a:spcBef>
                <a:spcPct val="20000"/>
              </a:spcBef>
            </a:pP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</a:rPr>
              <a:t>电场强度的计算方法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34819" name="Text Box 3"/>
          <p:cNvSpPr txBox="1"/>
          <p:nvPr/>
        </p:nvSpPr>
        <p:spPr>
          <a:xfrm>
            <a:off x="1952625" y="4357688"/>
            <a:ext cx="1966913" cy="52324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点电荷系：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4820" name="对象 34819"/>
          <p:cNvGraphicFramePr>
            <a:graphicFrameLocks noChangeAspect="1"/>
          </p:cNvGraphicFramePr>
          <p:nvPr/>
        </p:nvGraphicFramePr>
        <p:xfrm>
          <a:off x="4524375" y="4143375"/>
          <a:ext cx="345598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1" imgW="1498600" imgH="444500" progId="Equation.3">
                  <p:embed/>
                </p:oleObj>
              </mc:Choice>
              <mc:Fallback>
                <p:oleObj name="" r:id="rId1" imgW="1498600" imgH="4445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24375" y="4143375"/>
                        <a:ext cx="3455988" cy="10096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 cap="flat" cmpd="sng">
                        <a:solidFill>
                          <a:srgbClr val="FF99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Text Box 5"/>
          <p:cNvSpPr txBox="1"/>
          <p:nvPr/>
        </p:nvSpPr>
        <p:spPr>
          <a:xfrm>
            <a:off x="1881188" y="5500688"/>
            <a:ext cx="2160587" cy="52324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连续带电体：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4822" name="对象 34821"/>
          <p:cNvGraphicFramePr>
            <a:graphicFrameLocks noChangeAspect="1"/>
          </p:cNvGraphicFramePr>
          <p:nvPr/>
        </p:nvGraphicFramePr>
        <p:xfrm>
          <a:off x="4738688" y="5429250"/>
          <a:ext cx="317182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3" imgW="1442720" imgH="447040" progId="Equation.3">
                  <p:embed/>
                </p:oleObj>
              </mc:Choice>
              <mc:Fallback>
                <p:oleObj name="" r:id="rId3" imgW="1442720" imgH="447040" progId="Equation.3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38688" y="5429250"/>
                        <a:ext cx="3171825" cy="9350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 cap="flat" cmpd="sng">
                        <a:solidFill>
                          <a:srgbClr val="FF99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Text Box 7"/>
          <p:cNvSpPr txBox="1"/>
          <p:nvPr/>
        </p:nvSpPr>
        <p:spPr>
          <a:xfrm>
            <a:off x="2095500" y="714375"/>
            <a:ext cx="7343775" cy="33242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2" charset="0"/>
                <a:ea typeface="楷体_GB2312" pitchFamily="1" charset="-122"/>
              </a:rPr>
              <a:t>1) 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选合适的坐标系；</a:t>
            </a:r>
            <a:endParaRPr lang="zh-CN" altLang="en-US" sz="2800" b="1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2" charset="0"/>
                <a:ea typeface="楷体_GB2312" pitchFamily="1" charset="-122"/>
              </a:rPr>
              <a:t>2) 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任取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dq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，写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dE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的大小、画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dE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的方向；</a:t>
            </a:r>
            <a:endParaRPr lang="zh-CN" altLang="en-US" sz="2800" b="1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2" charset="0"/>
                <a:ea typeface="楷体_GB2312" pitchFamily="1" charset="-122"/>
              </a:rPr>
              <a:t>3) 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写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dE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的分量表达式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: dEx, dEy, dEz;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2" charset="0"/>
              <a:ea typeface="楷体_GB2312" pitchFamily="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2" charset="0"/>
                <a:ea typeface="楷体_GB2312" pitchFamily="1" charset="-122"/>
              </a:rPr>
              <a:t>4)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 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积分求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Ex, Ey, Ez;</a:t>
            </a:r>
            <a:endParaRPr lang="en-US" altLang="zh-CN" sz="2800" b="1" dirty="0">
              <a:latin typeface="Times New Roman" panose="02020603050405020304" pitchFamily="2" charset="0"/>
              <a:ea typeface="楷体_GB2312" pitchFamily="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2" charset="0"/>
                <a:ea typeface="楷体_GB2312" pitchFamily="1" charset="-122"/>
              </a:rPr>
              <a:t>5) 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写总电场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E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的矢量式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itchFamily="1" charset="-122"/>
              </a:rPr>
              <a:t>(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或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itchFamily="1" charset="-122"/>
              </a:rPr>
              <a:t>E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</a:rPr>
              <a:t>的大小和方向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itchFamily="1" charset="-122"/>
              </a:rPr>
              <a:t>).</a:t>
            </a:r>
            <a:endParaRPr lang="en-US" altLang="zh-CN" sz="2800" b="1" dirty="0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34824" name="对象 34823"/>
          <p:cNvGraphicFramePr>
            <a:graphicFrameLocks noChangeAspect="1"/>
          </p:cNvGraphicFramePr>
          <p:nvPr/>
        </p:nvGraphicFramePr>
        <p:xfrm>
          <a:off x="8543925" y="4076700"/>
          <a:ext cx="1366838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5" imgW="638175" imgH="612775" progId="Equation.3">
                  <p:embed/>
                </p:oleObj>
              </mc:Choice>
              <mc:Fallback>
                <p:oleObj name="" r:id="rId5" imgW="638175" imgH="612775" progId="Equation.3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43925" y="4076700"/>
                        <a:ext cx="1366838" cy="13398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 cap="flat" cmpd="sng">
                        <a:solidFill>
                          <a:schemeClr val="bg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3482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>
                                            <p:txEl>
                                              <p:charRg st="12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34823">
                                            <p:txEl>
                                              <p:charRg st="12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>
                                            <p:txEl>
                                              <p:charRg st="35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34823">
                                            <p:txEl>
                                              <p:charRg st="35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>
                                            <p:txEl>
                                              <p:charRg st="64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34823">
                                            <p:txEl>
                                              <p:charRg st="64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>
                                            <p:txEl>
                                              <p:charRg st="82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34823">
                                            <p:txEl>
                                              <p:charRg st="82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  <p:bldP spid="34819" grpId="0" bldLvl="0" animBg="1"/>
      <p:bldP spid="34821" grpId="0" bldLvl="0" animBg="1"/>
      <p:bldP spid="34823" grpId="0" bldLvl="2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/>
          <p:nvPr/>
        </p:nvSpPr>
        <p:spPr>
          <a:xfrm>
            <a:off x="1809750" y="214313"/>
            <a:ext cx="35052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</a:rPr>
              <a:t>电场强度小结：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pSp>
        <p:nvGrpSpPr>
          <p:cNvPr id="35843" name="Group 3"/>
          <p:cNvGrpSpPr/>
          <p:nvPr/>
        </p:nvGrpSpPr>
        <p:grpSpPr>
          <a:xfrm>
            <a:off x="2900363" y="1000125"/>
            <a:ext cx="3933825" cy="844550"/>
            <a:chOff x="0" y="0"/>
            <a:chExt cx="2018" cy="532"/>
          </a:xfrm>
        </p:grpSpPr>
        <p:sp>
          <p:nvSpPr>
            <p:cNvPr id="2" name="Text Box 3"/>
            <p:cNvSpPr txBox="1"/>
            <p:nvPr/>
          </p:nvSpPr>
          <p:spPr>
            <a:xfrm>
              <a:off x="0" y="90"/>
              <a:ext cx="1632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zh-CN" altLang="en-US" sz="2200" b="1" dirty="0">
                  <a:latin typeface="Times New Roman" panose="02020603050405020304" pitchFamily="2" charset="0"/>
                  <a:ea typeface="楷体_GB2312" pitchFamily="1" charset="-122"/>
                </a:rPr>
                <a:t>电场强度的定义：</a:t>
              </a:r>
              <a:endParaRPr lang="zh-CN" altLang="en-US" sz="2200" dirty="0">
                <a:latin typeface="Times New Roman" panose="02020603050405020304" pitchFamily="2" charset="0"/>
                <a:ea typeface="楷体_GB2312" pitchFamily="1" charset="-122"/>
              </a:endParaRPr>
            </a:p>
          </p:txBody>
        </p:sp>
        <p:graphicFrame>
          <p:nvGraphicFramePr>
            <p:cNvPr id="35844" name="对象 35844"/>
            <p:cNvGraphicFramePr>
              <a:graphicFrameLocks noChangeAspect="1"/>
            </p:cNvGraphicFramePr>
            <p:nvPr/>
          </p:nvGraphicFramePr>
          <p:xfrm>
            <a:off x="1346" y="0"/>
            <a:ext cx="672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0" name="" r:id="rId1" imgW="11277600" imgH="10972800" progId="Equation.3">
                    <p:embed/>
                  </p:oleObj>
                </mc:Choice>
                <mc:Fallback>
                  <p:oleObj name="" r:id="rId1" imgW="11277600" imgH="10972800" progId="Equation.3">
                    <p:embed/>
                    <p:pic>
                      <p:nvPicPr>
                        <p:cNvPr id="0" name="图片 321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346" y="0"/>
                          <a:ext cx="672" cy="532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846" name="Group 6"/>
          <p:cNvGrpSpPr/>
          <p:nvPr/>
        </p:nvGrpSpPr>
        <p:grpSpPr>
          <a:xfrm>
            <a:off x="2895600" y="2071688"/>
            <a:ext cx="7086600" cy="492125"/>
            <a:chOff x="0" y="0"/>
            <a:chExt cx="4464" cy="310"/>
          </a:xfrm>
        </p:grpSpPr>
        <p:sp>
          <p:nvSpPr>
            <p:cNvPr id="3" name="Text Box 4"/>
            <p:cNvSpPr txBox="1"/>
            <p:nvPr/>
          </p:nvSpPr>
          <p:spPr>
            <a:xfrm>
              <a:off x="0" y="39"/>
              <a:ext cx="4464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zh-CN" altLang="en-US" sz="2200" b="1" dirty="0">
                  <a:latin typeface="Times New Roman" panose="02020603050405020304" pitchFamily="2" charset="0"/>
                  <a:ea typeface="楷体_GB2312" pitchFamily="1" charset="-122"/>
                </a:rPr>
                <a:t>定量研究电场：对给定场源电荷求其分布函数      </a:t>
              </a:r>
              <a:r>
                <a:rPr lang="zh-CN" altLang="en-US" sz="2200" b="1" dirty="0">
                  <a:latin typeface="楷体_GB2312" pitchFamily="1" charset="-122"/>
                  <a:ea typeface="楷体_GB2312" pitchFamily="1" charset="-122"/>
                </a:rPr>
                <a:t>。</a:t>
              </a:r>
              <a:endParaRPr lang="zh-CN" altLang="en-US" b="1" dirty="0">
                <a:latin typeface="楷体_GB2312" pitchFamily="1" charset="-122"/>
                <a:ea typeface="楷体_GB2312" pitchFamily="1" charset="-122"/>
              </a:endParaRPr>
            </a:p>
          </p:txBody>
        </p:sp>
        <p:graphicFrame>
          <p:nvGraphicFramePr>
            <p:cNvPr id="35847" name="对象 35847"/>
            <p:cNvGraphicFramePr>
              <a:graphicFrameLocks noChangeAspect="1"/>
            </p:cNvGraphicFramePr>
            <p:nvPr/>
          </p:nvGraphicFramePr>
          <p:xfrm>
            <a:off x="3816" y="0"/>
            <a:ext cx="232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1" name="" r:id="rId3" imgW="3657600" imgH="4572000" progId="Equation.3">
                    <p:embed/>
                  </p:oleObj>
                </mc:Choice>
                <mc:Fallback>
                  <p:oleObj name="" r:id="rId3" imgW="3657600" imgH="4572000" progId="Equation.3">
                    <p:embed/>
                    <p:pic>
                      <p:nvPicPr>
                        <p:cNvPr id="0" name="图片 322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816" y="0"/>
                          <a:ext cx="232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849" name="Group 9"/>
          <p:cNvGrpSpPr/>
          <p:nvPr/>
        </p:nvGrpSpPr>
        <p:grpSpPr>
          <a:xfrm>
            <a:off x="2895600" y="2971800"/>
            <a:ext cx="7239000" cy="3178175"/>
            <a:chOff x="0" y="0"/>
            <a:chExt cx="4560" cy="2002"/>
          </a:xfrm>
        </p:grpSpPr>
        <p:sp>
          <p:nvSpPr>
            <p:cNvPr id="4" name="Text Box 5"/>
            <p:cNvSpPr txBox="1"/>
            <p:nvPr/>
          </p:nvSpPr>
          <p:spPr>
            <a:xfrm>
              <a:off x="0" y="0"/>
              <a:ext cx="4560" cy="5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zh-CN" altLang="en-US" sz="2200" b="1" dirty="0">
                  <a:solidFill>
                    <a:srgbClr val="C00000"/>
                  </a:solidFill>
                  <a:latin typeface="Times New Roman" panose="02020603050405020304" pitchFamily="2" charset="0"/>
                  <a:ea typeface="楷体_GB2312" pitchFamily="1" charset="-122"/>
                </a:rPr>
                <a:t>基本方法： </a:t>
              </a:r>
              <a:r>
                <a:rPr lang="zh-CN" altLang="en-US" sz="2200" b="1" dirty="0">
                  <a:latin typeface="Times New Roman" panose="02020603050405020304" pitchFamily="2" charset="0"/>
                  <a:ea typeface="楷体_GB2312" pitchFamily="1" charset="-122"/>
                </a:rPr>
                <a:t>点电荷（或典型电荷）电场公式 </a:t>
              </a:r>
              <a:endParaRPr lang="en-US" altLang="zh-CN" sz="2200" b="1" dirty="0">
                <a:latin typeface="Times New Roman" panose="02020603050405020304" pitchFamily="2" charset="0"/>
                <a:ea typeface="楷体_GB2312" pitchFamily="1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200" b="1" dirty="0">
                  <a:latin typeface="Times New Roman" panose="02020603050405020304" pitchFamily="2" charset="0"/>
                  <a:ea typeface="楷体_GB2312" pitchFamily="1" charset="-122"/>
                </a:rPr>
                <a:t>                       </a:t>
              </a:r>
              <a:r>
                <a:rPr lang="zh-CN" altLang="en-US" sz="2200" b="1" dirty="0">
                  <a:latin typeface="Times New Roman" panose="02020603050405020304" pitchFamily="2" charset="0"/>
                  <a:ea typeface="楷体_GB2312" pitchFamily="1" charset="-122"/>
                </a:rPr>
                <a:t>场强叠 加原理</a:t>
              </a:r>
              <a:endParaRPr lang="zh-CN" altLang="en-US" sz="2200" dirty="0">
                <a:latin typeface="Times New Roman" panose="02020603050405020304" pitchFamily="2" charset="0"/>
                <a:ea typeface="楷体_GB2312" pitchFamily="1" charset="-122"/>
              </a:endParaRPr>
            </a:p>
          </p:txBody>
        </p:sp>
        <p:graphicFrame>
          <p:nvGraphicFramePr>
            <p:cNvPr id="35850" name="对象 35850"/>
            <p:cNvGraphicFramePr>
              <a:graphicFrameLocks noChangeAspect="1"/>
            </p:cNvGraphicFramePr>
            <p:nvPr/>
          </p:nvGraphicFramePr>
          <p:xfrm>
            <a:off x="144" y="672"/>
            <a:ext cx="2486" cy="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2" name="" r:id="rId5" imgW="39624000" imgH="10363200" progId="Equation.3">
                    <p:embed/>
                  </p:oleObj>
                </mc:Choice>
                <mc:Fallback>
                  <p:oleObj name="" r:id="rId5" imgW="39624000" imgH="10363200" progId="Equation.3">
                    <p:embed/>
                    <p:pic>
                      <p:nvPicPr>
                        <p:cNvPr id="0" name="图片 322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44" y="672"/>
                          <a:ext cx="2486" cy="593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1" name="对象 35851"/>
            <p:cNvGraphicFramePr>
              <a:graphicFrameLocks noChangeAspect="1"/>
            </p:cNvGraphicFramePr>
            <p:nvPr/>
          </p:nvGraphicFramePr>
          <p:xfrm>
            <a:off x="192" y="1296"/>
            <a:ext cx="4128" cy="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3" name="" r:id="rId7" imgW="83210400" imgH="12801600" progId="Equation.3">
                    <p:embed/>
                  </p:oleObj>
                </mc:Choice>
                <mc:Fallback>
                  <p:oleObj name="" r:id="rId7" imgW="83210400" imgH="12801600" progId="Equation.3">
                    <p:embed/>
                    <p:pic>
                      <p:nvPicPr>
                        <p:cNvPr id="0" name="图片 322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92" y="1296"/>
                          <a:ext cx="4128" cy="706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6866" name="Group 2"/>
          <p:cNvGrpSpPr/>
          <p:nvPr/>
        </p:nvGrpSpPr>
        <p:grpSpPr>
          <a:xfrm>
            <a:off x="1809750" y="214313"/>
            <a:ext cx="3352800" cy="522288"/>
            <a:chOff x="0" y="0"/>
            <a:chExt cx="2016" cy="329"/>
          </a:xfrm>
        </p:grpSpPr>
        <p:sp>
          <p:nvSpPr>
            <p:cNvPr id="2" name="Text Box 2"/>
            <p:cNvSpPr txBox="1"/>
            <p:nvPr/>
          </p:nvSpPr>
          <p:spPr>
            <a:xfrm>
              <a:off x="0" y="0"/>
              <a:ext cx="201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zh-CN" altLang="en-US" sz="2800" b="1" dirty="0">
                  <a:latin typeface="Times New Roman" panose="02020603050405020304" pitchFamily="2" charset="0"/>
                  <a:ea typeface="楷体_GB2312" pitchFamily="1" charset="-122"/>
                </a:rPr>
                <a:t>典型带电体     分布：</a:t>
              </a:r>
              <a:endParaRPr lang="zh-CN" altLang="en-US" sz="2800" b="1" dirty="0">
                <a:latin typeface="Times New Roman" panose="02020603050405020304" pitchFamily="2" charset="0"/>
                <a:ea typeface="楷体_GB2312" pitchFamily="1" charset="-122"/>
              </a:endParaRPr>
            </a:p>
          </p:txBody>
        </p:sp>
        <p:graphicFrame>
          <p:nvGraphicFramePr>
            <p:cNvPr id="36867" name="对象 36867"/>
            <p:cNvGraphicFramePr>
              <a:graphicFrameLocks noChangeAspect="1"/>
            </p:cNvGraphicFramePr>
            <p:nvPr/>
          </p:nvGraphicFramePr>
          <p:xfrm>
            <a:off x="1203" y="0"/>
            <a:ext cx="28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4" name="" r:id="rId1" imgW="3657600" imgH="4572000" progId="Equation.3">
                    <p:embed/>
                  </p:oleObj>
                </mc:Choice>
                <mc:Fallback>
                  <p:oleObj name="" r:id="rId1" imgW="3657600" imgH="4572000" progId="Equation.3">
                    <p:embed/>
                    <p:pic>
                      <p:nvPicPr>
                        <p:cNvPr id="0" name="图片 322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203" y="0"/>
                          <a:ext cx="289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69" name="Text Box 4"/>
          <p:cNvSpPr txBox="1"/>
          <p:nvPr/>
        </p:nvSpPr>
        <p:spPr>
          <a:xfrm>
            <a:off x="2782888" y="3871913"/>
            <a:ext cx="3416300" cy="42989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</a:rPr>
              <a:t>均匀带电圆环轴线上：</a:t>
            </a:r>
            <a:endParaRPr lang="zh-CN" altLang="en-US" sz="2200" dirty="0">
              <a:solidFill>
                <a:srgbClr val="C00000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36870" name="对象 36869"/>
          <p:cNvGraphicFramePr>
            <a:graphicFrameLocks noChangeAspect="1"/>
          </p:cNvGraphicFramePr>
          <p:nvPr/>
        </p:nvGraphicFramePr>
        <p:xfrm>
          <a:off x="6516688" y="3719513"/>
          <a:ext cx="2781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" r:id="rId3" imgW="31699200" imgH="10668000" progId="Equation.3">
                  <p:embed/>
                </p:oleObj>
              </mc:Choice>
              <mc:Fallback>
                <p:oleObj name="" r:id="rId3" imgW="31699200" imgH="10668000" progId="Equation.3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16688" y="3719513"/>
                        <a:ext cx="2781300" cy="8509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 cap="flat" cmpd="sng">
                        <a:solidFill>
                          <a:srgbClr val="FFCC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Text Box 3"/>
          <p:cNvSpPr txBox="1"/>
          <p:nvPr/>
        </p:nvSpPr>
        <p:spPr>
          <a:xfrm>
            <a:off x="2782888" y="2195513"/>
            <a:ext cx="3527425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</a:rPr>
              <a:t>无限长均匀带电直线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</a:rPr>
              <a:t>：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36872" name="Text Box 7"/>
          <p:cNvSpPr txBox="1"/>
          <p:nvPr/>
        </p:nvSpPr>
        <p:spPr>
          <a:xfrm>
            <a:off x="6992938" y="2881313"/>
            <a:ext cx="2701925" cy="42989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垂直于带电直线</a:t>
            </a:r>
            <a:endParaRPr lang="zh-CN" altLang="en-US" sz="2200" b="1" dirty="0">
              <a:solidFill>
                <a:srgbClr val="FF33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graphicFrame>
        <p:nvGraphicFramePr>
          <p:cNvPr id="36873" name="对象 36872"/>
          <p:cNvGraphicFramePr>
            <a:graphicFrameLocks noChangeAspect="1"/>
          </p:cNvGraphicFramePr>
          <p:nvPr/>
        </p:nvGraphicFramePr>
        <p:xfrm>
          <a:off x="5245100" y="2805113"/>
          <a:ext cx="1306513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" r:id="rId5" imgW="715010" imgH="447040" progId="Equation.3">
                  <p:embed/>
                </p:oleObj>
              </mc:Choice>
              <mc:Fallback>
                <p:oleObj name="" r:id="rId5" imgW="715010" imgH="447040" progId="Equation.3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45100" y="2805113"/>
                        <a:ext cx="1306513" cy="7683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 cap="flat" cmpd="sng">
                        <a:solidFill>
                          <a:srgbClr val="FFCC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Text Box 5"/>
          <p:cNvSpPr txBox="1"/>
          <p:nvPr/>
        </p:nvSpPr>
        <p:spPr>
          <a:xfrm>
            <a:off x="2782888" y="4862513"/>
            <a:ext cx="3654425" cy="42989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</a:rPr>
              <a:t>无限大均匀带电平面：</a:t>
            </a:r>
            <a:endParaRPr lang="zh-CN" altLang="en-US" sz="2200" b="1" dirty="0">
              <a:solidFill>
                <a:srgbClr val="C00000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36875" name="Text Box 8"/>
          <p:cNvSpPr txBox="1"/>
          <p:nvPr/>
        </p:nvSpPr>
        <p:spPr>
          <a:xfrm>
            <a:off x="7151688" y="5472113"/>
            <a:ext cx="2701925" cy="42989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垂直于带电面</a:t>
            </a:r>
            <a:endParaRPr lang="zh-CN" altLang="en-US" sz="2200" b="1" dirty="0">
              <a:solidFill>
                <a:srgbClr val="FF33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graphicFrame>
        <p:nvGraphicFramePr>
          <p:cNvPr id="36876" name="对象 36875"/>
          <p:cNvGraphicFramePr>
            <a:graphicFrameLocks noChangeAspect="1"/>
          </p:cNvGraphicFramePr>
          <p:nvPr/>
        </p:nvGraphicFramePr>
        <p:xfrm>
          <a:off x="5564188" y="5319713"/>
          <a:ext cx="127635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" r:id="rId7" imgW="574675" imgH="447040" progId="Equation.3">
                  <p:embed/>
                </p:oleObj>
              </mc:Choice>
              <mc:Fallback>
                <p:oleObj name="" r:id="rId7" imgW="574675" imgH="447040" progId="Equation.3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64188" y="5319713"/>
                        <a:ext cx="1276350" cy="8366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 cap="flat" cmpd="sng">
                        <a:solidFill>
                          <a:srgbClr val="FFCC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Text Box 23"/>
          <p:cNvSpPr txBox="1"/>
          <p:nvPr/>
        </p:nvSpPr>
        <p:spPr>
          <a:xfrm>
            <a:off x="2782888" y="1204913"/>
            <a:ext cx="2065337" cy="42989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</a:rPr>
              <a:t>点电荷电场:</a:t>
            </a:r>
            <a:endParaRPr lang="zh-CN" altLang="en-US" sz="2200" dirty="0">
              <a:solidFill>
                <a:srgbClr val="C00000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36878" name="对象 36877"/>
          <p:cNvGraphicFramePr>
            <a:graphicFrameLocks noChangeAspect="1"/>
          </p:cNvGraphicFramePr>
          <p:nvPr/>
        </p:nvGraphicFramePr>
        <p:xfrm>
          <a:off x="5165725" y="1052513"/>
          <a:ext cx="16287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" r:id="rId9" imgW="17983200" imgH="10363200" progId="Equation.3">
                  <p:embed/>
                </p:oleObj>
              </mc:Choice>
              <mc:Fallback>
                <p:oleObj name="" r:id="rId9" imgW="17983200" imgH="10363200" progId="Equation.3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65725" y="1052513"/>
                        <a:ext cx="1628775" cy="819150"/>
                      </a:xfrm>
                      <a:prstGeom prst="rect">
                        <a:avLst/>
                      </a:prstGeom>
                      <a:solidFill>
                        <a:srgbClr val="FFFF99">
                          <a:alpha val="98000"/>
                        </a:srgbClr>
                      </a:solidFill>
                      <a:ln w="9525" cap="flat" cmpd="sng">
                        <a:solidFill>
                          <a:srgbClr val="FFCC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10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10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10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10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/>
      <p:bldP spid="36871" grpId="0"/>
      <p:bldP spid="36872" grpId="0"/>
      <p:bldP spid="36874" grpId="0"/>
      <p:bldP spid="36875" grpId="0"/>
      <p:bldP spid="36877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PP_MARK_KEY" val="32f6bd91-62d4-465b-9094-45cd8e7d23ea"/>
  <p:tag name="COMMONDATA" val="eyJoZGlkIjoiMjU2OTQ0MTA1YTZkOTk2MzU1Mjk4OWNjNjMzYTE3YjE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WPS 演示</Application>
  <PresentationFormat>宽屏</PresentationFormat>
  <Paragraphs>76</Paragraphs>
  <Slides>9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58</vt:i4>
      </vt:variant>
      <vt:variant>
        <vt:lpstr>幻灯片标题</vt:lpstr>
      </vt:variant>
      <vt:variant>
        <vt:i4>9</vt:i4>
      </vt:variant>
    </vt:vector>
  </HeadingPairs>
  <TitlesOfParts>
    <vt:vector size="7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Times New Roman</vt:lpstr>
      <vt:lpstr>楷体_GB2312</vt:lpstr>
      <vt:lpstr>新宋体</vt:lpstr>
      <vt:lpstr>黑体</vt:lpstr>
      <vt:lpstr>Office 主题​​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Administrator</dc:creator>
  <cp:lastModifiedBy>Administrator</cp:lastModifiedBy>
  <cp:revision>150</cp:revision>
  <dcterms:created xsi:type="dcterms:W3CDTF">2019-06-19T02:08:00Z</dcterms:created>
  <dcterms:modified xsi:type="dcterms:W3CDTF">2022-09-30T09:33:58Z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4A3B83C81B304A948A693F9FFDF9F67B</vt:lpwstr>
  </property>
</Properties>
</file>