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5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AA08-B14C-40FA-8540-73C9618B3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92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CFF8-A795-465B-9228-29B96D090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385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7E858-2E8F-4E84-9484-9D418BC159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65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87F9E-0356-42CC-9BC6-0F83E4227F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39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B784-DCD3-474A-8FCC-67D8A97DC4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28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68A0C-0539-400B-9390-513920A2D7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234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D709B-DF5B-4523-9599-BE6793BFC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6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B10A-4758-4577-BC5F-8980E088F7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95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EC14-371A-4C26-9D35-A1FDAE1E5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477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867B7-D2B5-4CC2-BB62-BC93007FE2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48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697B-A8C4-4A9C-9316-F418626C5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4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5FD4-A8E4-4DC6-A62A-9E3326E0E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2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5C96-216C-4D12-ADD3-AB98A8B45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597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2E2DA-5354-4DDE-9910-870D8223E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7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F1F63-424A-4021-B570-31602B09A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516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A66E1-BA92-487A-A17C-5A22BE31FE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49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3B56-A2EA-42AD-8693-86765326E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2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6C35-06B9-4E19-8C78-9537F21D7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607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A0E1-EEC9-4558-BF32-DA61179FE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098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22B3-392E-4A8B-B919-0DBD0D4BC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799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34783-C47F-4105-81E5-0AD123436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226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9999-C283-4638-9828-656FBBDF6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515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4A9A-6C3D-437E-AA66-30F6FABF2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186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875A-6070-466D-843D-199584BD6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17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3201-4D8A-4AD4-8DD7-57C57B0E9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458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31B3-4979-4735-80BC-E0AC768019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690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4A3F-9405-4077-8722-C016ADE98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59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E76C-93FC-4809-80A6-04FAB1864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596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67A0C-24F2-4391-BB0C-D4CB81CCF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23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25469-41EE-441D-B1E3-83FDA8A3C6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8814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E0770-1291-49FB-9FB4-0B87C9EBF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9820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0954-2843-4971-BC15-BC37BDC8F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7553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9A21-E0A7-4104-AB97-5BC7853B08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65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itchFamily="2" charset="-122"/>
              </a:defRPr>
            </a:lvl1pPr>
          </a:lstStyle>
          <a:p>
            <a:fld id="{E9C4F4BB-72E4-48F5-961F-B1CD6022E6B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fld id="{AB4CCA83-763B-4934-B4BA-BC6431266B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4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34938" y="692150"/>
            <a:ext cx="9009062" cy="1052513"/>
            <a:chOff x="0" y="1536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06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948CEF-3105-4FC1-A3FB-C7EEEC87C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9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754D08-6776-4C51-830A-010227C35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pic>
        <p:nvPicPr>
          <p:cNvPr id="4105" name="Picture 14" descr="xidian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942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EC10D9-BBF0-4264-A44A-5431823A9F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实验三  配置静态路由和默认路由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3854"/>
          </a:xfrm>
        </p:spPr>
        <p:txBody>
          <a:bodyPr/>
          <a:lstStyle/>
          <a:p>
            <a:r>
              <a:rPr lang="zh-CN" altLang="en-US" dirty="0" smtClean="0"/>
              <a:t>实验拓扑结构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579" y="3240740"/>
            <a:ext cx="11436703" cy="940928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3" y="1793221"/>
            <a:ext cx="7444907" cy="506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5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01444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三个网段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地址和子网掩码 </a:t>
            </a:r>
            <a:r>
              <a:rPr lang="zh-CN" altLang="en-US" dirty="0" smtClean="0"/>
              <a:t>进行 </a:t>
            </a:r>
            <a:r>
              <a:rPr lang="zh-CN" altLang="en-US" dirty="0" smtClean="0"/>
              <a:t>与 运算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一个是</a:t>
            </a:r>
            <a:r>
              <a:rPr lang="en-US" altLang="zh-CN" dirty="0" smtClean="0"/>
              <a:t>192.168.1.0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个是</a:t>
            </a:r>
            <a:r>
              <a:rPr lang="en-US" altLang="zh-CN" dirty="0" smtClean="0"/>
              <a:t>192.168.2.0  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个是 </a:t>
            </a:r>
            <a:r>
              <a:rPr lang="en-US" altLang="zh-CN" dirty="0" smtClean="0"/>
              <a:t>202 .98.0.0  </a:t>
            </a:r>
          </a:p>
          <a:p>
            <a:endParaRPr lang="en-US" altLang="zh-CN" dirty="0"/>
          </a:p>
          <a:p>
            <a:r>
              <a:rPr lang="zh-CN" altLang="en-US" dirty="0" smtClean="0"/>
              <a:t>主机</a:t>
            </a:r>
            <a:r>
              <a:rPr lang="en-US" altLang="zh-CN" dirty="0"/>
              <a:t>1</a:t>
            </a:r>
            <a:r>
              <a:rPr lang="zh-CN" altLang="en-US" dirty="0" smtClean="0"/>
              <a:t>和主机</a:t>
            </a:r>
            <a:r>
              <a:rPr lang="en-US" altLang="zh-CN" dirty="0"/>
              <a:t>2</a:t>
            </a:r>
            <a:r>
              <a:rPr lang="zh-CN" altLang="en-US" dirty="0" smtClean="0"/>
              <a:t>属于</a:t>
            </a:r>
            <a:r>
              <a:rPr lang="zh-CN" altLang="en-US" dirty="0" smtClean="0"/>
              <a:t>不同网段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87997"/>
          </a:xfrm>
        </p:spPr>
        <p:txBody>
          <a:bodyPr/>
          <a:lstStyle/>
          <a:p>
            <a:r>
              <a:rPr lang="zh-CN" altLang="en-US" dirty="0" smtClean="0"/>
              <a:t>拓扑结构 要注意的事项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125385" cy="4351338"/>
          </a:xfrm>
        </p:spPr>
        <p:txBody>
          <a:bodyPr/>
          <a:lstStyle/>
          <a:p>
            <a:r>
              <a:rPr lang="zh-CN" altLang="en-US" dirty="0" smtClean="0"/>
              <a:t>路由器 设备  只有两个以太网接口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本实验要手动添加串口的模块  </a:t>
            </a:r>
            <a:r>
              <a:rPr lang="en-US" altLang="zh-CN" dirty="0" smtClean="0"/>
              <a:t>NM-4A/S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个串口） 看老师的演示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）先关电源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(2)</a:t>
            </a:r>
            <a:r>
              <a:rPr lang="zh-CN" altLang="en-US" dirty="0" smtClean="0"/>
              <a:t>选中</a:t>
            </a:r>
            <a:r>
              <a:rPr lang="en-US" altLang="zh-CN" dirty="0" smtClean="0"/>
              <a:t>NM-4A/S</a:t>
            </a:r>
            <a:r>
              <a:rPr lang="zh-CN" altLang="en-US" dirty="0" smtClean="0"/>
              <a:t>模块，添加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）打开电源。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44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28338"/>
          </a:xfrm>
        </p:spPr>
        <p:txBody>
          <a:bodyPr/>
          <a:lstStyle/>
          <a:p>
            <a:r>
              <a:rPr lang="zh-CN" altLang="en-US" dirty="0" smtClean="0"/>
              <a:t>路由器的配置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0066"/>
              </a:buClr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</a:rPr>
              <a:t>配置串口</a:t>
            </a:r>
            <a:r>
              <a:rPr lang="en-US" altLang="zh-CN" dirty="0" smtClean="0">
                <a:solidFill>
                  <a:srgbClr val="000000"/>
                </a:solidFill>
              </a:rPr>
              <a:t>S1/0</a:t>
            </a:r>
            <a:r>
              <a:rPr lang="zh-CN" altLang="en-US" dirty="0" smtClean="0">
                <a:solidFill>
                  <a:srgbClr val="000000"/>
                </a:solidFill>
              </a:rPr>
              <a:t>时</a:t>
            </a:r>
            <a:r>
              <a:rPr lang="zh-CN" altLang="en-US" dirty="0">
                <a:solidFill>
                  <a:srgbClr val="000000"/>
                </a:solidFill>
              </a:rPr>
              <a:t>，有时钟图标这一端口为</a:t>
            </a:r>
            <a:r>
              <a:rPr lang="en-US" altLang="zh-CN" dirty="0">
                <a:solidFill>
                  <a:srgbClr val="000000"/>
                </a:solidFill>
              </a:rPr>
              <a:t>DCE</a:t>
            </a:r>
            <a:r>
              <a:rPr lang="zh-CN" altLang="en-US" dirty="0">
                <a:solidFill>
                  <a:srgbClr val="000000"/>
                </a:solidFill>
              </a:rPr>
              <a:t>（数据通信）端</a:t>
            </a:r>
            <a:endParaRPr lang="en-US" altLang="zh-CN" dirty="0">
              <a:solidFill>
                <a:srgbClr val="000000"/>
              </a:solidFill>
            </a:endParaRPr>
          </a:p>
          <a:p>
            <a:pPr lvl="0"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DCE</a:t>
            </a:r>
            <a:r>
              <a:rPr lang="zh-CN" altLang="en-US" dirty="0" smtClean="0">
                <a:solidFill>
                  <a:srgbClr val="000000"/>
                </a:solidFill>
              </a:rPr>
              <a:t>端要</a:t>
            </a:r>
            <a:r>
              <a:rPr lang="zh-CN" altLang="en-US" dirty="0">
                <a:solidFill>
                  <a:srgbClr val="000000"/>
                </a:solidFill>
              </a:rPr>
              <a:t>配置时钟频率  </a:t>
            </a:r>
            <a:r>
              <a:rPr lang="en-US" altLang="zh-CN" dirty="0">
                <a:solidFill>
                  <a:srgbClr val="000000"/>
                </a:solidFill>
              </a:rPr>
              <a:t>clock rate 64000</a:t>
            </a:r>
          </a:p>
          <a:p>
            <a:pPr lvl="0">
              <a:buClr>
                <a:srgbClr val="330066"/>
              </a:buClr>
            </a:pPr>
            <a:r>
              <a:rPr lang="zh-CN" altLang="en-US" dirty="0">
                <a:solidFill>
                  <a:srgbClr val="000000"/>
                </a:solidFill>
              </a:rPr>
              <a:t>另一端为</a:t>
            </a:r>
            <a:r>
              <a:rPr lang="en-US" altLang="zh-CN" dirty="0">
                <a:solidFill>
                  <a:srgbClr val="000000"/>
                </a:solidFill>
              </a:rPr>
              <a:t>DTE</a:t>
            </a:r>
            <a:r>
              <a:rPr lang="zh-CN" altLang="en-US" dirty="0">
                <a:solidFill>
                  <a:srgbClr val="000000"/>
                </a:solidFill>
              </a:rPr>
              <a:t>（数据终端设备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接口，不需要配置时钟频率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28338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2060"/>
                </a:solidFill>
              </a:rPr>
              <a:t>实验步骤</a:t>
            </a:r>
            <a:r>
              <a:rPr lang="en-US" altLang="zh-CN" sz="3600" dirty="0" smtClean="0">
                <a:solidFill>
                  <a:srgbClr val="002060"/>
                </a:solidFill>
              </a:rPr>
              <a:t>(</a:t>
            </a:r>
            <a:r>
              <a:rPr lang="zh-CN" altLang="en-US" sz="3600" dirty="0" smtClean="0">
                <a:solidFill>
                  <a:srgbClr val="002060"/>
                </a:solidFill>
              </a:rPr>
              <a:t>按实验报告的步骤去练习）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配置主机（注意一定要配置默认网关）</a:t>
            </a:r>
            <a:endParaRPr lang="en-US" altLang="zh-CN" dirty="0" smtClean="0"/>
          </a:p>
          <a:p>
            <a:r>
              <a:rPr lang="zh-CN" altLang="en-US" dirty="0" smtClean="0"/>
              <a:t>配置路由器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）配置每个端口的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检查两个网段的主机能否相通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配置静态路由并检查主机是否相通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(4)</a:t>
            </a:r>
            <a:r>
              <a:rPr lang="zh-CN" altLang="en-US" dirty="0" smtClean="0"/>
              <a:t>查看路由表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(5)</a:t>
            </a:r>
            <a:r>
              <a:rPr lang="zh-CN" altLang="en-US" dirty="0" smtClean="0"/>
              <a:t>配置 默认路由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/>
              <a:t>R0(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 route  0.0.0.0  </a:t>
            </a:r>
            <a:r>
              <a:rPr lang="en-US" altLang="zh-CN" sz="2400" dirty="0" smtClean="0"/>
              <a:t> 0.0.0.0     </a:t>
            </a:r>
            <a:r>
              <a:rPr lang="en-US" altLang="zh-CN" sz="2400" dirty="0"/>
              <a:t>202.98.0.2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7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ends">
  <a:themeElements>
    <a:clrScheme name="5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新宋体"/>
        <a:ea typeface="新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ends">
  <a:themeElements>
    <a:clrScheme name="4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Blends">
  <a:themeElements>
    <a:clrScheme name="6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实验四  路由器配置</Template>
  <TotalTime>117</TotalTime>
  <Words>226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新宋体</vt:lpstr>
      <vt:lpstr>Arial</vt:lpstr>
      <vt:lpstr>Wingdings</vt:lpstr>
      <vt:lpstr>Network</vt:lpstr>
      <vt:lpstr>5_Blends</vt:lpstr>
      <vt:lpstr>4_Blends</vt:lpstr>
      <vt:lpstr>6_Blends</vt:lpstr>
      <vt:lpstr>实验三  配置静态路由和默认路由</vt:lpstr>
      <vt:lpstr>实验拓扑结构</vt:lpstr>
      <vt:lpstr> 实验分析</vt:lpstr>
      <vt:lpstr>拓扑结构 要注意的事项 </vt:lpstr>
      <vt:lpstr>路由器的配置</vt:lpstr>
      <vt:lpstr>实验步骤(按实验报告的步骤去练习）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 配置静态路由和默认路由</dc:title>
  <dc:creator>windows</dc:creator>
  <cp:lastModifiedBy>windows</cp:lastModifiedBy>
  <cp:revision>7</cp:revision>
  <dcterms:created xsi:type="dcterms:W3CDTF">2022-04-25T02:48:28Z</dcterms:created>
  <dcterms:modified xsi:type="dcterms:W3CDTF">2023-04-17T08:02:40Z</dcterms:modified>
</cp:coreProperties>
</file>