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3" r:id="rId13"/>
    <p:sldId id="269" r:id="rId14"/>
    <p:sldId id="270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93DF2D-6EDB-4E42-911D-5E1E0C1CB0C0}">
          <p14:sldIdLst>
            <p14:sldId id="256"/>
            <p14:sldId id="257"/>
            <p14:sldId id="258"/>
          </p14:sldIdLst>
        </p14:section>
        <p14:section name="Test Driven Development" id="{74BC2F50-852E-4DB8-9221-465425D6D35F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onclusion" id="{F9752BAB-0453-43D4-B211-9A65BC0276BE}">
          <p14:sldIdLst>
            <p14:sldId id="267"/>
            <p14:sldId id="273"/>
            <p14:sldId id="269"/>
            <p14:sldId id="270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53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8709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059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1.gif"/><Relationship Id="rId4" Type="http://schemas.openxmlformats.org/officeDocument/2006/relationships/image" Target="../media/image38.jpeg"/><Relationship Id="rId9" Type="http://schemas.openxmlformats.org/officeDocument/2006/relationships/hyperlink" Target="https://www.lukane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Test-Driven Development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8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1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6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Code and Test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Reasons to use TDD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Myths and Misconceptions</a:t>
            </a:r>
            <a:br>
              <a:rPr lang="en-US" sz="3600" dirty="0"/>
            </a:br>
            <a:r>
              <a:rPr lang="en-US" sz="3600" dirty="0"/>
              <a:t>about TDD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99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Test-Driven Development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336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68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1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523</Words>
  <Application>Microsoft Office PowerPoint</Application>
  <PresentationFormat>Widescreen</PresentationFormat>
  <Paragraphs>111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Test-Driven Development</vt:lpstr>
      <vt:lpstr>Table of Contents</vt:lpstr>
      <vt:lpstr>Have a Question?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Test Driven Development</dc:title>
  <dc:subject>C# OOP course @ SoftUni</dc:subject>
  <dc:creator>Software University</dc:creator>
  <cp:keywords>C# OOP; Unit Testing; Tests; TDD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3</cp:revision>
  <dcterms:created xsi:type="dcterms:W3CDTF">2018-05-23T13:08:44Z</dcterms:created>
  <dcterms:modified xsi:type="dcterms:W3CDTF">2019-11-22T10:03:43Z</dcterms:modified>
  <cp:category>computer programming;programming;software development;software engineering</cp:category>
</cp:coreProperties>
</file>