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54146-6C8A-48C7-8C59-B4FEA9ED6573}" v="360" dt="2025-06-01T12:58:40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CA84CB-65A2-48BB-A215-B17E23D54E3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C47BED-4CDD-4ECF-BBDE-050C8A696D14}">
      <dgm:prSet/>
      <dgm:spPr/>
      <dgm:t>
        <a:bodyPr/>
        <a:lstStyle/>
        <a:p>
          <a:r>
            <a:rPr lang="hu-HU" b="1"/>
            <a:t>Summary:</a:t>
          </a:r>
          <a:br>
            <a:rPr lang="hu-HU" b="1"/>
          </a:br>
          <a:r>
            <a:rPr lang="hu-HU"/>
            <a:t> - Interactive and intuitive Pokédex</a:t>
          </a:r>
          <a:br>
            <a:rPr lang="hu-HU"/>
          </a:br>
          <a:r>
            <a:rPr lang="hu-HU"/>
            <a:t> - Real-time data fetching</a:t>
          </a:r>
          <a:br>
            <a:rPr lang="hu-HU"/>
          </a:br>
          <a:r>
            <a:rPr lang="hu-HU"/>
            <a:t> - Filtering, searching, and exploring Pokémon</a:t>
          </a:r>
          <a:endParaRPr lang="en-US"/>
        </a:p>
      </dgm:t>
    </dgm:pt>
    <dgm:pt modelId="{1EBC08C4-24CE-4D6D-AD18-AE4DB2568C02}" type="parTrans" cxnId="{8D54E94F-A361-4C7E-9FCA-2928CBC73C31}">
      <dgm:prSet/>
      <dgm:spPr/>
      <dgm:t>
        <a:bodyPr/>
        <a:lstStyle/>
        <a:p>
          <a:endParaRPr lang="en-US"/>
        </a:p>
      </dgm:t>
    </dgm:pt>
    <dgm:pt modelId="{F986F203-7989-4375-8998-EEC97EDEBF6C}" type="sibTrans" cxnId="{8D54E94F-A361-4C7E-9FCA-2928CBC73C31}">
      <dgm:prSet/>
      <dgm:spPr/>
      <dgm:t>
        <a:bodyPr/>
        <a:lstStyle/>
        <a:p>
          <a:endParaRPr lang="en-US"/>
        </a:p>
      </dgm:t>
    </dgm:pt>
    <dgm:pt modelId="{A885619B-4865-4A3D-8EA3-0D6B0E83AC9C}">
      <dgm:prSet/>
      <dgm:spPr/>
      <dgm:t>
        <a:bodyPr/>
        <a:lstStyle/>
        <a:p>
          <a:r>
            <a:rPr lang="hu-HU" b="1"/>
            <a:t>Possible improvements:</a:t>
          </a:r>
          <a:br>
            <a:rPr lang="hu-HU" b="1"/>
          </a:br>
          <a:r>
            <a:rPr lang="hu-HU"/>
            <a:t> - Add evolutionary chain display</a:t>
          </a:r>
          <a:br>
            <a:rPr lang="hu-HU"/>
          </a:br>
          <a:r>
            <a:rPr lang="hu-HU"/>
            <a:t> - Paginated browsing</a:t>
          </a:r>
          <a:br>
            <a:rPr lang="hu-HU"/>
          </a:br>
          <a:r>
            <a:rPr lang="hu-HU"/>
            <a:t> - Support for shiny sprites or forms</a:t>
          </a:r>
          <a:endParaRPr lang="en-US"/>
        </a:p>
      </dgm:t>
    </dgm:pt>
    <dgm:pt modelId="{B7F7C0D9-F3AF-413F-8F08-F93A5D314C1D}" type="parTrans" cxnId="{F13B8246-24C4-45ED-B284-2AED4544BEDF}">
      <dgm:prSet/>
      <dgm:spPr/>
      <dgm:t>
        <a:bodyPr/>
        <a:lstStyle/>
        <a:p>
          <a:endParaRPr lang="en-US"/>
        </a:p>
      </dgm:t>
    </dgm:pt>
    <dgm:pt modelId="{183B4B77-6762-4218-9776-C79E8E79FCD0}" type="sibTrans" cxnId="{F13B8246-24C4-45ED-B284-2AED4544BEDF}">
      <dgm:prSet/>
      <dgm:spPr/>
      <dgm:t>
        <a:bodyPr/>
        <a:lstStyle/>
        <a:p>
          <a:endParaRPr lang="en-US"/>
        </a:p>
      </dgm:t>
    </dgm:pt>
    <dgm:pt modelId="{79488590-AF70-44FB-BD6A-408D79DA33F4}" type="pres">
      <dgm:prSet presAssocID="{41CA84CB-65A2-48BB-A215-B17E23D54E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AF61FF-607B-4090-9E9B-5432DAFAA7F7}" type="pres">
      <dgm:prSet presAssocID="{F6C47BED-4CDD-4ECF-BBDE-050C8A696D14}" presName="hierRoot1" presStyleCnt="0"/>
      <dgm:spPr/>
    </dgm:pt>
    <dgm:pt modelId="{A2B5E9DD-14A3-41AB-B721-908263C8E993}" type="pres">
      <dgm:prSet presAssocID="{F6C47BED-4CDD-4ECF-BBDE-050C8A696D14}" presName="composite" presStyleCnt="0"/>
      <dgm:spPr/>
    </dgm:pt>
    <dgm:pt modelId="{B35F28AB-6A94-4E1E-9670-97F201ED5F9F}" type="pres">
      <dgm:prSet presAssocID="{F6C47BED-4CDD-4ECF-BBDE-050C8A696D14}" presName="background" presStyleLbl="node0" presStyleIdx="0" presStyleCnt="2"/>
      <dgm:spPr/>
    </dgm:pt>
    <dgm:pt modelId="{08ACE35B-ECED-4BDC-94F3-D9C319ECD0AA}" type="pres">
      <dgm:prSet presAssocID="{F6C47BED-4CDD-4ECF-BBDE-050C8A696D14}" presName="text" presStyleLbl="fgAcc0" presStyleIdx="0" presStyleCnt="2">
        <dgm:presLayoutVars>
          <dgm:chPref val="3"/>
        </dgm:presLayoutVars>
      </dgm:prSet>
      <dgm:spPr/>
    </dgm:pt>
    <dgm:pt modelId="{A375E577-B97E-491D-B898-ADB9DB6DE067}" type="pres">
      <dgm:prSet presAssocID="{F6C47BED-4CDD-4ECF-BBDE-050C8A696D14}" presName="hierChild2" presStyleCnt="0"/>
      <dgm:spPr/>
    </dgm:pt>
    <dgm:pt modelId="{0E91D055-DDCD-45F4-B8CE-D20A3E3DF680}" type="pres">
      <dgm:prSet presAssocID="{A885619B-4865-4A3D-8EA3-0D6B0E83AC9C}" presName="hierRoot1" presStyleCnt="0"/>
      <dgm:spPr/>
    </dgm:pt>
    <dgm:pt modelId="{7A93D161-3F6D-47E3-BEB7-501950CFF65C}" type="pres">
      <dgm:prSet presAssocID="{A885619B-4865-4A3D-8EA3-0D6B0E83AC9C}" presName="composite" presStyleCnt="0"/>
      <dgm:spPr/>
    </dgm:pt>
    <dgm:pt modelId="{C913B2E9-8428-4111-8604-FF31D556D4F9}" type="pres">
      <dgm:prSet presAssocID="{A885619B-4865-4A3D-8EA3-0D6B0E83AC9C}" presName="background" presStyleLbl="node0" presStyleIdx="1" presStyleCnt="2"/>
      <dgm:spPr/>
    </dgm:pt>
    <dgm:pt modelId="{EEE285DC-40F6-41E2-88A2-080638CB0A53}" type="pres">
      <dgm:prSet presAssocID="{A885619B-4865-4A3D-8EA3-0D6B0E83AC9C}" presName="text" presStyleLbl="fgAcc0" presStyleIdx="1" presStyleCnt="2">
        <dgm:presLayoutVars>
          <dgm:chPref val="3"/>
        </dgm:presLayoutVars>
      </dgm:prSet>
      <dgm:spPr/>
    </dgm:pt>
    <dgm:pt modelId="{074AB455-552F-4E8A-A2E9-81E7BCC015E9}" type="pres">
      <dgm:prSet presAssocID="{A885619B-4865-4A3D-8EA3-0D6B0E83AC9C}" presName="hierChild2" presStyleCnt="0"/>
      <dgm:spPr/>
    </dgm:pt>
  </dgm:ptLst>
  <dgm:cxnLst>
    <dgm:cxn modelId="{1F1FC33A-B70E-4433-AD40-B6C666049D54}" type="presOf" srcId="{41CA84CB-65A2-48BB-A215-B17E23D54E3C}" destId="{79488590-AF70-44FB-BD6A-408D79DA33F4}" srcOrd="0" destOrd="0" presId="urn:microsoft.com/office/officeart/2005/8/layout/hierarchy1"/>
    <dgm:cxn modelId="{F13B8246-24C4-45ED-B284-2AED4544BEDF}" srcId="{41CA84CB-65A2-48BB-A215-B17E23D54E3C}" destId="{A885619B-4865-4A3D-8EA3-0D6B0E83AC9C}" srcOrd="1" destOrd="0" parTransId="{B7F7C0D9-F3AF-413F-8F08-F93A5D314C1D}" sibTransId="{183B4B77-6762-4218-9776-C79E8E79FCD0}"/>
    <dgm:cxn modelId="{7ED2AC4D-A164-4058-AA34-7655EAD52737}" type="presOf" srcId="{A885619B-4865-4A3D-8EA3-0D6B0E83AC9C}" destId="{EEE285DC-40F6-41E2-88A2-080638CB0A53}" srcOrd="0" destOrd="0" presId="urn:microsoft.com/office/officeart/2005/8/layout/hierarchy1"/>
    <dgm:cxn modelId="{8D54E94F-A361-4C7E-9FCA-2928CBC73C31}" srcId="{41CA84CB-65A2-48BB-A215-B17E23D54E3C}" destId="{F6C47BED-4CDD-4ECF-BBDE-050C8A696D14}" srcOrd="0" destOrd="0" parTransId="{1EBC08C4-24CE-4D6D-AD18-AE4DB2568C02}" sibTransId="{F986F203-7989-4375-8998-EEC97EDEBF6C}"/>
    <dgm:cxn modelId="{2D84F557-EE9B-4D6D-8BFB-89199DF53140}" type="presOf" srcId="{F6C47BED-4CDD-4ECF-BBDE-050C8A696D14}" destId="{08ACE35B-ECED-4BDC-94F3-D9C319ECD0AA}" srcOrd="0" destOrd="0" presId="urn:microsoft.com/office/officeart/2005/8/layout/hierarchy1"/>
    <dgm:cxn modelId="{DA1FF6E9-EBDC-4CB8-8AE0-8708BBF8FF72}" type="presParOf" srcId="{79488590-AF70-44FB-BD6A-408D79DA33F4}" destId="{B3AF61FF-607B-4090-9E9B-5432DAFAA7F7}" srcOrd="0" destOrd="0" presId="urn:microsoft.com/office/officeart/2005/8/layout/hierarchy1"/>
    <dgm:cxn modelId="{2EBC2833-1AB5-4377-B576-4ECB5E91BAFA}" type="presParOf" srcId="{B3AF61FF-607B-4090-9E9B-5432DAFAA7F7}" destId="{A2B5E9DD-14A3-41AB-B721-908263C8E993}" srcOrd="0" destOrd="0" presId="urn:microsoft.com/office/officeart/2005/8/layout/hierarchy1"/>
    <dgm:cxn modelId="{7209CD3B-2FB7-4579-A480-5F4148C32081}" type="presParOf" srcId="{A2B5E9DD-14A3-41AB-B721-908263C8E993}" destId="{B35F28AB-6A94-4E1E-9670-97F201ED5F9F}" srcOrd="0" destOrd="0" presId="urn:microsoft.com/office/officeart/2005/8/layout/hierarchy1"/>
    <dgm:cxn modelId="{64B06D01-4486-4F6F-B959-CAE3C19A4972}" type="presParOf" srcId="{A2B5E9DD-14A3-41AB-B721-908263C8E993}" destId="{08ACE35B-ECED-4BDC-94F3-D9C319ECD0AA}" srcOrd="1" destOrd="0" presId="urn:microsoft.com/office/officeart/2005/8/layout/hierarchy1"/>
    <dgm:cxn modelId="{72D02CAF-A8B7-405C-B004-C244DE2FCC51}" type="presParOf" srcId="{B3AF61FF-607B-4090-9E9B-5432DAFAA7F7}" destId="{A375E577-B97E-491D-B898-ADB9DB6DE067}" srcOrd="1" destOrd="0" presId="urn:microsoft.com/office/officeart/2005/8/layout/hierarchy1"/>
    <dgm:cxn modelId="{69D2D576-BEF9-4FF5-8AB7-B5AF0A32F529}" type="presParOf" srcId="{79488590-AF70-44FB-BD6A-408D79DA33F4}" destId="{0E91D055-DDCD-45F4-B8CE-D20A3E3DF680}" srcOrd="1" destOrd="0" presId="urn:microsoft.com/office/officeart/2005/8/layout/hierarchy1"/>
    <dgm:cxn modelId="{6E1FAE42-4EEA-4F81-883D-8E19DE929A31}" type="presParOf" srcId="{0E91D055-DDCD-45F4-B8CE-D20A3E3DF680}" destId="{7A93D161-3F6D-47E3-BEB7-501950CFF65C}" srcOrd="0" destOrd="0" presId="urn:microsoft.com/office/officeart/2005/8/layout/hierarchy1"/>
    <dgm:cxn modelId="{C97F8C1A-842A-44EE-9001-3691397B1D59}" type="presParOf" srcId="{7A93D161-3F6D-47E3-BEB7-501950CFF65C}" destId="{C913B2E9-8428-4111-8604-FF31D556D4F9}" srcOrd="0" destOrd="0" presId="urn:microsoft.com/office/officeart/2005/8/layout/hierarchy1"/>
    <dgm:cxn modelId="{B79B6980-0304-4B25-A8BD-01A0B9BF32BD}" type="presParOf" srcId="{7A93D161-3F6D-47E3-BEB7-501950CFF65C}" destId="{EEE285DC-40F6-41E2-88A2-080638CB0A53}" srcOrd="1" destOrd="0" presId="urn:microsoft.com/office/officeart/2005/8/layout/hierarchy1"/>
    <dgm:cxn modelId="{BADB8E8E-AF55-4548-BFD2-4CF0A3220401}" type="presParOf" srcId="{0E91D055-DDCD-45F4-B8CE-D20A3E3DF680}" destId="{074AB455-552F-4E8A-A2E9-81E7BCC015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F28AB-6A94-4E1E-9670-97F201ED5F9F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CE35B-ECED-4BDC-94F3-D9C319ECD0AA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b="1" kern="1200"/>
            <a:t>Summary:</a:t>
          </a:r>
          <a:br>
            <a:rPr lang="hu-HU" sz="2900" b="1" kern="1200"/>
          </a:br>
          <a:r>
            <a:rPr lang="hu-HU" sz="2900" kern="1200"/>
            <a:t> - Interactive and intuitive Pokédex</a:t>
          </a:r>
          <a:br>
            <a:rPr lang="hu-HU" sz="2900" kern="1200"/>
          </a:br>
          <a:r>
            <a:rPr lang="hu-HU" sz="2900" kern="1200"/>
            <a:t> - Real-time data fetching</a:t>
          </a:r>
          <a:br>
            <a:rPr lang="hu-HU" sz="2900" kern="1200"/>
          </a:br>
          <a:r>
            <a:rPr lang="hu-HU" sz="2900" kern="1200"/>
            <a:t> - Filtering, searching, and exploring Pokémon</a:t>
          </a:r>
          <a:endParaRPr lang="en-US" sz="2900" kern="1200"/>
        </a:p>
      </dsp:txBody>
      <dsp:txXfrm>
        <a:off x="595515" y="742560"/>
        <a:ext cx="4410684" cy="2738587"/>
      </dsp:txXfrm>
    </dsp:sp>
    <dsp:sp modelId="{C913B2E9-8428-4111-8604-FF31D556D4F9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285DC-40F6-41E2-88A2-080638CB0A53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900" b="1" kern="1200"/>
            <a:t>Possible improvements:</a:t>
          </a:r>
          <a:br>
            <a:rPr lang="hu-HU" sz="2900" b="1" kern="1200"/>
          </a:br>
          <a:r>
            <a:rPr lang="hu-HU" sz="2900" kern="1200"/>
            <a:t> - Add evolutionary chain display</a:t>
          </a:r>
          <a:br>
            <a:rPr lang="hu-HU" sz="2900" kern="1200"/>
          </a:br>
          <a:r>
            <a:rPr lang="hu-HU" sz="2900" kern="1200"/>
            <a:t> - Paginated browsing</a:t>
          </a:r>
          <a:br>
            <a:rPr lang="hu-HU" sz="2900" kern="1200"/>
          </a:br>
          <a:r>
            <a:rPr lang="hu-HU" sz="2900" kern="1200"/>
            <a:t> - Support for shiny sprites or forms</a:t>
          </a:r>
          <a:endParaRPr lang="en-US" sz="2900" kern="1200"/>
        </a:p>
      </dsp:txBody>
      <dsp:txXfrm>
        <a:off x="6194621" y="742560"/>
        <a:ext cx="4410684" cy="2738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2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9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9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6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8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hu-HU" sz="6000"/>
              <a:t>Pokédex (using PokeAPI)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200"/>
              <a:t>By: Luo Hong Jun, Kerpics Katrin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2803-B74C-FCCA-3228-EC97D522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ea typeface="+mj-lt"/>
                <a:cs typeface="+mj-lt"/>
              </a:rPr>
              <a:t>Pokédex</a:t>
            </a:r>
            <a:r>
              <a:rPr lang="hu-HU" dirty="0">
                <a:ea typeface="+mj-lt"/>
                <a:cs typeface="+mj-lt"/>
              </a:rPr>
              <a:t> Website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5134C-A9D2-9A35-C2B8-09B294D1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/>
              <a:t>A modern </a:t>
            </a:r>
            <a:r>
              <a:rPr lang="hu-HU" dirty="0" err="1"/>
              <a:t>Pokédex</a:t>
            </a:r>
            <a:r>
              <a:rPr lang="hu-HU" dirty="0"/>
              <a:t> </a:t>
            </a:r>
            <a:r>
              <a:rPr lang="hu-HU" dirty="0" err="1"/>
              <a:t>powered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PokéAPI</a:t>
            </a:r>
            <a:r>
              <a:rPr lang="hu-HU" dirty="0"/>
              <a:t>, </a:t>
            </a:r>
            <a:r>
              <a:rPr lang="hu-HU" dirty="0" err="1"/>
              <a:t>created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:</a:t>
            </a:r>
            <a:br>
              <a:rPr lang="en-US" dirty="0"/>
            </a:br>
            <a:r>
              <a:rPr lang="hu-HU" dirty="0"/>
              <a:t> - HTML</a:t>
            </a:r>
            <a:br>
              <a:rPr lang="hu-HU" dirty="0"/>
            </a:br>
            <a:r>
              <a:rPr lang="hu-HU" dirty="0"/>
              <a:t> - JavaScript</a:t>
            </a:r>
            <a:br>
              <a:rPr lang="hu-HU" dirty="0"/>
            </a:br>
            <a:r>
              <a:rPr lang="hu-HU" dirty="0"/>
              <a:t> - </a:t>
            </a:r>
            <a:r>
              <a:rPr lang="hu-HU" dirty="0" err="1"/>
              <a:t>Axios</a:t>
            </a:r>
            <a:br>
              <a:rPr lang="hu-HU" dirty="0"/>
            </a:br>
            <a:r>
              <a:rPr lang="hu-HU" dirty="0"/>
              <a:t> - </a:t>
            </a:r>
            <a:r>
              <a:rPr lang="hu-HU" dirty="0" err="1"/>
              <a:t>Bootstrap</a:t>
            </a:r>
            <a:br>
              <a:rPr lang="hu-HU" dirty="0"/>
            </a:br>
            <a:r>
              <a:rPr lang="hu-HU" dirty="0"/>
              <a:t> - CSS</a:t>
            </a:r>
            <a:br>
              <a:rPr lang="hu-HU" dirty="0"/>
            </a:b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788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F424-E854-044F-434F-B46EC71D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Project </a:t>
            </a:r>
            <a:r>
              <a:rPr lang="hu-HU" dirty="0" err="1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7929-AB1F-3EC4-A5FA-7DA0C33FF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allows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 - </a:t>
            </a:r>
            <a:r>
              <a:rPr lang="hu-HU" dirty="0" err="1">
                <a:ea typeface="+mn-lt"/>
                <a:cs typeface="+mn-lt"/>
              </a:rPr>
              <a:t>search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Pokémon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name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ID</a:t>
            </a:r>
            <a:br>
              <a:rPr lang="hu-HU" dirty="0"/>
            </a:br>
            <a:r>
              <a:rPr lang="hu-HU" dirty="0"/>
              <a:t> - </a:t>
            </a:r>
            <a:r>
              <a:rPr lang="hu-HU" dirty="0" err="1">
                <a:ea typeface="+mn-lt"/>
                <a:cs typeface="+mn-lt"/>
              </a:rPr>
              <a:t>view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detailed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Pokémon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stats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 err="1">
                <a:ea typeface="+mn-lt"/>
                <a:cs typeface="+mn-lt"/>
              </a:rPr>
              <a:t>types</a:t>
            </a:r>
            <a:r>
              <a:rPr lang="hu-HU" dirty="0">
                <a:ea typeface="+mn-lt"/>
                <a:cs typeface="+mn-lt"/>
              </a:rPr>
              <a:t>, and </a:t>
            </a:r>
            <a:r>
              <a:rPr lang="hu-HU" dirty="0" err="1">
                <a:ea typeface="+mn-lt"/>
                <a:cs typeface="+mn-lt"/>
              </a:rPr>
              <a:t>abilities</a:t>
            </a:r>
            <a:br>
              <a:rPr lang="hu-HU" dirty="0"/>
            </a:br>
            <a:r>
              <a:rPr lang="hu-HU" dirty="0"/>
              <a:t> - </a:t>
            </a:r>
            <a:r>
              <a:rPr lang="hu-HU" dirty="0">
                <a:ea typeface="+mn-lt"/>
                <a:cs typeface="+mn-lt"/>
              </a:rPr>
              <a:t>filter </a:t>
            </a:r>
            <a:r>
              <a:rPr lang="hu-HU" dirty="0" err="1">
                <a:ea typeface="+mn-lt"/>
                <a:cs typeface="+mn-lt"/>
              </a:rPr>
              <a:t>Pokémon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type</a:t>
            </a:r>
            <a:br>
              <a:rPr lang="hu-HU" dirty="0"/>
            </a:br>
            <a:r>
              <a:rPr lang="hu-HU" dirty="0"/>
              <a:t> - </a:t>
            </a:r>
            <a:r>
              <a:rPr lang="hu-HU" dirty="0" err="1">
                <a:ea typeface="+mn-lt"/>
                <a:cs typeface="+mn-lt"/>
              </a:rPr>
              <a:t>browse</a:t>
            </a:r>
            <a:r>
              <a:rPr lang="hu-HU" dirty="0">
                <a:ea typeface="+mn-lt"/>
                <a:cs typeface="+mn-lt"/>
              </a:rPr>
              <a:t> random </a:t>
            </a:r>
            <a:r>
              <a:rPr lang="hu-HU" dirty="0" err="1">
                <a:ea typeface="+mn-lt"/>
                <a:cs typeface="+mn-lt"/>
              </a:rPr>
              <a:t>Pokémon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suggestions</a:t>
            </a:r>
            <a:br>
              <a:rPr lang="hu-HU" dirty="0"/>
            </a:br>
            <a:r>
              <a:rPr lang="hu-HU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211972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513C-FDC4-28C8-A57B-12742272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Key  </a:t>
            </a:r>
            <a:r>
              <a:rPr lang="hu-HU" dirty="0" err="1">
                <a:ea typeface="+mj-lt"/>
                <a:cs typeface="+mj-lt"/>
              </a:rPr>
              <a:t>technologies</a:t>
            </a:r>
            <a:endParaRPr lang="hu-HU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ED767-4438-94E7-3D2C-E910CD94B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ea typeface="+mn-lt"/>
                <a:cs typeface="+mn-lt"/>
              </a:rPr>
              <a:t>Built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with</a:t>
            </a:r>
            <a:r>
              <a:rPr lang="hu-HU" dirty="0">
                <a:ea typeface="+mn-lt"/>
                <a:cs typeface="+mn-lt"/>
              </a:rPr>
              <a:t>:</a:t>
            </a:r>
            <a:br>
              <a:rPr lang="en-US" dirty="0"/>
            </a:br>
            <a:r>
              <a:rPr lang="hu-HU" dirty="0"/>
              <a:t> - </a:t>
            </a:r>
            <a:r>
              <a:rPr lang="hu-HU" b="1" dirty="0"/>
              <a:t>HTML/CSS &amp; </a:t>
            </a:r>
            <a:r>
              <a:rPr lang="hu-HU" b="1" err="1"/>
              <a:t>Bootstrap</a:t>
            </a:r>
            <a:r>
              <a:rPr lang="hu-HU" dirty="0"/>
              <a:t>: </a:t>
            </a:r>
            <a:r>
              <a:rPr lang="hu-HU" err="1"/>
              <a:t>Responsive</a:t>
            </a:r>
            <a:r>
              <a:rPr lang="hu-HU" dirty="0"/>
              <a:t>, </a:t>
            </a:r>
            <a:r>
              <a:rPr lang="hu-HU" err="1"/>
              <a:t>styled</a:t>
            </a:r>
            <a:r>
              <a:rPr lang="hu-HU" dirty="0"/>
              <a:t> </a:t>
            </a:r>
            <a:r>
              <a:rPr lang="hu-HU" err="1"/>
              <a:t>layout</a:t>
            </a:r>
            <a:br>
              <a:rPr lang="hu-HU" dirty="0"/>
            </a:br>
            <a:r>
              <a:rPr lang="hu-HU" dirty="0"/>
              <a:t> - </a:t>
            </a:r>
            <a:r>
              <a:rPr lang="hu-HU" b="1" dirty="0"/>
              <a:t>JavaScript</a:t>
            </a:r>
            <a:r>
              <a:rPr lang="hu-HU" dirty="0"/>
              <a:t>: DOM </a:t>
            </a:r>
            <a:r>
              <a:rPr lang="hu-HU" dirty="0" err="1"/>
              <a:t>manipulation</a:t>
            </a:r>
            <a:r>
              <a:rPr lang="hu-HU" dirty="0"/>
              <a:t>, </a:t>
            </a:r>
            <a:r>
              <a:rPr lang="hu-HU" dirty="0" err="1"/>
              <a:t>logic</a:t>
            </a:r>
            <a:br>
              <a:rPr lang="hu-HU" dirty="0"/>
            </a:br>
            <a:r>
              <a:rPr lang="hu-HU" dirty="0"/>
              <a:t> - </a:t>
            </a:r>
            <a:r>
              <a:rPr lang="hu-HU" b="1" dirty="0" err="1"/>
              <a:t>Axios</a:t>
            </a:r>
            <a:r>
              <a:rPr lang="hu-HU" dirty="0"/>
              <a:t>: </a:t>
            </a:r>
            <a:r>
              <a:rPr lang="hu-HU" dirty="0" err="1"/>
              <a:t>For</a:t>
            </a:r>
            <a:r>
              <a:rPr lang="hu-HU" dirty="0"/>
              <a:t> API </a:t>
            </a:r>
            <a:r>
              <a:rPr lang="hu-HU" dirty="0" err="1"/>
              <a:t>requests</a:t>
            </a:r>
            <a:br>
              <a:rPr lang="hu-HU" dirty="0"/>
            </a:br>
            <a:r>
              <a:rPr lang="hu-HU" dirty="0"/>
              <a:t> - </a:t>
            </a:r>
            <a:r>
              <a:rPr lang="hu-HU" b="1" dirty="0" err="1"/>
              <a:t>PokéAPI</a:t>
            </a:r>
            <a:r>
              <a:rPr lang="hu-HU" dirty="0"/>
              <a:t>: Real-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err="1"/>
              <a:t>Pokémon</a:t>
            </a:r>
            <a:endParaRPr lang="hu-HU" dirty="0" err="1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5345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EC695-4DC3-A9A5-259C-48A4FB5E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function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képen szöveg, képernyőkép látható&#10;&#10;Lehet, hogy az AI által létrehozott tartalom helytelen.">
            <a:extLst>
              <a:ext uri="{FF2B5EF4-FFF2-40B4-BE49-F238E27FC236}">
                <a16:creationId xmlns:a16="http://schemas.microsoft.com/office/drawing/2014/main" id="{32AEC0A7-9F1F-911F-F110-A4F2FFBBB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66" y="2286633"/>
            <a:ext cx="5310166" cy="38764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A19F-9C2E-4EB0-1EC0-16C98A7B6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err="1">
                <a:ea typeface="+mn-lt"/>
                <a:cs typeface="+mn-lt"/>
              </a:rPr>
              <a:t>Users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can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search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by</a:t>
            </a:r>
            <a:r>
              <a:rPr lang="hu-HU" dirty="0">
                <a:ea typeface="+mn-lt"/>
                <a:cs typeface="+mn-lt"/>
              </a:rPr>
              <a:t>:</a:t>
            </a:r>
            <a:br>
              <a:rPr lang="hu-HU" dirty="0">
                <a:ea typeface="+mn-lt"/>
                <a:cs typeface="+mn-lt"/>
              </a:rPr>
            </a:br>
            <a:r>
              <a:rPr lang="hu-HU" dirty="0"/>
              <a:t> - </a:t>
            </a:r>
            <a:r>
              <a:rPr lang="hu-HU" b="1" err="1"/>
              <a:t>Name</a:t>
            </a:r>
            <a:r>
              <a:rPr lang="hu-HU" dirty="0"/>
              <a:t> (</a:t>
            </a:r>
            <a:r>
              <a:rPr lang="hu-HU" err="1"/>
              <a:t>with</a:t>
            </a:r>
            <a:r>
              <a:rPr lang="hu-HU" dirty="0"/>
              <a:t> </a:t>
            </a:r>
            <a:r>
              <a:rPr lang="hu-HU" err="1"/>
              <a:t>autocomplete</a:t>
            </a:r>
            <a:r>
              <a:rPr lang="hu-HU" dirty="0"/>
              <a:t> </a:t>
            </a:r>
            <a:r>
              <a:rPr lang="hu-HU" err="1"/>
              <a:t>suggestions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 - </a:t>
            </a:r>
            <a:r>
              <a:rPr lang="hu-HU" b="1" dirty="0"/>
              <a:t>ID</a:t>
            </a:r>
            <a:r>
              <a:rPr lang="hu-HU" dirty="0"/>
              <a:t> (</a:t>
            </a:r>
            <a:r>
              <a:rPr lang="hu-HU" err="1"/>
              <a:t>numeric</a:t>
            </a:r>
            <a:r>
              <a:rPr lang="hu-HU" dirty="0"/>
              <a:t> </a:t>
            </a:r>
            <a:r>
              <a:rPr lang="hu-HU" err="1"/>
              <a:t>entry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Real-</a:t>
            </a:r>
            <a:r>
              <a:rPr lang="hu-HU" err="1">
                <a:ea typeface="+mn-lt"/>
                <a:cs typeface="+mn-lt"/>
              </a:rPr>
              <a:t>time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suggestions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provided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as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user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types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using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dirty="0">
                <a:latin typeface="Calisto MT"/>
              </a:rPr>
              <a:t>&lt;</a:t>
            </a:r>
            <a:r>
              <a:rPr lang="hu-HU" err="1">
                <a:latin typeface="Calisto MT"/>
              </a:rPr>
              <a:t>datalist</a:t>
            </a:r>
            <a:r>
              <a:rPr lang="hu-HU" dirty="0">
                <a:latin typeface="Calisto MT"/>
              </a:rPr>
              <a:t>&gt;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187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8B670-2F28-3D7F-4EDE-EEDCC33B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hu-HU" sz="3600">
                <a:ea typeface="+mj-lt"/>
                <a:cs typeface="+mj-lt"/>
              </a:rPr>
              <a:t>Pokémon Details Display</a:t>
            </a:r>
            <a:endParaRPr lang="hu-HU" sz="3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B8A5-4C76-C327-0B35-79FD836E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 err="1">
                <a:ea typeface="+mn-lt"/>
                <a:cs typeface="+mn-lt"/>
              </a:rPr>
              <a:t>Once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selected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app displays:</a:t>
            </a:r>
            <a:br>
              <a:rPr lang="hu-HU" dirty="0">
                <a:ea typeface="+mn-lt"/>
                <a:cs typeface="+mn-lt"/>
              </a:rPr>
            </a:br>
            <a:r>
              <a:rPr lang="hu-HU" dirty="0">
                <a:ea typeface="+mn-lt"/>
                <a:cs typeface="+mn-lt"/>
              </a:rPr>
              <a:t> - </a:t>
            </a:r>
            <a:r>
              <a:rPr lang="hu-HU" b="1" dirty="0" err="1">
                <a:ea typeface="+mn-lt"/>
                <a:cs typeface="+mn-lt"/>
              </a:rPr>
              <a:t>Official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sprite</a:t>
            </a:r>
            <a:br>
              <a:rPr lang="hu-HU" dirty="0">
                <a:ea typeface="+mn-lt"/>
                <a:cs typeface="+mn-lt"/>
              </a:rPr>
            </a:br>
            <a:r>
              <a:rPr lang="hu-HU" dirty="0">
                <a:ea typeface="+mn-lt"/>
                <a:cs typeface="+mn-lt"/>
              </a:rPr>
              <a:t> - </a:t>
            </a:r>
            <a:r>
              <a:rPr lang="hu-HU" b="1" dirty="0" err="1">
                <a:ea typeface="+mn-lt"/>
                <a:cs typeface="+mn-lt"/>
              </a:rPr>
              <a:t>Name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capitalized</a:t>
            </a:r>
            <a:r>
              <a:rPr lang="hu-HU" dirty="0">
                <a:ea typeface="+mn-lt"/>
                <a:cs typeface="+mn-lt"/>
              </a:rPr>
              <a:t>)</a:t>
            </a:r>
            <a:br>
              <a:rPr lang="hu-HU" dirty="0">
                <a:ea typeface="+mn-lt"/>
                <a:cs typeface="+mn-lt"/>
              </a:rPr>
            </a:br>
            <a:r>
              <a:rPr lang="hu-HU" b="1" dirty="0">
                <a:ea typeface="+mn-lt"/>
                <a:cs typeface="+mn-lt"/>
              </a:rPr>
              <a:t> </a:t>
            </a:r>
            <a:r>
              <a:rPr lang="hu-HU" dirty="0">
                <a:ea typeface="+mn-lt"/>
                <a:cs typeface="+mn-lt"/>
              </a:rPr>
              <a:t>-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Abilities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types</a:t>
            </a:r>
            <a:br>
              <a:rPr lang="hu-HU" dirty="0">
                <a:ea typeface="+mn-lt"/>
                <a:cs typeface="+mn-lt"/>
              </a:rPr>
            </a:br>
            <a:r>
              <a:rPr lang="hu-HU" b="1" dirty="0">
                <a:ea typeface="+mn-lt"/>
                <a:cs typeface="+mn-lt"/>
              </a:rPr>
              <a:t> </a:t>
            </a:r>
            <a:r>
              <a:rPr lang="hu-HU" dirty="0">
                <a:ea typeface="+mn-lt"/>
                <a:cs typeface="+mn-lt"/>
              </a:rPr>
              <a:t>-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Base</a:t>
            </a:r>
            <a:r>
              <a:rPr lang="hu-HU" b="1" dirty="0">
                <a:ea typeface="+mn-lt"/>
                <a:cs typeface="+mn-lt"/>
              </a:rPr>
              <a:t> </a:t>
            </a:r>
            <a:r>
              <a:rPr lang="hu-HU" b="1" dirty="0" err="1">
                <a:ea typeface="+mn-lt"/>
                <a:cs typeface="+mn-lt"/>
              </a:rPr>
              <a:t>stats</a:t>
            </a:r>
            <a:r>
              <a:rPr lang="hu-HU" dirty="0">
                <a:ea typeface="+mn-lt"/>
                <a:cs typeface="+mn-lt"/>
              </a:rPr>
              <a:t> (HP, </a:t>
            </a:r>
            <a:r>
              <a:rPr lang="hu-HU" dirty="0" err="1">
                <a:ea typeface="+mn-lt"/>
                <a:cs typeface="+mn-lt"/>
              </a:rPr>
              <a:t>Attack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 err="1">
                <a:ea typeface="+mn-lt"/>
                <a:cs typeface="+mn-lt"/>
              </a:rPr>
              <a:t>Defense</a:t>
            </a:r>
            <a:r>
              <a:rPr lang="hu-HU" dirty="0">
                <a:ea typeface="+mn-lt"/>
                <a:cs typeface="+mn-lt"/>
              </a:rPr>
              <a:t>, etc.)</a:t>
            </a:r>
          </a:p>
          <a:p>
            <a:pPr marL="0" indent="0">
              <a:buNone/>
            </a:pPr>
            <a:r>
              <a:rPr lang="hu-HU" dirty="0" err="1">
                <a:ea typeface="+mn-lt"/>
                <a:cs typeface="+mn-lt"/>
              </a:rPr>
              <a:t>Powered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structured</a:t>
            </a:r>
            <a:r>
              <a:rPr lang="hu-HU" dirty="0">
                <a:ea typeface="+mn-lt"/>
                <a:cs typeface="+mn-lt"/>
              </a:rPr>
              <a:t> API </a:t>
            </a:r>
            <a:r>
              <a:rPr lang="hu-HU" dirty="0" err="1">
                <a:ea typeface="+mn-lt"/>
                <a:cs typeface="+mn-lt"/>
              </a:rPr>
              <a:t>data</a:t>
            </a:r>
            <a:r>
              <a:rPr lang="hu-HU" dirty="0">
                <a:ea typeface="+mn-lt"/>
                <a:cs typeface="+mn-lt"/>
              </a:rPr>
              <a:t> parsing.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 descr="A képen szöveg, képernyőkép látható&#10;&#10;Lehet, hogy az AI által létrehozott tartalom helytelen.">
            <a:extLst>
              <a:ext uri="{FF2B5EF4-FFF2-40B4-BE49-F238E27FC236}">
                <a16:creationId xmlns:a16="http://schemas.microsoft.com/office/drawing/2014/main" id="{9D524DA8-4F66-DA91-4D44-B16FFFE9CB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401" b="-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79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688-7960-3372-344C-F85997A4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Random </a:t>
            </a:r>
            <a:r>
              <a:rPr lang="hu-HU" dirty="0" err="1">
                <a:ea typeface="+mj-lt"/>
                <a:cs typeface="+mj-lt"/>
              </a:rPr>
              <a:t>Pokémon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Scroll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Row</a:t>
            </a:r>
            <a:endParaRPr lang="hu-HU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58F4-5EAB-0E81-835E-771D43AD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ea typeface="+mn-lt"/>
                <a:cs typeface="+mn-lt"/>
              </a:rPr>
              <a:t>Shows 8 random </a:t>
            </a:r>
            <a:r>
              <a:rPr lang="hu-HU" dirty="0" err="1">
                <a:ea typeface="+mn-lt"/>
                <a:cs typeface="+mn-lt"/>
              </a:rPr>
              <a:t>Pokémon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bottom</a:t>
            </a:r>
            <a:r>
              <a:rPr lang="hu-HU" dirty="0">
                <a:ea typeface="+mn-lt"/>
                <a:cs typeface="+mn-lt"/>
              </a:rPr>
              <a:t>.</a:t>
            </a:r>
            <a:br>
              <a:rPr lang="hu-HU" dirty="0">
                <a:ea typeface="+mn-lt"/>
                <a:cs typeface="+mn-lt"/>
              </a:rPr>
            </a:br>
            <a:r>
              <a:rPr lang="hu-HU" dirty="0">
                <a:ea typeface="+mn-lt"/>
                <a:cs typeface="+mn-lt"/>
              </a:rPr>
              <a:t> - </a:t>
            </a:r>
            <a:r>
              <a:rPr lang="hu-HU" dirty="0" err="1">
                <a:ea typeface="+mn-lt"/>
                <a:cs typeface="+mn-lt"/>
              </a:rPr>
              <a:t>Clickable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sprites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load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full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details</a:t>
            </a:r>
            <a:br>
              <a:rPr lang="en-US" dirty="0"/>
            </a:br>
            <a:r>
              <a:rPr lang="hu-HU" dirty="0">
                <a:ea typeface="+mn-lt"/>
                <a:cs typeface="+mn-lt"/>
              </a:rPr>
              <a:t> - </a:t>
            </a:r>
            <a:r>
              <a:rPr lang="hu-HU" dirty="0" err="1">
                <a:ea typeface="+mn-lt"/>
                <a:cs typeface="+mn-lt"/>
              </a:rPr>
              <a:t>Refreshed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at</a:t>
            </a:r>
            <a:r>
              <a:rPr lang="hu-HU" dirty="0">
                <a:ea typeface="+mn-lt"/>
                <a:cs typeface="+mn-lt"/>
              </a:rPr>
              <a:t> startup</a:t>
            </a:r>
            <a:br>
              <a:rPr lang="hu-HU" dirty="0">
                <a:ea typeface="+mn-lt"/>
                <a:cs typeface="+mn-lt"/>
              </a:rPr>
            </a:br>
            <a:r>
              <a:rPr lang="hu-HU" dirty="0">
                <a:ea typeface="+mn-lt"/>
                <a:cs typeface="+mn-lt"/>
              </a:rPr>
              <a:t> - </a:t>
            </a:r>
            <a:r>
              <a:rPr lang="hu-HU" dirty="0" err="1">
                <a:ea typeface="+mn-lt"/>
                <a:cs typeface="+mn-lt"/>
              </a:rPr>
              <a:t>Uses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latin typeface="Calisto MT"/>
              </a:rPr>
              <a:t>Math.random</a:t>
            </a:r>
            <a:r>
              <a:rPr lang="hu-HU" dirty="0">
                <a:latin typeface="Calisto MT"/>
              </a:rPr>
              <a:t>()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pick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from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IDs</a:t>
            </a:r>
            <a:r>
              <a:rPr lang="hu-HU" dirty="0">
                <a:ea typeface="+mn-lt"/>
                <a:cs typeface="+mn-lt"/>
              </a:rPr>
              <a:t> 1–898.</a:t>
            </a:r>
            <a:endParaRPr lang="hu-HU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104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C7023-5589-7622-1EAA-8B202AC1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hu-HU" dirty="0">
                <a:ea typeface="+mj-lt"/>
                <a:cs typeface="+mj-lt"/>
              </a:rPr>
              <a:t>Filtering </a:t>
            </a:r>
            <a:r>
              <a:rPr lang="hu-HU" dirty="0" err="1">
                <a:ea typeface="+mj-lt"/>
                <a:cs typeface="+mj-lt"/>
              </a:rPr>
              <a:t>by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Type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943FCE2-F27E-E1D1-F94C-03D0892E8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95980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702123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Pokédex (using PokeAPI)</vt:lpstr>
      <vt:lpstr>Pokédex Website</vt:lpstr>
      <vt:lpstr>Project overview</vt:lpstr>
      <vt:lpstr>Key  technologies</vt:lpstr>
      <vt:lpstr>Search function</vt:lpstr>
      <vt:lpstr>Pokémon Details Display</vt:lpstr>
      <vt:lpstr>Random Pokémon Scroll Row</vt:lpstr>
      <vt:lpstr>Filtering by Type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110</cp:revision>
  <dcterms:created xsi:type="dcterms:W3CDTF">2025-06-01T12:37:54Z</dcterms:created>
  <dcterms:modified xsi:type="dcterms:W3CDTF">2025-06-01T12:59:51Z</dcterms:modified>
</cp:coreProperties>
</file>