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D41"/>
    <a:srgbClr val="F836C1"/>
    <a:srgbClr val="36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345DF-099E-4912-AF33-BB942FCB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57AEE9-402D-4794-990D-AE8256186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BDE5A5-FD72-4E2F-B985-A569A8FC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9B507B-DE65-41FC-A9FD-FC92F83A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7DB3A0-4EF7-4487-AA11-D2B3EB3E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0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030B3F-5B77-4CB3-8FF5-5BBE2F31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16F4B48-885F-479A-B7C5-D7EB128A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1959A3-FCC6-4AFC-B62A-5DB864E9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3F7405-F523-49B4-820D-BB3E8B85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9361B0-54A1-4B7E-90F0-9AC396E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8A353A4-8488-42F6-8FEB-10BD6957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372529-890B-45B7-8C6A-5ADC58C6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61F37F-9E15-447A-9634-84A3D3CF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D09E97-EB6D-4CC6-B98E-2225A241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E0689A-9109-479A-BDB3-95C6E66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1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0B48D-8863-4491-9B8E-109E305D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D7952-9C51-4B0B-BB0D-C75D62FF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6AB317-3A02-49AA-84BF-A0ECBAAF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8F2733-49F2-4882-8684-59B9AEF4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793BEE-7EBC-44A9-937C-2D7157CC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0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0C7BD-6127-4737-BD8F-E794B127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B44E6B-EBC5-4D84-847B-DBBCFDAD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ED65FF-BE40-4EB4-9DBC-AC9DCAE8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8DD8BB-9EBF-4582-BBD3-FFBFE8FE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1CC96B-8268-4297-8D32-885E171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58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7E8FC-E17E-4714-B535-9A49AF8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6661CF-0B72-4D82-A8BC-FA39FF619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1E14B1-9754-438E-8D92-4F19F96A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EBB9CC-87B5-44D2-92FC-53356C30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8AE57B-8278-4D65-A6F6-DAC394B2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62B966-B7C5-45F8-9AA2-8FFB7282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7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59CEC3-6C11-4B90-BA82-02E83AC3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D600ED-B4AE-42D7-B9F2-382618B0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98E025F-54E0-4306-BAE1-CD626281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8B304E6-6F4E-43D2-AD0A-A5C3F2108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49FCAB-D57D-4740-8DC3-82227D1F6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F412DA3-4AF5-4402-99F6-82EA4A52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43F45BC-E6FB-428F-8575-D06E6CC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2ABA5C7-6B1D-4040-A93A-0C5D73C6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51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D3CF5-AB4C-48FE-8B57-494B09F6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1368051-5208-4AEC-975A-285CE447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6D0AA3A-DC07-4C96-A834-8942193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888E1B-6707-4A31-B8E8-B0AE0948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89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E33465C-FB28-4B9C-B295-B2E6F6CB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0FF7DF7-3F2F-48AC-871C-11C42433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4DD6BE-A468-4FD0-941F-7A282807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11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E7133B-F15F-43CA-B164-E0E6E9DD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55EFD9-3707-493B-A61B-73C4B9AB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65AC2D-F77A-452D-B44A-AFF1456F5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EA79F0-07AE-4CE9-AB63-C5A5DD0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3C2E34-8A82-40F8-AE7C-3C45017A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BA91BE-CC28-4003-837B-1ED14D6F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835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3898ED-766B-4491-A47E-1A59D243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33B6A6-3B55-4C14-9548-15ED5BE14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FC5B1E-D030-4E74-B1A1-B2A223C0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764D32-3FBD-4D81-8F24-58890966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9FB836-AF9F-47A8-8DF0-AA87DAA6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C253E5-E6FB-4F2B-8E20-20DAF92E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34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B5EFE1E-882C-4039-BFD4-5F8CF3AB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88675A-326C-42D4-93C1-E18F4FAB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004678-7B81-4273-8A5F-AB89484A5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FC6D-056D-4160-921A-75F3C296F7AF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46686-D51A-4897-948F-02611DD51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BC923C-2981-4DCA-8357-366B22847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B310-CDD1-4187-BDE6-ACF220F4F2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F46DE67-EEFA-4E92-81E9-3586116D5890}"/>
              </a:ext>
            </a:extLst>
          </p:cNvPr>
          <p:cNvSpPr/>
          <p:nvPr/>
        </p:nvSpPr>
        <p:spPr>
          <a:xfrm>
            <a:off x="1471612" y="2315369"/>
            <a:ext cx="9248775" cy="2114550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D22129-6239-47ED-94D1-B04A747F0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Ötszáz (Proj1-Otszaz-10A_A)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2A2CA4-FB12-46FE-8B8C-FF4453070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: Hajba Bálint, Kerpics Katrin</a:t>
            </a:r>
          </a:p>
        </p:txBody>
      </p:sp>
    </p:spTree>
    <p:extLst>
      <p:ext uri="{BB962C8B-B14F-4D97-AF65-F5344CB8AC3E}">
        <p14:creationId xmlns:p14="http://schemas.microsoft.com/office/powerpoint/2010/main" val="252487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rgbClr val="C7FD4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E84F5-4C0D-4C9A-8056-8E29DD19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197345"/>
            <a:ext cx="10515600" cy="1325563"/>
          </a:xfrm>
        </p:spPr>
        <p:txBody>
          <a:bodyPr/>
          <a:lstStyle/>
          <a:p>
            <a:r>
              <a:rPr lang="hu-HU" dirty="0">
                <a:latin typeface="Century Gothic" panose="020B0502020202020204" pitchFamily="34" charset="0"/>
              </a:rPr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1582FF-721F-4B53-83FC-8EE5244D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381125"/>
            <a:ext cx="11152464" cy="5380402"/>
          </a:xfrm>
        </p:spPr>
        <p:txBody>
          <a:bodyPr>
            <a:normAutofit/>
          </a:bodyPr>
          <a:lstStyle/>
          <a:p>
            <a:r>
              <a:rPr lang="hu-HU" sz="2100" dirty="0"/>
              <a:t>1. Feladat: Az első feladat a ‚penztar.txt’ file beolvasása volt. Ezt az alábbi kódsorral oldottuk meg:</a:t>
            </a:r>
          </a:p>
          <a:p>
            <a:r>
              <a:rPr lang="hu-HU" sz="2100" dirty="0"/>
              <a:t>2. Feladat: Ebben a feladatban azt kellett meghatároznunk, hogy összesen hány vásárlás történt.</a:t>
            </a:r>
          </a:p>
          <a:p>
            <a:r>
              <a:rPr lang="hu-HU" sz="2100" dirty="0"/>
              <a:t>3. Feladat: Itt azt kellett kiíratnunk, hogy összesen hány árucikket vásárolt az első vásárló.</a:t>
            </a:r>
          </a:p>
          <a:p>
            <a:r>
              <a:rPr lang="hu-HU" sz="2100" dirty="0"/>
              <a:t>4. Feladat: A negyedik feladatban három dolgot bekérnünk, egy vásárlás sorszámát, egy árucikk nevét és egy darabszámot.</a:t>
            </a:r>
          </a:p>
          <a:p>
            <a:r>
              <a:rPr lang="hu-HU" sz="2100" dirty="0"/>
              <a:t>5. Feladat: Az előzőleg bekért árucikk nevéből el kellett döntenünk, hogy melyik sorszámú vásárlásban vették a terméket először, utoljára, illetve, hogy összesen mennyit vettek belőle.</a:t>
            </a:r>
          </a:p>
          <a:p>
            <a:r>
              <a:rPr lang="hu-HU" sz="2100" dirty="0"/>
              <a:t>6. Feladat: A bekért darabszámból ki kellett számolnunk, hogy mennyi lenne a fizetendő összeg, ha a darabszámmal egyenlő árucikket vásárolnánk.</a:t>
            </a:r>
          </a:p>
          <a:p>
            <a:r>
              <a:rPr lang="hu-HU" sz="2100" dirty="0"/>
              <a:t>7. Feladat: Ebben a feladatban a bekért sorszámból kellett kiírnunk, hogy mit és abból mennyit vásároltak az azon sorszámú vásárlásban.</a:t>
            </a:r>
          </a:p>
          <a:p>
            <a:r>
              <a:rPr lang="hu-HU" sz="2100" dirty="0"/>
              <a:t>8. Feladat: Itt egy ‚osszeg.txt’ nevű fájlt kellett úgy megírnunk, hogy az minden vásárlásnál fizetendő összegeket tartalmazza.</a:t>
            </a:r>
          </a:p>
          <a:p>
            <a:pPr marL="0" indent="0">
              <a:buNone/>
            </a:pPr>
            <a:endParaRPr lang="hu-HU" sz="2100" dirty="0"/>
          </a:p>
        </p:txBody>
      </p:sp>
    </p:spTree>
    <p:extLst>
      <p:ext uri="{BB962C8B-B14F-4D97-AF65-F5344CB8AC3E}">
        <p14:creationId xmlns:p14="http://schemas.microsoft.com/office/powerpoint/2010/main" val="16445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836C1"/>
            </a:gs>
            <a:gs pos="95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A5C78-EDEE-4932-AF23-FAE7F3FD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209675"/>
            <a:ext cx="10435582" cy="45628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munkafelosztás a GitHubon kiosztott </a:t>
            </a:r>
            <a:r>
              <a:rPr lang="hu-HU" dirty="0" err="1"/>
              <a:t>issue-kon</a:t>
            </a:r>
            <a:r>
              <a:rPr lang="hu-HU" dirty="0"/>
              <a:t> tökéletesen látszik.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487BF237-A17C-40DA-81E9-35DA46118083}"/>
              </a:ext>
            </a:extLst>
          </p:cNvPr>
          <p:cNvSpPr txBox="1">
            <a:spLocks/>
          </p:cNvSpPr>
          <p:nvPr/>
        </p:nvSpPr>
        <p:spPr>
          <a:xfrm>
            <a:off x="201336" y="197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Century Gothic" panose="020B0502020202020204" pitchFamily="34" charset="0"/>
              </a:rPr>
              <a:t>Munkafelosztás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5891E83-D88B-40D5-89F2-8FF722A6B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01" y="1773986"/>
            <a:ext cx="7695488" cy="48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D8F8"/>
            </a:gs>
            <a:gs pos="95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A15CE5-03A1-41DB-B0B9-3EF854E78946}"/>
              </a:ext>
            </a:extLst>
          </p:cNvPr>
          <p:cNvSpPr txBox="1">
            <a:spLocks/>
          </p:cNvSpPr>
          <p:nvPr/>
        </p:nvSpPr>
        <p:spPr>
          <a:xfrm>
            <a:off x="201336" y="197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Century Gothic" panose="020B0502020202020204" pitchFamily="34" charset="0"/>
              </a:rPr>
              <a:t>Az elkészült feladatok: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20AE35-FD3B-4645-A7BE-5A491646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368425"/>
            <a:ext cx="10515600" cy="4351338"/>
          </a:xfrm>
        </p:spPr>
        <p:txBody>
          <a:bodyPr/>
          <a:lstStyle/>
          <a:p>
            <a:r>
              <a:rPr lang="hu-HU" dirty="0"/>
              <a:t>1. Feladat: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2. feladat: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74FCE98-7516-4576-8202-EFC6DDCBD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0" y="1934851"/>
            <a:ext cx="5048955" cy="222916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02465E-1D7F-47C2-9B6F-4CB95B64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" y="4923149"/>
            <a:ext cx="602064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95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A15CE5-03A1-41DB-B0B9-3EF854E78946}"/>
              </a:ext>
            </a:extLst>
          </p:cNvPr>
          <p:cNvSpPr txBox="1">
            <a:spLocks/>
          </p:cNvSpPr>
          <p:nvPr/>
        </p:nvSpPr>
        <p:spPr>
          <a:xfrm>
            <a:off x="201336" y="197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Century Gothic" panose="020B0502020202020204" pitchFamily="34" charset="0"/>
              </a:rPr>
              <a:t>Az elkészült feladatok: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20AE35-FD3B-4645-A7BE-5A491646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3684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/>
              <a:t>3. Feladat: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4. feladat: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74FCE98-7516-4576-8202-EFC6DDCBD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0" y="1875101"/>
            <a:ext cx="5048955" cy="1336738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498F96D-D2BC-4560-BCFF-43ACBF62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" y="4382919"/>
            <a:ext cx="629690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95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A15CE5-03A1-41DB-B0B9-3EF854E78946}"/>
              </a:ext>
            </a:extLst>
          </p:cNvPr>
          <p:cNvSpPr txBox="1">
            <a:spLocks/>
          </p:cNvSpPr>
          <p:nvPr/>
        </p:nvSpPr>
        <p:spPr>
          <a:xfrm>
            <a:off x="201336" y="197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Century Gothic" panose="020B0502020202020204" pitchFamily="34" charset="0"/>
              </a:rPr>
              <a:t>Az elkészült feladatok: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20AE35-FD3B-4645-A7BE-5A491646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3684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/>
              <a:t>5. Feladat: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6. feladat: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AB4FEE8-21C6-485C-A72F-7D8275F5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0" y="1843088"/>
            <a:ext cx="5001323" cy="1952898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BC1F9E0-3806-4140-9F79-93685E88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" y="4389284"/>
            <a:ext cx="506800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9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A15CE5-03A1-41DB-B0B9-3EF854E78946}"/>
              </a:ext>
            </a:extLst>
          </p:cNvPr>
          <p:cNvSpPr txBox="1">
            <a:spLocks/>
          </p:cNvSpPr>
          <p:nvPr/>
        </p:nvSpPr>
        <p:spPr>
          <a:xfrm>
            <a:off x="201336" y="197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Century Gothic" panose="020B0502020202020204" pitchFamily="34" charset="0"/>
              </a:rPr>
              <a:t>Az elkészült feladatok: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20AE35-FD3B-4645-A7BE-5A491646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368425"/>
            <a:ext cx="10515600" cy="4351338"/>
          </a:xfrm>
        </p:spPr>
        <p:txBody>
          <a:bodyPr>
            <a:normAutofit/>
          </a:bodyPr>
          <a:lstStyle/>
          <a:p>
            <a:r>
              <a:rPr lang="hu-HU" dirty="0"/>
              <a:t>7. Feladat: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8. feladat: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AB4FEE8-21C6-485C-A72F-7D8275F5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0" y="1870301"/>
            <a:ext cx="5001323" cy="119683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BC1F9E0-3806-4140-9F79-93685E88B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0" y="3888763"/>
            <a:ext cx="9831909" cy="9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5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76304-52BD-4B94-85CF-AC927BC9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1325563"/>
          </a:xfrm>
        </p:spPr>
        <p:txBody>
          <a:bodyPr/>
          <a:lstStyle/>
          <a:p>
            <a:r>
              <a:rPr lang="hu-HU" dirty="0">
                <a:latin typeface="Century Gothic" panose="020B0502020202020204" pitchFamily="34" charset="0"/>
              </a:rPr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6ECD5-6DAC-422F-9360-423DE600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466850"/>
            <a:ext cx="3667125" cy="4710113"/>
          </a:xfrm>
        </p:spPr>
        <p:txBody>
          <a:bodyPr/>
          <a:lstStyle/>
          <a:p>
            <a:r>
              <a:rPr lang="hu-HU" dirty="0"/>
              <a:t>A tesztelést Bálint készítette el.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77CECE7-EC2D-4621-8981-FFC4EE6FF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01648"/>
            <a:ext cx="5810251" cy="6254703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56B92B9-D63A-4F63-8C61-4CD9707994A7}"/>
              </a:ext>
            </a:extLst>
          </p:cNvPr>
          <p:cNvCxnSpPr/>
          <p:nvPr/>
        </p:nvCxnSpPr>
        <p:spPr>
          <a:xfrm>
            <a:off x="4076700" y="771525"/>
            <a:ext cx="0" cy="5405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4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Office PowerPoint</Application>
  <PresentationFormat>Szélesvásznú</PresentationFormat>
  <Paragraphs>44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Office-téma</vt:lpstr>
      <vt:lpstr>Ötszáz (Proj1-Otszaz-10A_A)</vt:lpstr>
      <vt:lpstr>Feladatok</vt:lpstr>
      <vt:lpstr>PowerPoint-bemutató</vt:lpstr>
      <vt:lpstr>PowerPoint-bemutató</vt:lpstr>
      <vt:lpstr>PowerPoint-bemutató</vt:lpstr>
      <vt:lpstr>PowerPoint-bemutató</vt:lpstr>
      <vt:lpstr>PowerPoint-bemutató</vt:lpstr>
      <vt:lpstr>Tesztelés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Ötszáz (Proj1-Otszaz-10A_A)</dc:title>
  <dc:creator>Kerpics Katrin Rebeka</dc:creator>
  <cp:lastModifiedBy>Kerpics Katrin Rebeka</cp:lastModifiedBy>
  <cp:revision>5</cp:revision>
  <dcterms:created xsi:type="dcterms:W3CDTF">2023-03-07T06:50:54Z</dcterms:created>
  <dcterms:modified xsi:type="dcterms:W3CDTF">2023-03-07T07:22:06Z</dcterms:modified>
</cp:coreProperties>
</file>