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75" r:id="rId3"/>
    <p:sldId id="278" r:id="rId4"/>
    <p:sldId id="281" r:id="rId5"/>
    <p:sldId id="280" r:id="rId6"/>
    <p:sldId id="274" r:id="rId7"/>
    <p:sldId id="262" r:id="rId8"/>
    <p:sldId id="260" r:id="rId9"/>
    <p:sldId id="266" r:id="rId10"/>
    <p:sldId id="283" r:id="rId11"/>
    <p:sldId id="268" r:id="rId12"/>
    <p:sldId id="279" r:id="rId13"/>
    <p:sldId id="271" r:id="rId14"/>
    <p:sldId id="276" r:id="rId15"/>
    <p:sldId id="272" r:id="rId16"/>
    <p:sldId id="277" r:id="rId17"/>
    <p:sldId id="263" r:id="rId18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43434047556" initials="5" lastIdx="2" clrIdx="0">
    <p:extLst>
      <p:ext uri="{19B8F6BF-5375-455C-9EA6-DF929625EA0E}">
        <p15:presenceInfo xmlns:p15="http://schemas.microsoft.com/office/powerpoint/2012/main" userId="30987cd3b2dc26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268"/>
    <a:srgbClr val="0E253A"/>
    <a:srgbClr val="E6E6E6"/>
    <a:srgbClr val="8F0B0B"/>
    <a:srgbClr val="9C1C1C"/>
    <a:srgbClr val="580058"/>
    <a:srgbClr val="10103C"/>
    <a:srgbClr val="660066"/>
    <a:srgbClr val="121242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70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09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1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40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512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94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702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274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8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39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37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16D7-4110-464E-B671-925F0E4F722E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A25-0797-4E40-97F5-7910BAEFF1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506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6.xml"/><Relationship Id="rId18" Type="http://schemas.openxmlformats.org/officeDocument/2006/relationships/image" Target="../media/image29.png"/><Relationship Id="rId26" Type="http://schemas.openxmlformats.org/officeDocument/2006/relationships/image" Target="../media/image31.png"/><Relationship Id="rId3" Type="http://schemas.openxmlformats.org/officeDocument/2006/relationships/image" Target="../media/image25.png"/><Relationship Id="rId21" Type="http://schemas.openxmlformats.org/officeDocument/2006/relationships/image" Target="../media/image30.png"/><Relationship Id="rId7" Type="http://schemas.openxmlformats.org/officeDocument/2006/relationships/slide" Target="slide13.xml"/><Relationship Id="rId12" Type="http://schemas.openxmlformats.org/officeDocument/2006/relationships/image" Target="../media/image27.png"/><Relationship Id="rId17" Type="http://schemas.openxmlformats.org/officeDocument/2006/relationships/image" Target="../media/image28.png"/><Relationship Id="rId25" Type="http://schemas.openxmlformats.org/officeDocument/2006/relationships/slide" Target="slide7.xml"/><Relationship Id="rId33" Type="http://schemas.openxmlformats.org/officeDocument/2006/relationships/image" Target="../media/image24.svg"/><Relationship Id="rId2" Type="http://schemas.openxmlformats.org/officeDocument/2006/relationships/slideLayout" Target="../slideLayouts/slideLayout2.xml"/><Relationship Id="rId16" Type="http://schemas.openxmlformats.org/officeDocument/2006/relationships/slide" Target="slide9.xml"/><Relationship Id="rId20" Type="http://schemas.openxmlformats.org/officeDocument/2006/relationships/image" Target="../media/image29.png"/><Relationship Id="rId29" Type="http://schemas.openxmlformats.org/officeDocument/2006/relationships/image" Target="../media/image32.png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24" Type="http://schemas.openxmlformats.org/officeDocument/2006/relationships/image" Target="../media/image31.png"/><Relationship Id="rId32" Type="http://schemas.openxmlformats.org/officeDocument/2006/relationships/image" Target="../media/image23.png"/><Relationship Id="rId5" Type="http://schemas.openxmlformats.org/officeDocument/2006/relationships/image" Target="../media/image25.png"/><Relationship Id="rId15" Type="http://schemas.openxmlformats.org/officeDocument/2006/relationships/image" Target="../media/image28.png"/><Relationship Id="rId23" Type="http://schemas.openxmlformats.org/officeDocument/2006/relationships/image" Target="../media/image30.png"/><Relationship Id="rId28" Type="http://schemas.openxmlformats.org/officeDocument/2006/relationships/slide" Target="slide8.xml"/><Relationship Id="rId10" Type="http://schemas.openxmlformats.org/officeDocument/2006/relationships/image" Target="../media/image20.png"/><Relationship Id="rId19" Type="http://schemas.openxmlformats.org/officeDocument/2006/relationships/slide" Target="slide11.xml"/><Relationship Id="rId31" Type="http://schemas.openxmlformats.org/officeDocument/2006/relationships/image" Target="../media/image22.svg"/><Relationship Id="rId4" Type="http://schemas.openxmlformats.org/officeDocument/2006/relationships/slide" Target="slide14.xml"/><Relationship Id="rId9" Type="http://schemas.openxmlformats.org/officeDocument/2006/relationships/image" Target="../media/image19.png"/><Relationship Id="rId14" Type="http://schemas.openxmlformats.org/officeDocument/2006/relationships/image" Target="../media/image27.png"/><Relationship Id="rId22" Type="http://schemas.openxmlformats.org/officeDocument/2006/relationships/slide" Target="slide12.xml"/><Relationship Id="rId27" Type="http://schemas.openxmlformats.org/officeDocument/2006/relationships/image" Target="../media/image32.png"/><Relationship Id="rId30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7.svg"/><Relationship Id="rId11" Type="http://schemas.openxmlformats.org/officeDocument/2006/relationships/image" Target="../media/image12.svg"/><Relationship Id="rId5" Type="http://schemas.openxmlformats.org/officeDocument/2006/relationships/image" Target="../media/image46.png"/><Relationship Id="rId10" Type="http://schemas.openxmlformats.org/officeDocument/2006/relationships/image" Target="../media/image11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3" Type="http://schemas.openxmlformats.org/officeDocument/2006/relationships/image" Target="../media/image51.png"/><Relationship Id="rId21" Type="http://schemas.openxmlformats.org/officeDocument/2006/relationships/image" Target="../media/image67.svg"/><Relationship Id="rId7" Type="http://schemas.openxmlformats.org/officeDocument/2006/relationships/image" Target="../media/image53.sv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svg"/><Relationship Id="rId20" Type="http://schemas.openxmlformats.org/officeDocument/2006/relationships/image" Target="../media/image66.png"/><Relationship Id="rId1" Type="http://schemas.openxmlformats.org/officeDocument/2006/relationships/tags" Target="../tags/tag10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6.svg"/><Relationship Id="rId15" Type="http://schemas.openxmlformats.org/officeDocument/2006/relationships/image" Target="../media/image61.png"/><Relationship Id="rId10" Type="http://schemas.openxmlformats.org/officeDocument/2006/relationships/image" Target="../media/image56.svg"/><Relationship Id="rId19" Type="http://schemas.openxmlformats.org/officeDocument/2006/relationships/image" Target="../media/image65.png"/><Relationship Id="rId4" Type="http://schemas.openxmlformats.org/officeDocument/2006/relationships/image" Target="../media/image15.pn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8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9.png"/><Relationship Id="rId5" Type="http://schemas.openxmlformats.org/officeDocument/2006/relationships/image" Target="../media/image67.svg"/><Relationship Id="rId10" Type="http://schemas.openxmlformats.org/officeDocument/2006/relationships/image" Target="../media/image71.sv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48.png"/><Relationship Id="rId7" Type="http://schemas.openxmlformats.org/officeDocument/2006/relationships/image" Target="../media/image74.png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3.svg"/><Relationship Id="rId11" Type="http://schemas.openxmlformats.org/officeDocument/2006/relationships/image" Target="../media/image7.pn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49.svg"/><Relationship Id="rId9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86.png"/><Relationship Id="rId18" Type="http://schemas.openxmlformats.org/officeDocument/2006/relationships/image" Target="../media/image91.svg"/><Relationship Id="rId3" Type="http://schemas.openxmlformats.org/officeDocument/2006/relationships/image" Target="../media/image78.png"/><Relationship Id="rId7" Type="http://schemas.openxmlformats.org/officeDocument/2006/relationships/image" Target="../media/image21.png"/><Relationship Id="rId12" Type="http://schemas.openxmlformats.org/officeDocument/2006/relationships/image" Target="../media/image85.svg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svg"/><Relationship Id="rId1" Type="http://schemas.openxmlformats.org/officeDocument/2006/relationships/tags" Target="../tags/tag13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5" Type="http://schemas.openxmlformats.org/officeDocument/2006/relationships/image" Target="../media/image88.png"/><Relationship Id="rId10" Type="http://schemas.openxmlformats.org/officeDocument/2006/relationships/image" Target="../media/image83.svg"/><Relationship Id="rId4" Type="http://schemas.openxmlformats.org/officeDocument/2006/relationships/image" Target="../media/image79.png"/><Relationship Id="rId9" Type="http://schemas.openxmlformats.org/officeDocument/2006/relationships/image" Target="../media/image82.png"/><Relationship Id="rId14" Type="http://schemas.openxmlformats.org/officeDocument/2006/relationships/image" Target="../media/image8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tags" Target="../tags/tag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2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6.xml"/><Relationship Id="rId18" Type="http://schemas.openxmlformats.org/officeDocument/2006/relationships/image" Target="../media/image29.png"/><Relationship Id="rId26" Type="http://schemas.openxmlformats.org/officeDocument/2006/relationships/image" Target="../media/image31.png"/><Relationship Id="rId3" Type="http://schemas.openxmlformats.org/officeDocument/2006/relationships/image" Target="../media/image25.png"/><Relationship Id="rId21" Type="http://schemas.openxmlformats.org/officeDocument/2006/relationships/image" Target="../media/image30.png"/><Relationship Id="rId7" Type="http://schemas.openxmlformats.org/officeDocument/2006/relationships/slide" Target="slide13.xml"/><Relationship Id="rId12" Type="http://schemas.openxmlformats.org/officeDocument/2006/relationships/image" Target="../media/image27.png"/><Relationship Id="rId17" Type="http://schemas.openxmlformats.org/officeDocument/2006/relationships/image" Target="../media/image28.png"/><Relationship Id="rId25" Type="http://schemas.openxmlformats.org/officeDocument/2006/relationships/slide" Target="slide7.xml"/><Relationship Id="rId33" Type="http://schemas.openxmlformats.org/officeDocument/2006/relationships/image" Target="../media/image24.svg"/><Relationship Id="rId2" Type="http://schemas.openxmlformats.org/officeDocument/2006/relationships/slideLayout" Target="../slideLayouts/slideLayout2.xml"/><Relationship Id="rId16" Type="http://schemas.openxmlformats.org/officeDocument/2006/relationships/slide" Target="slide9.xml"/><Relationship Id="rId20" Type="http://schemas.openxmlformats.org/officeDocument/2006/relationships/image" Target="../media/image29.png"/><Relationship Id="rId29" Type="http://schemas.openxmlformats.org/officeDocument/2006/relationships/image" Target="../media/image32.png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24" Type="http://schemas.openxmlformats.org/officeDocument/2006/relationships/image" Target="../media/image31.png"/><Relationship Id="rId32" Type="http://schemas.openxmlformats.org/officeDocument/2006/relationships/image" Target="../media/image23.png"/><Relationship Id="rId5" Type="http://schemas.openxmlformats.org/officeDocument/2006/relationships/image" Target="../media/image25.png"/><Relationship Id="rId15" Type="http://schemas.openxmlformats.org/officeDocument/2006/relationships/image" Target="../media/image28.png"/><Relationship Id="rId23" Type="http://schemas.openxmlformats.org/officeDocument/2006/relationships/image" Target="../media/image30.png"/><Relationship Id="rId28" Type="http://schemas.openxmlformats.org/officeDocument/2006/relationships/slide" Target="slide8.xml"/><Relationship Id="rId10" Type="http://schemas.openxmlformats.org/officeDocument/2006/relationships/image" Target="../media/image20.png"/><Relationship Id="rId19" Type="http://schemas.openxmlformats.org/officeDocument/2006/relationships/slide" Target="slide11.xml"/><Relationship Id="rId31" Type="http://schemas.openxmlformats.org/officeDocument/2006/relationships/image" Target="../media/image22.svg"/><Relationship Id="rId4" Type="http://schemas.openxmlformats.org/officeDocument/2006/relationships/slide" Target="slide14.xml"/><Relationship Id="rId9" Type="http://schemas.openxmlformats.org/officeDocument/2006/relationships/image" Target="../media/image19.png"/><Relationship Id="rId14" Type="http://schemas.openxmlformats.org/officeDocument/2006/relationships/image" Target="../media/image27.png"/><Relationship Id="rId22" Type="http://schemas.openxmlformats.org/officeDocument/2006/relationships/slide" Target="slide12.xml"/><Relationship Id="rId27" Type="http://schemas.openxmlformats.org/officeDocument/2006/relationships/image" Target="../media/image32.png"/><Relationship Id="rId30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3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9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7.sv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0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Vista general de diapositiva 52">
                <a:extLst>
                  <a:ext uri="{FF2B5EF4-FFF2-40B4-BE49-F238E27FC236}">
                    <a16:creationId xmlns:a16="http://schemas.microsoft.com/office/drawing/2014/main" id="{7FA6ADAD-2F03-8401-2A99-30E6665BD10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0873" y="5861673"/>
              <a:ext cx="1591200" cy="1591200"/>
            </p:xfrm>
            <a:graphic>
              <a:graphicData uri="http://schemas.microsoft.com/office/powerpoint/2016/slidezoom">
                <pslz:sldZm>
                  <pslz:sldZmObj sldId="276" cId="700028129">
                    <pslz:zmPr id="{C8CB499D-C085-4901-AB4E-9ACEB19FBA1F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Vista general de diapositiva 5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FA6ADAD-2F03-8401-2A99-30E6665BD1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0873" y="5861673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5" name="Vista general de diapositiva 54">
                <a:extLst>
                  <a:ext uri="{FF2B5EF4-FFF2-40B4-BE49-F238E27FC236}">
                    <a16:creationId xmlns:a16="http://schemas.microsoft.com/office/drawing/2014/main" id="{6273563E-40A1-A2F3-FC42-BE77A87452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73304" y="4970881"/>
              <a:ext cx="1591200" cy="1591200"/>
            </p:xfrm>
            <a:graphic>
              <a:graphicData uri="http://schemas.microsoft.com/office/powerpoint/2016/slidezoom">
                <pslz:sldZm>
                  <pslz:sldZmObj sldId="271" cId="3257333261">
                    <pslz:zmPr id="{9BF17551-2697-4714-8D94-D75FBEB1C59A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5" name="Vista general de diapositiva 5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273563E-40A1-A2F3-FC42-BE77A87452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304" y="4970881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" name="Hexágono 1">
            <a:extLst>
              <a:ext uri="{FF2B5EF4-FFF2-40B4-BE49-F238E27FC236}">
                <a16:creationId xmlns:a16="http://schemas.microsoft.com/office/drawing/2014/main" id="{34E0106F-566E-F8FD-6D7F-ACEE11AFE146}"/>
              </a:ext>
            </a:extLst>
          </p:cNvPr>
          <p:cNvSpPr/>
          <p:nvPr/>
        </p:nvSpPr>
        <p:spPr>
          <a:xfrm>
            <a:off x="6284097" y="3051726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Hexágono 94">
            <a:extLst>
              <a:ext uri="{FF2B5EF4-FFF2-40B4-BE49-F238E27FC236}">
                <a16:creationId xmlns:a16="http://schemas.microsoft.com/office/drawing/2014/main" id="{FD32397A-522D-309E-3537-A2B1837149F8}"/>
              </a:ext>
            </a:extLst>
          </p:cNvPr>
          <p:cNvSpPr/>
          <p:nvPr/>
        </p:nvSpPr>
        <p:spPr>
          <a:xfrm>
            <a:off x="9186723" y="6780468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Hexágono 96">
            <a:extLst>
              <a:ext uri="{FF2B5EF4-FFF2-40B4-BE49-F238E27FC236}">
                <a16:creationId xmlns:a16="http://schemas.microsoft.com/office/drawing/2014/main" id="{EF26AF49-91A3-62B5-9720-8CA75F2C1E02}"/>
              </a:ext>
            </a:extLst>
          </p:cNvPr>
          <p:cNvSpPr/>
          <p:nvPr/>
        </p:nvSpPr>
        <p:spPr>
          <a:xfrm>
            <a:off x="9287557" y="1141200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Hexágono 98">
            <a:extLst>
              <a:ext uri="{FF2B5EF4-FFF2-40B4-BE49-F238E27FC236}">
                <a16:creationId xmlns:a16="http://schemas.microsoft.com/office/drawing/2014/main" id="{ED54825A-F197-CB28-AB0F-74E7739E775E}"/>
              </a:ext>
            </a:extLst>
          </p:cNvPr>
          <p:cNvSpPr/>
          <p:nvPr/>
        </p:nvSpPr>
        <p:spPr>
          <a:xfrm>
            <a:off x="6285767" y="1155751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Hexágono 100">
            <a:extLst>
              <a:ext uri="{FF2B5EF4-FFF2-40B4-BE49-F238E27FC236}">
                <a16:creationId xmlns:a16="http://schemas.microsoft.com/office/drawing/2014/main" id="{7F9D2CE1-922A-A3B3-17A2-26B1F8C23A08}"/>
              </a:ext>
            </a:extLst>
          </p:cNvPr>
          <p:cNvSpPr/>
          <p:nvPr/>
        </p:nvSpPr>
        <p:spPr>
          <a:xfrm>
            <a:off x="4874454" y="4040109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Hexágono 102">
            <a:extLst>
              <a:ext uri="{FF2B5EF4-FFF2-40B4-BE49-F238E27FC236}">
                <a16:creationId xmlns:a16="http://schemas.microsoft.com/office/drawing/2014/main" id="{34FF1856-C5C8-0EE3-449F-14E2AB5439E7}"/>
              </a:ext>
            </a:extLst>
          </p:cNvPr>
          <p:cNvSpPr/>
          <p:nvPr/>
        </p:nvSpPr>
        <p:spPr>
          <a:xfrm>
            <a:off x="10683078" y="4040109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Hexágono 104">
            <a:extLst>
              <a:ext uri="{FF2B5EF4-FFF2-40B4-BE49-F238E27FC236}">
                <a16:creationId xmlns:a16="http://schemas.microsoft.com/office/drawing/2014/main" id="{8D203820-933A-D66F-36B6-44F429C00F22}"/>
              </a:ext>
            </a:extLst>
          </p:cNvPr>
          <p:cNvSpPr/>
          <p:nvPr/>
        </p:nvSpPr>
        <p:spPr>
          <a:xfrm>
            <a:off x="6332710" y="6907468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0C81F61-04ED-194F-946C-F7A5D30F77C4}"/>
              </a:ext>
            </a:extLst>
          </p:cNvPr>
          <p:cNvGrpSpPr/>
          <p:nvPr/>
        </p:nvGrpSpPr>
        <p:grpSpPr>
          <a:xfrm>
            <a:off x="7778766" y="4044966"/>
            <a:ext cx="1511268" cy="1511268"/>
            <a:chOff x="7793922" y="4018948"/>
            <a:chExt cx="1511268" cy="1511268"/>
          </a:xfrm>
        </p:grpSpPr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5A98F671-A379-FF04-4319-9AB9A4508078}"/>
                </a:ext>
              </a:extLst>
            </p:cNvPr>
            <p:cNvSpPr/>
            <p:nvPr/>
          </p:nvSpPr>
          <p:spPr>
            <a:xfrm>
              <a:off x="7793922" y="4018948"/>
              <a:ext cx="1511268" cy="1511268"/>
            </a:xfrm>
            <a:prstGeom prst="hexagon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3E34EAE-3EE7-BF0B-9D4E-9CFF3A01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583" y="4125056"/>
              <a:ext cx="1080000" cy="1080000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DBAF44A8-EBD9-5829-4723-918E0F98B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6" y="4163242"/>
              <a:ext cx="1080000" cy="108000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41D5869D-699A-2DAB-3EE8-01373352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478" y="4229725"/>
              <a:ext cx="1080000" cy="1080000"/>
            </a:xfrm>
            <a:prstGeom prst="rect">
              <a:avLst/>
            </a:prstGeom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Vista general de diapositiva 28">
                <a:extLst>
                  <a:ext uri="{FF2B5EF4-FFF2-40B4-BE49-F238E27FC236}">
                    <a16:creationId xmlns:a16="http://schemas.microsoft.com/office/drawing/2014/main" id="{637BFDCE-AA5C-726C-6289-F6B3409490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8800" y="2064886"/>
              <a:ext cx="1591200" cy="1591200"/>
            </p:xfrm>
            <a:graphic>
              <a:graphicData uri="http://schemas.microsoft.com/office/powerpoint/2016/slidezoom">
                <pslz:sldZm>
                  <pslz:sldZmObj sldId="274" cId="831703881">
                    <pslz:zmPr id="{EE1F588F-A3B6-4FC0-9874-17BB79240F7E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Vista general de diapositiva 2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37BFDCE-AA5C-726C-6289-F6B340949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8800" y="2064886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Vista general de diapositiva 36">
                <a:extLst>
                  <a:ext uri="{FF2B5EF4-FFF2-40B4-BE49-F238E27FC236}">
                    <a16:creationId xmlns:a16="http://schemas.microsoft.com/office/drawing/2014/main" id="{8F90ADD1-1B8A-FDB9-D019-4ED29B8E9B0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95425" y="4967580"/>
              <a:ext cx="1591200" cy="1591200"/>
            </p:xfrm>
            <a:graphic>
              <a:graphicData uri="http://schemas.microsoft.com/office/powerpoint/2016/slidezoom">
                <pslz:sldZm>
                  <pslz:sldZmObj sldId="266" cId="1435425927">
                    <pslz:zmPr id="{DBFF5FC2-F8A5-4170-A731-99177FDD1A9B}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Vista general de diapositiva 3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F90ADD1-1B8A-FDB9-D019-4ED29B8E9B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5425" y="4967580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Vista general de diapositiva 38">
                <a:extLst>
                  <a:ext uri="{FF2B5EF4-FFF2-40B4-BE49-F238E27FC236}">
                    <a16:creationId xmlns:a16="http://schemas.microsoft.com/office/drawing/2014/main" id="{78C6ECAB-0EB1-1A67-E418-F2B08A5EF0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15447" y="4967580"/>
              <a:ext cx="1591200" cy="1591200"/>
            </p:xfrm>
            <a:graphic>
              <a:graphicData uri="http://schemas.microsoft.com/office/powerpoint/2016/slidezoom">
                <pslz:sldZm>
                  <pslz:sldZmObj sldId="268" cId="3492794054">
                    <pslz:zmPr id="{ABE8D162-9E82-4E8C-B40A-9F439F5B0D32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Vista general de diapositiva 38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78C6ECAB-0EB1-1A67-E418-F2B08A5EF0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15447" y="4967580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Vista general de diapositiva 40">
                <a:extLst>
                  <a:ext uri="{FF2B5EF4-FFF2-40B4-BE49-F238E27FC236}">
                    <a16:creationId xmlns:a16="http://schemas.microsoft.com/office/drawing/2014/main" id="{E1C53C36-CFAE-1350-206F-05648B25A0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8800" y="5937162"/>
              <a:ext cx="1591200" cy="1591200"/>
            </p:xfrm>
            <a:graphic>
              <a:graphicData uri="http://schemas.microsoft.com/office/powerpoint/2016/slidezoom">
                <pslz:sldZm>
                  <pslz:sldZmObj sldId="279" cId="3932545773">
                    <pslz:zmPr id="{20AFD621-48EC-44E2-8EB2-E3393931456B}" imageType="cover" transitionDur="1000">
                      <p166:blipFill xmlns:p166="http://schemas.microsoft.com/office/powerpoint/2016/6/main"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Vista general de diapositiva 40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E1C53C36-CFAE-1350-206F-05648B25A0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8800" y="5937162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Vista general de diapositiva 32">
                <a:extLst>
                  <a:ext uri="{FF2B5EF4-FFF2-40B4-BE49-F238E27FC236}">
                    <a16:creationId xmlns:a16="http://schemas.microsoft.com/office/drawing/2014/main" id="{827ED265-753C-20FF-A886-E23A04BE0F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98825" y="3017815"/>
              <a:ext cx="1591200" cy="1591200"/>
            </p:xfrm>
            <a:graphic>
              <a:graphicData uri="http://schemas.microsoft.com/office/powerpoint/2016/slidezoom">
                <pslz:sldZm>
                  <pslz:sldZmObj sldId="262" cId="4290181277">
                    <pslz:zmPr id="{1AFC1654-54B5-4080-BFA9-20C8743EC2D4}" imageType="cover" transitionDur="1000">
                      <p166:blipFill xmlns:p166="http://schemas.microsoft.com/office/powerpoint/2016/6/main"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Vista general de diapositiva 32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827ED265-753C-20FF-A886-E23A04BE0F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8825" y="3017815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Vista general de diapositiva 34">
                <a:extLst>
                  <a:ext uri="{FF2B5EF4-FFF2-40B4-BE49-F238E27FC236}">
                    <a16:creationId xmlns:a16="http://schemas.microsoft.com/office/drawing/2014/main" id="{02AA4C72-C4AC-74EE-A87E-7DF4D93FBC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613147" y="2082374"/>
              <a:ext cx="1591200" cy="1591200"/>
            </p:xfrm>
            <a:graphic>
              <a:graphicData uri="http://schemas.microsoft.com/office/powerpoint/2016/slidezoom">
                <pslz:sldZm>
                  <pslz:sldZmObj sldId="260" cId="724242318">
                    <pslz:zmPr id="{9774F05D-85EA-423A-9083-28307B1BB9CE}" imageType="cover" transitionDur="1000">
                      <p166:blipFill xmlns:p166="http://schemas.microsoft.com/office/powerpoint/2016/6/main"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Vista general de diapositiva 34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02AA4C72-C4AC-74EE-A87E-7DF4D93FBC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3147" y="2082374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57" name="Gráfico 56" descr="Diseño web">
            <a:extLst>
              <a:ext uri="{FF2B5EF4-FFF2-40B4-BE49-F238E27FC236}">
                <a16:creationId xmlns:a16="http://schemas.microsoft.com/office/drawing/2014/main" id="{6F685887-5F46-F150-E0AF-B5F7779DF34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60402" y="3433083"/>
            <a:ext cx="877560" cy="877560"/>
          </a:xfrm>
          <a:prstGeom prst="rect">
            <a:avLst/>
          </a:prstGeom>
        </p:spPr>
      </p:pic>
      <p:sp>
        <p:nvSpPr>
          <p:cNvPr id="61" name="Hexágono 60">
            <a:extLst>
              <a:ext uri="{FF2B5EF4-FFF2-40B4-BE49-F238E27FC236}">
                <a16:creationId xmlns:a16="http://schemas.microsoft.com/office/drawing/2014/main" id="{A3176927-AE4F-30F3-29AE-3C1DBA95D540}"/>
              </a:ext>
            </a:extLst>
          </p:cNvPr>
          <p:cNvSpPr/>
          <p:nvPr/>
        </p:nvSpPr>
        <p:spPr>
          <a:xfrm>
            <a:off x="4834683" y="2107721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9" name="Gráfico 58" descr="Programador">
            <a:extLst>
              <a:ext uri="{FF2B5EF4-FFF2-40B4-BE49-F238E27FC236}">
                <a16:creationId xmlns:a16="http://schemas.microsoft.com/office/drawing/2014/main" id="{DB24AC94-C84D-5CDB-9273-75AE01215E7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172887" y="2403286"/>
            <a:ext cx="914400" cy="914400"/>
          </a:xfrm>
          <a:prstGeom prst="rect">
            <a:avLst/>
          </a:prstGeom>
        </p:spPr>
      </p:pic>
      <p:sp>
        <p:nvSpPr>
          <p:cNvPr id="4" name="Paralelogramo 3">
            <a:extLst>
              <a:ext uri="{FF2B5EF4-FFF2-40B4-BE49-F238E27FC236}">
                <a16:creationId xmlns:a16="http://schemas.microsoft.com/office/drawing/2014/main" id="{93C2A42E-669A-1FE9-255B-D9DB4A06A588}"/>
              </a:ext>
            </a:extLst>
          </p:cNvPr>
          <p:cNvSpPr/>
          <p:nvPr/>
        </p:nvSpPr>
        <p:spPr>
          <a:xfrm>
            <a:off x="389045" y="740472"/>
            <a:ext cx="4783842" cy="891264"/>
          </a:xfrm>
          <a:prstGeom prst="parallelogram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3BD31B-475D-2915-84EA-84E11F3BD587}"/>
              </a:ext>
            </a:extLst>
          </p:cNvPr>
          <p:cNvSpPr/>
          <p:nvPr/>
        </p:nvSpPr>
        <p:spPr>
          <a:xfrm>
            <a:off x="714045" y="805774"/>
            <a:ext cx="43390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</a:rPr>
              <a:t>Recorrido accesible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2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FCF82361-D2F9-0AEE-9213-5C596626887F}"/>
              </a:ext>
            </a:extLst>
          </p:cNvPr>
          <p:cNvGrpSpPr/>
          <p:nvPr/>
        </p:nvGrpSpPr>
        <p:grpSpPr>
          <a:xfrm>
            <a:off x="8145919" y="1280852"/>
            <a:ext cx="8388072" cy="1440000"/>
            <a:chOff x="4340364" y="4080600"/>
            <a:chExt cx="8388072" cy="1440000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EC18C581-5941-7AAE-DC56-B29B7BF824C6}"/>
                </a:ext>
              </a:extLst>
            </p:cNvPr>
            <p:cNvSpPr/>
            <p:nvPr/>
          </p:nvSpPr>
          <p:spPr>
            <a:xfrm>
              <a:off x="4340364" y="4080600"/>
              <a:ext cx="8388072" cy="1440000"/>
            </a:xfrm>
            <a:prstGeom prst="roundRect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C1C5698F-0AC9-CC9A-0D19-795E03FCB660}"/>
                </a:ext>
              </a:extLst>
            </p:cNvPr>
            <p:cNvSpPr/>
            <p:nvPr/>
          </p:nvSpPr>
          <p:spPr>
            <a:xfrm>
              <a:off x="4467421" y="4385102"/>
              <a:ext cx="813395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¡650 millones de personas! 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5AACDD8-A910-24D8-C56F-CC94C1B03B3E}"/>
              </a:ext>
            </a:extLst>
          </p:cNvPr>
          <p:cNvGrpSpPr/>
          <p:nvPr/>
        </p:nvGrpSpPr>
        <p:grpSpPr>
          <a:xfrm>
            <a:off x="5043488" y="4080599"/>
            <a:ext cx="1440000" cy="1440000"/>
            <a:chOff x="9389819" y="5334002"/>
            <a:chExt cx="2160000" cy="2160001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B7F43525-1B8C-F68D-14F1-42D7A5CDE31E}"/>
                </a:ext>
              </a:extLst>
            </p:cNvPr>
            <p:cNvSpPr/>
            <p:nvPr/>
          </p:nvSpPr>
          <p:spPr>
            <a:xfrm>
              <a:off x="9389819" y="5334002"/>
              <a:ext cx="2160000" cy="2160001"/>
            </a:xfrm>
            <a:prstGeom prst="roundRect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5" name="Gráfico 24" descr="Ciudad">
              <a:extLst>
                <a:ext uri="{FF2B5EF4-FFF2-40B4-BE49-F238E27FC236}">
                  <a16:creationId xmlns:a16="http://schemas.microsoft.com/office/drawing/2014/main" id="{2888D91A-62B3-563F-DCD0-8C0149630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51992" y="5520599"/>
              <a:ext cx="1233215" cy="1233215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518363C5-CD97-BEEA-8D92-ADA7747952A4}"/>
                </a:ext>
              </a:extLst>
            </p:cNvPr>
            <p:cNvSpPr/>
            <p:nvPr/>
          </p:nvSpPr>
          <p:spPr>
            <a:xfrm>
              <a:off x="9478922" y="6642244"/>
              <a:ext cx="1981794" cy="600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SANTA FE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DD79371D-A89A-5424-FBAE-A9A2FA363562}"/>
              </a:ext>
            </a:extLst>
          </p:cNvPr>
          <p:cNvGrpSpPr/>
          <p:nvPr/>
        </p:nvGrpSpPr>
        <p:grpSpPr>
          <a:xfrm>
            <a:off x="1525541" y="4080600"/>
            <a:ext cx="1440000" cy="1440000"/>
            <a:chOff x="1187290" y="4501277"/>
            <a:chExt cx="1440000" cy="1440000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8D4A8D55-1C00-B7DF-C841-DF4E8794DBA7}"/>
                </a:ext>
              </a:extLst>
            </p:cNvPr>
            <p:cNvSpPr/>
            <p:nvPr/>
          </p:nvSpPr>
          <p:spPr>
            <a:xfrm>
              <a:off x="1187290" y="4501277"/>
              <a:ext cx="1440000" cy="1440000"/>
            </a:xfrm>
            <a:prstGeom prst="roundRect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A9BE514C-3BD4-5E03-878E-B6D99372E8EE}"/>
                </a:ext>
              </a:extLst>
            </p:cNvPr>
            <p:cNvSpPr/>
            <p:nvPr/>
          </p:nvSpPr>
          <p:spPr>
            <a:xfrm>
              <a:off x="1291577" y="4800600"/>
              <a:ext cx="123142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CENSO</a:t>
              </a:r>
            </a:p>
            <a:p>
              <a:pPr algn="ctr"/>
              <a:r>
                <a:rPr lang="es-E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ntury Gothic" panose="020B0502020202020204" pitchFamily="34" charset="0"/>
                </a:rPr>
                <a:t>2010</a:t>
              </a:r>
              <a:endParaRPr lang="es-ES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C23DC16C-346D-3B2E-20D7-7BD0CD6D9667}"/>
              </a:ext>
            </a:extLst>
          </p:cNvPr>
          <p:cNvGrpSpPr/>
          <p:nvPr/>
        </p:nvGrpSpPr>
        <p:grpSpPr>
          <a:xfrm>
            <a:off x="5107307" y="1282116"/>
            <a:ext cx="1440000" cy="1440000"/>
            <a:chOff x="7814400" y="4080600"/>
            <a:chExt cx="1440000" cy="1440000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13E1E731-00DE-DE92-2B51-B0FA96990974}"/>
                </a:ext>
              </a:extLst>
            </p:cNvPr>
            <p:cNvSpPr/>
            <p:nvPr/>
          </p:nvSpPr>
          <p:spPr>
            <a:xfrm>
              <a:off x="7814400" y="40806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D2199B6-0451-5D3E-4040-9D888077BBEB}"/>
                </a:ext>
              </a:extLst>
            </p:cNvPr>
            <p:cNvSpPr/>
            <p:nvPr/>
          </p:nvSpPr>
          <p:spPr>
            <a:xfrm>
              <a:off x="8111848" y="4870943"/>
              <a:ext cx="84510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10</a:t>
              </a:r>
              <a:r>
                <a:rPr lang="es-ES" sz="2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%</a:t>
              </a:r>
            </a:p>
          </p:txBody>
        </p:sp>
        <p:pic>
          <p:nvPicPr>
            <p:cNvPr id="49" name="Gráfico 48" descr="Reunión">
              <a:extLst>
                <a:ext uri="{FF2B5EF4-FFF2-40B4-BE49-F238E27FC236}">
                  <a16:creationId xmlns:a16="http://schemas.microsoft.com/office/drawing/2014/main" id="{952FB8F6-AB65-0EE4-43B9-F9C91338D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77200" y="4112742"/>
              <a:ext cx="914400" cy="914400"/>
            </a:xfrm>
            <a:prstGeom prst="rect">
              <a:avLst/>
            </a:prstGeom>
          </p:spPr>
        </p:pic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F5EDD739-266C-277E-F200-66C1A5AA847E}"/>
              </a:ext>
            </a:extLst>
          </p:cNvPr>
          <p:cNvGrpSpPr/>
          <p:nvPr/>
        </p:nvGrpSpPr>
        <p:grpSpPr>
          <a:xfrm>
            <a:off x="5042674" y="6841586"/>
            <a:ext cx="1440000" cy="1440000"/>
            <a:chOff x="5042674" y="6841586"/>
            <a:chExt cx="1440000" cy="1440000"/>
          </a:xfrm>
        </p:grpSpPr>
        <p:sp>
          <p:nvSpPr>
            <p:cNvPr id="67" name="Rectángulo: esquinas redondeadas 66">
              <a:extLst>
                <a:ext uri="{FF2B5EF4-FFF2-40B4-BE49-F238E27FC236}">
                  <a16:creationId xmlns:a16="http://schemas.microsoft.com/office/drawing/2014/main" id="{2281E8EB-DADD-DD3F-5390-6D31122BA6B7}"/>
                </a:ext>
              </a:extLst>
            </p:cNvPr>
            <p:cNvSpPr/>
            <p:nvPr/>
          </p:nvSpPr>
          <p:spPr>
            <a:xfrm>
              <a:off x="5042674" y="6841586"/>
              <a:ext cx="1440000" cy="1440000"/>
            </a:xfrm>
            <a:prstGeom prst="roundRect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5" name="Gráfico 54" descr="Acceso universal">
              <a:extLst>
                <a:ext uri="{FF2B5EF4-FFF2-40B4-BE49-F238E27FC236}">
                  <a16:creationId xmlns:a16="http://schemas.microsoft.com/office/drawing/2014/main" id="{E8D48912-59A9-BAA6-AC0F-FD0C5298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24125" y="6841586"/>
              <a:ext cx="914400" cy="914400"/>
            </a:xfrm>
            <a:prstGeom prst="rect">
              <a:avLst/>
            </a:prstGeom>
          </p:spPr>
        </p:pic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DC193025-76DA-E288-486E-41E996598DF5}"/>
                </a:ext>
              </a:extLst>
            </p:cNvPr>
            <p:cNvSpPr/>
            <p:nvPr/>
          </p:nvSpPr>
          <p:spPr>
            <a:xfrm>
              <a:off x="5364968" y="7631929"/>
              <a:ext cx="79541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13%</a:t>
              </a:r>
            </a:p>
          </p:txBody>
        </p:sp>
      </p:grp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5FF11C7-4405-2B74-AFA0-4506C5E6A861}"/>
              </a:ext>
            </a:extLst>
          </p:cNvPr>
          <p:cNvCxnSpPr>
            <a:cxnSpLocks/>
            <a:stCxn id="14" idx="3"/>
            <a:endCxn id="81" idx="2"/>
          </p:cNvCxnSpPr>
          <p:nvPr/>
        </p:nvCxnSpPr>
        <p:spPr>
          <a:xfrm>
            <a:off x="6483488" y="4800600"/>
            <a:ext cx="1342559" cy="2458015"/>
          </a:xfrm>
          <a:prstGeom prst="curvedConnector3">
            <a:avLst>
              <a:gd name="adj1" fmla="val 48968"/>
            </a:avLst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5C4B4A7-DE2B-0E4F-ACE3-D8C152C4DDB6}"/>
              </a:ext>
            </a:extLst>
          </p:cNvPr>
          <p:cNvGrpSpPr/>
          <p:nvPr/>
        </p:nvGrpSpPr>
        <p:grpSpPr>
          <a:xfrm>
            <a:off x="7826047" y="6796950"/>
            <a:ext cx="923330" cy="923599"/>
            <a:chOff x="7826047" y="6796950"/>
            <a:chExt cx="923330" cy="923599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7EBBB1F8-A8B2-1697-BEE6-A66E4D593FB9}"/>
                </a:ext>
              </a:extLst>
            </p:cNvPr>
            <p:cNvSpPr/>
            <p:nvPr/>
          </p:nvSpPr>
          <p:spPr>
            <a:xfrm>
              <a:off x="7826047" y="6796950"/>
              <a:ext cx="923330" cy="923330"/>
            </a:xfrm>
            <a:prstGeom prst="ellipse">
              <a:avLst/>
            </a:prstGeom>
            <a:solidFill>
              <a:srgbClr val="623268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68FFD6E0-7264-1328-A516-692964B6FD82}"/>
                </a:ext>
              </a:extLst>
            </p:cNvPr>
            <p:cNvSpPr/>
            <p:nvPr/>
          </p:nvSpPr>
          <p:spPr>
            <a:xfrm>
              <a:off x="8035079" y="6797219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</a:p>
          </p:txBody>
        </p:sp>
      </p:grpSp>
      <p:cxnSp>
        <p:nvCxnSpPr>
          <p:cNvPr id="82" name="Conector recto de flecha 71">
            <a:extLst>
              <a:ext uri="{FF2B5EF4-FFF2-40B4-BE49-F238E27FC236}">
                <a16:creationId xmlns:a16="http://schemas.microsoft.com/office/drawing/2014/main" id="{9EAE95F3-D313-F3A9-8591-1C62AFE0AAE3}"/>
              </a:ext>
            </a:extLst>
          </p:cNvPr>
          <p:cNvCxnSpPr>
            <a:cxnSpLocks/>
            <a:stCxn id="81" idx="6"/>
          </p:cNvCxnSpPr>
          <p:nvPr/>
        </p:nvCxnSpPr>
        <p:spPr>
          <a:xfrm flipV="1">
            <a:off x="8749377" y="5352870"/>
            <a:ext cx="1919749" cy="190574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EB9EF600-58E5-47C1-D257-7BCE5C219ABF}"/>
              </a:ext>
            </a:extLst>
          </p:cNvPr>
          <p:cNvGrpSpPr/>
          <p:nvPr/>
        </p:nvGrpSpPr>
        <p:grpSpPr>
          <a:xfrm>
            <a:off x="10766111" y="4612610"/>
            <a:ext cx="5014220" cy="4457952"/>
            <a:chOff x="10766111" y="4612610"/>
            <a:chExt cx="5014220" cy="4457952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77EF662B-81F5-AE4B-14AC-26AB4887A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8272" y="4612610"/>
              <a:ext cx="4457952" cy="4457952"/>
            </a:xfrm>
            <a:prstGeom prst="rect">
              <a:avLst/>
            </a:prstGeom>
          </p:spPr>
        </p:pic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0983DF21-6AE1-4287-10A4-78E440AC9776}"/>
                </a:ext>
              </a:extLst>
            </p:cNvPr>
            <p:cNvSpPr/>
            <p:nvPr/>
          </p:nvSpPr>
          <p:spPr>
            <a:xfrm>
              <a:off x="10766111" y="4612610"/>
              <a:ext cx="5014220" cy="4457952"/>
            </a:xfrm>
            <a:prstGeom prst="rect">
              <a:avLst/>
            </a:prstGeom>
            <a:noFill/>
            <a:ln w="114300">
              <a:solidFill>
                <a:srgbClr val="623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01" name="Conector recto de flecha 71">
            <a:extLst>
              <a:ext uri="{FF2B5EF4-FFF2-40B4-BE49-F238E27FC236}">
                <a16:creationId xmlns:a16="http://schemas.microsoft.com/office/drawing/2014/main" id="{7DCCB6C4-C105-6A37-C66C-26FA4ED9FA06}"/>
              </a:ext>
            </a:extLst>
          </p:cNvPr>
          <p:cNvCxnSpPr>
            <a:cxnSpLocks/>
            <a:stCxn id="6" idx="0"/>
            <a:endCxn id="52" idx="1"/>
          </p:cNvCxnSpPr>
          <p:nvPr/>
        </p:nvCxnSpPr>
        <p:spPr>
          <a:xfrm>
            <a:off x="3327517" y="2000852"/>
            <a:ext cx="1779790" cy="1264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71">
            <a:extLst>
              <a:ext uri="{FF2B5EF4-FFF2-40B4-BE49-F238E27FC236}">
                <a16:creationId xmlns:a16="http://schemas.microsoft.com/office/drawing/2014/main" id="{D2F6957F-DADE-59A2-AA29-72DF0E93C7C4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 flipV="1">
            <a:off x="6547307" y="2000852"/>
            <a:ext cx="1598612" cy="1264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71">
            <a:extLst>
              <a:ext uri="{FF2B5EF4-FFF2-40B4-BE49-F238E27FC236}">
                <a16:creationId xmlns:a16="http://schemas.microsoft.com/office/drawing/2014/main" id="{5A55DB37-07D2-8D93-BB90-8128C1630D0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245541" y="3053812"/>
            <a:ext cx="0" cy="1026788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71">
            <a:extLst>
              <a:ext uri="{FF2B5EF4-FFF2-40B4-BE49-F238E27FC236}">
                <a16:creationId xmlns:a16="http://schemas.microsoft.com/office/drawing/2014/main" id="{FB1E8AB8-3294-A4DF-68BD-68971358797B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2965541" y="4800600"/>
            <a:ext cx="2077947" cy="0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71">
            <a:extLst>
              <a:ext uri="{FF2B5EF4-FFF2-40B4-BE49-F238E27FC236}">
                <a16:creationId xmlns:a16="http://schemas.microsoft.com/office/drawing/2014/main" id="{51439D89-3EC0-D56C-BFC3-F11D126F005F}"/>
              </a:ext>
            </a:extLst>
          </p:cNvPr>
          <p:cNvCxnSpPr>
            <a:cxnSpLocks/>
            <a:stCxn id="14" idx="2"/>
            <a:endCxn id="55" idx="0"/>
          </p:cNvCxnSpPr>
          <p:nvPr/>
        </p:nvCxnSpPr>
        <p:spPr>
          <a:xfrm>
            <a:off x="5763488" y="5520600"/>
            <a:ext cx="17837" cy="1320986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4B28C65E-2D98-BF87-420E-DA1766822BB1}"/>
              </a:ext>
            </a:extLst>
          </p:cNvPr>
          <p:cNvGrpSpPr/>
          <p:nvPr/>
        </p:nvGrpSpPr>
        <p:grpSpPr>
          <a:xfrm>
            <a:off x="1167517" y="920852"/>
            <a:ext cx="2160000" cy="2160000"/>
            <a:chOff x="11647562" y="4825507"/>
            <a:chExt cx="1590809" cy="1590808"/>
          </a:xfrm>
        </p:grpSpPr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1BAA180-C429-D1AA-E58D-40CA41156ED4}"/>
                </a:ext>
              </a:extLst>
            </p:cNvPr>
            <p:cNvSpPr/>
            <p:nvPr/>
          </p:nvSpPr>
          <p:spPr>
            <a:xfrm>
              <a:off x="11647562" y="4825507"/>
              <a:ext cx="1590809" cy="1590808"/>
            </a:xfrm>
            <a:prstGeom prst="hexagon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8" name="Gráfico 7" descr="Grupo de personas">
              <a:extLst>
                <a:ext uri="{FF2B5EF4-FFF2-40B4-BE49-F238E27FC236}">
                  <a16:creationId xmlns:a16="http://schemas.microsoft.com/office/drawing/2014/main" id="{C1FADC95-75B7-49C2-9528-DDA74508A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984311" y="5131035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27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6B92FE-E6F1-24E1-C7C8-C619D44AC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35000" cy="96012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98F1C71-45FA-272D-C23F-A0BBCDED8438}"/>
              </a:ext>
            </a:extLst>
          </p:cNvPr>
          <p:cNvSpPr/>
          <p:nvPr/>
        </p:nvSpPr>
        <p:spPr>
          <a:xfrm>
            <a:off x="4170219" y="-152400"/>
            <a:ext cx="12898582" cy="9753600"/>
          </a:xfrm>
          <a:custGeom>
            <a:avLst/>
            <a:gdLst>
              <a:gd name="connsiteX0" fmla="*/ 0 w 12898582"/>
              <a:gd name="connsiteY0" fmla="*/ 0 h 9601200"/>
              <a:gd name="connsiteX1" fmla="*/ 12898582 w 12898582"/>
              <a:gd name="connsiteY1" fmla="*/ 0 h 9601200"/>
              <a:gd name="connsiteX2" fmla="*/ 12898582 w 12898582"/>
              <a:gd name="connsiteY2" fmla="*/ 9601200 h 9601200"/>
              <a:gd name="connsiteX3" fmla="*/ 0 w 12898582"/>
              <a:gd name="connsiteY3" fmla="*/ 9601200 h 9601200"/>
              <a:gd name="connsiteX4" fmla="*/ 0 w 12898582"/>
              <a:gd name="connsiteY4" fmla="*/ 0 h 9601200"/>
              <a:gd name="connsiteX0" fmla="*/ 3408218 w 12898582"/>
              <a:gd name="connsiteY0" fmla="*/ 13854 h 9601200"/>
              <a:gd name="connsiteX1" fmla="*/ 12898582 w 12898582"/>
              <a:gd name="connsiteY1" fmla="*/ 0 h 9601200"/>
              <a:gd name="connsiteX2" fmla="*/ 12898582 w 12898582"/>
              <a:gd name="connsiteY2" fmla="*/ 9601200 h 9601200"/>
              <a:gd name="connsiteX3" fmla="*/ 0 w 12898582"/>
              <a:gd name="connsiteY3" fmla="*/ 9601200 h 9601200"/>
              <a:gd name="connsiteX4" fmla="*/ 3408218 w 12898582"/>
              <a:gd name="connsiteY4" fmla="*/ 13854 h 960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8582" h="9601200">
                <a:moveTo>
                  <a:pt x="3408218" y="13854"/>
                </a:moveTo>
                <a:lnTo>
                  <a:pt x="12898582" y="0"/>
                </a:lnTo>
                <a:lnTo>
                  <a:pt x="12898582" y="9601200"/>
                </a:lnTo>
                <a:lnTo>
                  <a:pt x="0" y="9601200"/>
                </a:lnTo>
                <a:lnTo>
                  <a:pt x="3408218" y="13854"/>
                </a:lnTo>
                <a:close/>
              </a:path>
            </a:pathLst>
          </a:custGeom>
          <a:solidFill>
            <a:srgbClr val="0E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180CC87-683E-D7AA-E0E0-1826A0A6CFE2}"/>
              </a:ext>
            </a:extLst>
          </p:cNvPr>
          <p:cNvSpPr/>
          <p:nvPr/>
        </p:nvSpPr>
        <p:spPr>
          <a:xfrm rot="10800000">
            <a:off x="-203919" y="-235528"/>
            <a:ext cx="3911912" cy="9836727"/>
          </a:xfrm>
          <a:custGeom>
            <a:avLst/>
            <a:gdLst>
              <a:gd name="connsiteX0" fmla="*/ 0 w 3680322"/>
              <a:gd name="connsiteY0" fmla="*/ 3172691 h 3172691"/>
              <a:gd name="connsiteX1" fmla="*/ 1840161 w 3680322"/>
              <a:gd name="connsiteY1" fmla="*/ 0 h 3172691"/>
              <a:gd name="connsiteX2" fmla="*/ 3680322 w 3680322"/>
              <a:gd name="connsiteY2" fmla="*/ 3172691 h 3172691"/>
              <a:gd name="connsiteX3" fmla="*/ 0 w 3680322"/>
              <a:gd name="connsiteY3" fmla="*/ 3172691 h 3172691"/>
              <a:gd name="connsiteX0" fmla="*/ 0 w 3696671"/>
              <a:gd name="connsiteY0" fmla="*/ 4114800 h 4114800"/>
              <a:gd name="connsiteX1" fmla="*/ 3696671 w 3696671"/>
              <a:gd name="connsiteY1" fmla="*/ 0 h 4114800"/>
              <a:gd name="connsiteX2" fmla="*/ 3680322 w 3696671"/>
              <a:gd name="connsiteY2" fmla="*/ 4114800 h 4114800"/>
              <a:gd name="connsiteX3" fmla="*/ 0 w 3696671"/>
              <a:gd name="connsiteY3" fmla="*/ 4114800 h 4114800"/>
              <a:gd name="connsiteX0" fmla="*/ 0 w 3391871"/>
              <a:gd name="connsiteY0" fmla="*/ 4102925 h 4114800"/>
              <a:gd name="connsiteX1" fmla="*/ 3391871 w 3391871"/>
              <a:gd name="connsiteY1" fmla="*/ 0 h 4114800"/>
              <a:gd name="connsiteX2" fmla="*/ 3375522 w 3391871"/>
              <a:gd name="connsiteY2" fmla="*/ 4114800 h 4114800"/>
              <a:gd name="connsiteX3" fmla="*/ 0 w 3391871"/>
              <a:gd name="connsiteY3" fmla="*/ 4102925 h 4114800"/>
              <a:gd name="connsiteX0" fmla="*/ 0 w 3391871"/>
              <a:gd name="connsiteY0" fmla="*/ 4114800 h 4114800"/>
              <a:gd name="connsiteX1" fmla="*/ 3391871 w 3391871"/>
              <a:gd name="connsiteY1" fmla="*/ 0 h 4114800"/>
              <a:gd name="connsiteX2" fmla="*/ 3375522 w 3391871"/>
              <a:gd name="connsiteY2" fmla="*/ 4114800 h 4114800"/>
              <a:gd name="connsiteX3" fmla="*/ 0 w 3391871"/>
              <a:gd name="connsiteY3" fmla="*/ 4114800 h 4114800"/>
              <a:gd name="connsiteX0" fmla="*/ 0 w 3578405"/>
              <a:gd name="connsiteY0" fmla="*/ 4114800 h 4149869"/>
              <a:gd name="connsiteX1" fmla="*/ 3391871 w 3578405"/>
              <a:gd name="connsiteY1" fmla="*/ 0 h 4149869"/>
              <a:gd name="connsiteX2" fmla="*/ 3578295 w 3578405"/>
              <a:gd name="connsiteY2" fmla="*/ 4149869 h 4149869"/>
              <a:gd name="connsiteX3" fmla="*/ 0 w 3578405"/>
              <a:gd name="connsiteY3" fmla="*/ 4114800 h 414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8405" h="4149869">
                <a:moveTo>
                  <a:pt x="0" y="4114800"/>
                </a:moveTo>
                <a:lnTo>
                  <a:pt x="3391871" y="0"/>
                </a:lnTo>
                <a:cubicBezTo>
                  <a:pt x="3386421" y="1371600"/>
                  <a:pt x="3583745" y="2778269"/>
                  <a:pt x="3578295" y="4149869"/>
                </a:cubicBezTo>
                <a:lnTo>
                  <a:pt x="0" y="4114800"/>
                </a:lnTo>
                <a:close/>
              </a:path>
            </a:pathLst>
          </a:custGeom>
          <a:solidFill>
            <a:srgbClr val="0E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AD3416A-5761-C238-7834-449225E7DC34}"/>
              </a:ext>
            </a:extLst>
          </p:cNvPr>
          <p:cNvGrpSpPr/>
          <p:nvPr/>
        </p:nvGrpSpPr>
        <p:grpSpPr>
          <a:xfrm>
            <a:off x="7454400" y="780300"/>
            <a:ext cx="2160000" cy="2160000"/>
            <a:chOff x="1385454" y="6001546"/>
            <a:chExt cx="1590809" cy="1590808"/>
          </a:xfrm>
        </p:grpSpPr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ECED507-7B3E-9E9C-50A0-0C7862933EED}"/>
                </a:ext>
              </a:extLst>
            </p:cNvPr>
            <p:cNvSpPr/>
            <p:nvPr/>
          </p:nvSpPr>
          <p:spPr>
            <a:xfrm>
              <a:off x="1385454" y="6001546"/>
              <a:ext cx="1590809" cy="1590808"/>
            </a:xfrm>
            <a:prstGeom prst="hexagon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4" name="Gráfico 13" descr="América en globo terráqueo">
              <a:extLst>
                <a:ext uri="{FF2B5EF4-FFF2-40B4-BE49-F238E27FC236}">
                  <a16:creationId xmlns:a16="http://schemas.microsoft.com/office/drawing/2014/main" id="{3BD10A9D-0368-B422-52DB-D24D58855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8816" y="6333808"/>
              <a:ext cx="914400" cy="914400"/>
            </a:xfrm>
            <a:prstGeom prst="rect">
              <a:avLst/>
            </a:prstGeom>
          </p:spPr>
        </p:pic>
      </p:grpSp>
      <p:cxnSp>
        <p:nvCxnSpPr>
          <p:cNvPr id="15" name="Conector recto de flecha 71">
            <a:extLst>
              <a:ext uri="{FF2B5EF4-FFF2-40B4-BE49-F238E27FC236}">
                <a16:creationId xmlns:a16="http://schemas.microsoft.com/office/drawing/2014/main" id="{7D9EE16C-9464-9349-0A68-F56E714A6C91}"/>
              </a:ext>
            </a:extLst>
          </p:cNvPr>
          <p:cNvCxnSpPr>
            <a:cxnSpLocks/>
          </p:cNvCxnSpPr>
          <p:nvPr/>
        </p:nvCxnSpPr>
        <p:spPr>
          <a:xfrm>
            <a:off x="8527825" y="2940300"/>
            <a:ext cx="0" cy="780300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0061451-59D0-C9D9-7680-57E5A8A2E8A2}"/>
              </a:ext>
            </a:extLst>
          </p:cNvPr>
          <p:cNvGrpSpPr/>
          <p:nvPr/>
        </p:nvGrpSpPr>
        <p:grpSpPr>
          <a:xfrm>
            <a:off x="7454400" y="3720600"/>
            <a:ext cx="2160000" cy="2160000"/>
            <a:chOff x="7454400" y="3720600"/>
            <a:chExt cx="2160000" cy="2160000"/>
          </a:xfrm>
        </p:grpSpPr>
        <p:sp>
          <p:nvSpPr>
            <p:cNvPr id="17" name="Hexágono 16">
              <a:extLst>
                <a:ext uri="{FF2B5EF4-FFF2-40B4-BE49-F238E27FC236}">
                  <a16:creationId xmlns:a16="http://schemas.microsoft.com/office/drawing/2014/main" id="{FBD8CDE8-D9C6-83B7-AE7C-FC081877CE25}"/>
                </a:ext>
              </a:extLst>
            </p:cNvPr>
            <p:cNvSpPr/>
            <p:nvPr/>
          </p:nvSpPr>
          <p:spPr>
            <a:xfrm>
              <a:off x="7454400" y="3720600"/>
              <a:ext cx="2160000" cy="2160000"/>
            </a:xfrm>
            <a:prstGeom prst="hexagon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9" name="Gráfico 18" descr="América del Sur">
              <a:extLst>
                <a:ext uri="{FF2B5EF4-FFF2-40B4-BE49-F238E27FC236}">
                  <a16:creationId xmlns:a16="http://schemas.microsoft.com/office/drawing/2014/main" id="{082FE7C4-91E5-C8E9-A16A-C7D98B647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5564" y="3921764"/>
              <a:ext cx="1757673" cy="17576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190B1F3-573D-4227-84C6-BE6D9377FD5E}"/>
              </a:ext>
            </a:extLst>
          </p:cNvPr>
          <p:cNvGrpSpPr/>
          <p:nvPr/>
        </p:nvGrpSpPr>
        <p:grpSpPr>
          <a:xfrm>
            <a:off x="7454400" y="6660900"/>
            <a:ext cx="2160000" cy="2160000"/>
            <a:chOff x="9710374" y="797291"/>
            <a:chExt cx="2160000" cy="2160000"/>
          </a:xfrm>
        </p:grpSpPr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6F6A2A5F-F4C1-E396-CA16-5AA4A413702E}"/>
                </a:ext>
              </a:extLst>
            </p:cNvPr>
            <p:cNvSpPr/>
            <p:nvPr/>
          </p:nvSpPr>
          <p:spPr>
            <a:xfrm>
              <a:off x="9710374" y="797291"/>
              <a:ext cx="2160000" cy="2160000"/>
            </a:xfrm>
            <a:prstGeom prst="hexagon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B6B5038C-9F8C-CD57-9A74-307D49E01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478" y="1113291"/>
              <a:ext cx="1147793" cy="1528000"/>
            </a:xfrm>
            <a:prstGeom prst="rect">
              <a:avLst/>
            </a:prstGeom>
          </p:spPr>
        </p:pic>
        <p:pic>
          <p:nvPicPr>
            <p:cNvPr id="25" name="Gráfico 24" descr="Marcador">
              <a:extLst>
                <a:ext uri="{FF2B5EF4-FFF2-40B4-BE49-F238E27FC236}">
                  <a16:creationId xmlns:a16="http://schemas.microsoft.com/office/drawing/2014/main" id="{6B5D07A6-066F-22B1-43B8-7A98623B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34589" y="1394698"/>
              <a:ext cx="561110" cy="561110"/>
            </a:xfrm>
            <a:prstGeom prst="rect">
              <a:avLst/>
            </a:prstGeom>
          </p:spPr>
        </p:pic>
      </p:grpSp>
      <p:cxnSp>
        <p:nvCxnSpPr>
          <p:cNvPr id="26" name="Conector recto de flecha 71">
            <a:extLst>
              <a:ext uri="{FF2B5EF4-FFF2-40B4-BE49-F238E27FC236}">
                <a16:creationId xmlns:a16="http://schemas.microsoft.com/office/drawing/2014/main" id="{8B142264-B755-ABAE-ACD0-E5AC43AA0535}"/>
              </a:ext>
            </a:extLst>
          </p:cNvPr>
          <p:cNvCxnSpPr>
            <a:cxnSpLocks/>
          </p:cNvCxnSpPr>
          <p:nvPr/>
        </p:nvCxnSpPr>
        <p:spPr>
          <a:xfrm>
            <a:off x="8534400" y="5880600"/>
            <a:ext cx="0" cy="780300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92C32BFC-7177-9A16-F725-579B4D8639C8}"/>
              </a:ext>
            </a:extLst>
          </p:cNvPr>
          <p:cNvGrpSpPr/>
          <p:nvPr/>
        </p:nvGrpSpPr>
        <p:grpSpPr>
          <a:xfrm>
            <a:off x="13695458" y="4170600"/>
            <a:ext cx="1260000" cy="1260000"/>
            <a:chOff x="13695458" y="4170600"/>
            <a:chExt cx="1260000" cy="1260000"/>
          </a:xfrm>
        </p:grpSpPr>
        <p:pic>
          <p:nvPicPr>
            <p:cNvPr id="29" name="Gráfico 28" descr="Smartphone">
              <a:extLst>
                <a:ext uri="{FF2B5EF4-FFF2-40B4-BE49-F238E27FC236}">
                  <a16:creationId xmlns:a16="http://schemas.microsoft.com/office/drawing/2014/main" id="{428D6EEB-F4D3-4AE8-07D0-4F46983F5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68258" y="4343400"/>
              <a:ext cx="914400" cy="914400"/>
            </a:xfrm>
            <a:prstGeom prst="rect">
              <a:avLst/>
            </a:prstGeom>
          </p:spPr>
        </p:pic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F587F098-4512-00BE-6FEC-D3C3D3F6E7E9}"/>
                </a:ext>
              </a:extLst>
            </p:cNvPr>
            <p:cNvSpPr/>
            <p:nvPr/>
          </p:nvSpPr>
          <p:spPr>
            <a:xfrm>
              <a:off x="13695458" y="4170600"/>
              <a:ext cx="1260000" cy="1260000"/>
            </a:xfrm>
            <a:prstGeom prst="rect">
              <a:avLst/>
            </a:prstGeom>
            <a:noFill/>
            <a:ln w="76200">
              <a:solidFill>
                <a:srgbClr val="623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C7A3230-C03E-4986-5F14-FA23B452E4A2}"/>
              </a:ext>
            </a:extLst>
          </p:cNvPr>
          <p:cNvGrpSpPr/>
          <p:nvPr/>
        </p:nvGrpSpPr>
        <p:grpSpPr>
          <a:xfrm>
            <a:off x="15279383" y="4170600"/>
            <a:ext cx="1260000" cy="1260000"/>
            <a:chOff x="15279383" y="4170600"/>
            <a:chExt cx="1260000" cy="1260000"/>
          </a:xfrm>
        </p:grpSpPr>
        <p:pic>
          <p:nvPicPr>
            <p:cNvPr id="54" name="Gráfico 53" descr="Tableta">
              <a:extLst>
                <a:ext uri="{FF2B5EF4-FFF2-40B4-BE49-F238E27FC236}">
                  <a16:creationId xmlns:a16="http://schemas.microsoft.com/office/drawing/2014/main" id="{F77ED79A-E0B0-E50E-68F6-8DC5EC5EC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452183" y="4343400"/>
              <a:ext cx="914400" cy="914400"/>
            </a:xfrm>
            <a:prstGeom prst="rect">
              <a:avLst/>
            </a:prstGeom>
          </p:spPr>
        </p:pic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9F617808-64A5-09F3-9E23-83983933BA4D}"/>
                </a:ext>
              </a:extLst>
            </p:cNvPr>
            <p:cNvSpPr/>
            <p:nvPr/>
          </p:nvSpPr>
          <p:spPr>
            <a:xfrm>
              <a:off x="15279383" y="4170600"/>
              <a:ext cx="1260000" cy="1260000"/>
            </a:xfrm>
            <a:prstGeom prst="rect">
              <a:avLst/>
            </a:prstGeom>
            <a:noFill/>
            <a:ln w="76200">
              <a:solidFill>
                <a:srgbClr val="623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D1A5F75-84E9-573F-28A9-C6BE7349E043}"/>
              </a:ext>
            </a:extLst>
          </p:cNvPr>
          <p:cNvGrpSpPr/>
          <p:nvPr/>
        </p:nvGrpSpPr>
        <p:grpSpPr>
          <a:xfrm>
            <a:off x="12185456" y="4170599"/>
            <a:ext cx="1260000" cy="1260000"/>
            <a:chOff x="12185456" y="4170599"/>
            <a:chExt cx="1260000" cy="1260000"/>
          </a:xfrm>
        </p:grpSpPr>
        <p:pic>
          <p:nvPicPr>
            <p:cNvPr id="37" name="Gráfico 36" descr="Portátil">
              <a:extLst>
                <a:ext uri="{FF2B5EF4-FFF2-40B4-BE49-F238E27FC236}">
                  <a16:creationId xmlns:a16="http://schemas.microsoft.com/office/drawing/2014/main" id="{948C084A-4756-5768-AB11-BA9E5D90D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358256" y="4343399"/>
              <a:ext cx="914400" cy="914400"/>
            </a:xfrm>
            <a:prstGeom prst="rect">
              <a:avLst/>
            </a:prstGeom>
          </p:spPr>
        </p:pic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9F86B6E5-45E2-F90D-4DA0-4F724CCB09D0}"/>
                </a:ext>
              </a:extLst>
            </p:cNvPr>
            <p:cNvSpPr/>
            <p:nvPr/>
          </p:nvSpPr>
          <p:spPr>
            <a:xfrm>
              <a:off x="12185456" y="4170599"/>
              <a:ext cx="1260000" cy="1260000"/>
            </a:xfrm>
            <a:prstGeom prst="rect">
              <a:avLst/>
            </a:prstGeom>
            <a:noFill/>
            <a:ln w="76200">
              <a:solidFill>
                <a:srgbClr val="623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B171FF9-B7B3-9C4B-BBF3-E921FA252D5F}"/>
              </a:ext>
            </a:extLst>
          </p:cNvPr>
          <p:cNvGrpSpPr/>
          <p:nvPr/>
        </p:nvGrpSpPr>
        <p:grpSpPr>
          <a:xfrm>
            <a:off x="10630160" y="4170600"/>
            <a:ext cx="1260000" cy="1260000"/>
            <a:chOff x="10630160" y="4170600"/>
            <a:chExt cx="1260000" cy="1260000"/>
          </a:xfrm>
        </p:grpSpPr>
        <p:pic>
          <p:nvPicPr>
            <p:cNvPr id="35" name="Gráfico 34" descr="Equipo">
              <a:extLst>
                <a:ext uri="{FF2B5EF4-FFF2-40B4-BE49-F238E27FC236}">
                  <a16:creationId xmlns:a16="http://schemas.microsoft.com/office/drawing/2014/main" id="{D39F2879-0CC6-EA7C-5992-20018ABCB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802960" y="4343400"/>
              <a:ext cx="914400" cy="914400"/>
            </a:xfrm>
            <a:prstGeom prst="rect">
              <a:avLst/>
            </a:prstGeom>
          </p:spPr>
        </p:pic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5A8CE554-000C-77EB-AC0B-F8A093657EBD}"/>
                </a:ext>
              </a:extLst>
            </p:cNvPr>
            <p:cNvSpPr/>
            <p:nvPr/>
          </p:nvSpPr>
          <p:spPr>
            <a:xfrm>
              <a:off x="10630160" y="4170600"/>
              <a:ext cx="1260000" cy="1260000"/>
            </a:xfrm>
            <a:prstGeom prst="rect">
              <a:avLst/>
            </a:prstGeom>
            <a:noFill/>
            <a:ln w="76200">
              <a:solidFill>
                <a:srgbClr val="623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03" name="Conector recto de flecha 71">
            <a:extLst>
              <a:ext uri="{FF2B5EF4-FFF2-40B4-BE49-F238E27FC236}">
                <a16:creationId xmlns:a16="http://schemas.microsoft.com/office/drawing/2014/main" id="{BA04EE07-06E3-5778-77F4-C594C1F0220A}"/>
              </a:ext>
            </a:extLst>
          </p:cNvPr>
          <p:cNvCxnSpPr>
            <a:cxnSpLocks/>
          </p:cNvCxnSpPr>
          <p:nvPr/>
        </p:nvCxnSpPr>
        <p:spPr>
          <a:xfrm>
            <a:off x="9572835" y="1860300"/>
            <a:ext cx="3315477" cy="27899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71">
            <a:extLst>
              <a:ext uri="{FF2B5EF4-FFF2-40B4-BE49-F238E27FC236}">
                <a16:creationId xmlns:a16="http://schemas.microsoft.com/office/drawing/2014/main" id="{7AFCAB62-176B-FD8B-1ABA-DFE9AD5316B7}"/>
              </a:ext>
            </a:extLst>
          </p:cNvPr>
          <p:cNvCxnSpPr>
            <a:cxnSpLocks/>
          </p:cNvCxnSpPr>
          <p:nvPr/>
        </p:nvCxnSpPr>
        <p:spPr>
          <a:xfrm rot="5400000">
            <a:off x="11583819" y="2152976"/>
            <a:ext cx="1652401" cy="2299717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71">
            <a:extLst>
              <a:ext uri="{FF2B5EF4-FFF2-40B4-BE49-F238E27FC236}">
                <a16:creationId xmlns:a16="http://schemas.microsoft.com/office/drawing/2014/main" id="{3DA3EFC3-0EC8-5411-C6BB-EED2AB35B978}"/>
              </a:ext>
            </a:extLst>
          </p:cNvPr>
          <p:cNvCxnSpPr>
            <a:cxnSpLocks/>
          </p:cNvCxnSpPr>
          <p:nvPr/>
        </p:nvCxnSpPr>
        <p:spPr>
          <a:xfrm rot="5400000">
            <a:off x="12361467" y="2930624"/>
            <a:ext cx="1652400" cy="744421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71">
            <a:extLst>
              <a:ext uri="{FF2B5EF4-FFF2-40B4-BE49-F238E27FC236}">
                <a16:creationId xmlns:a16="http://schemas.microsoft.com/office/drawing/2014/main" id="{BA7C2AE3-9BFD-10EC-E3CB-1982C2DCE8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16467" y="2920043"/>
            <a:ext cx="1652401" cy="765581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71">
            <a:extLst>
              <a:ext uri="{FF2B5EF4-FFF2-40B4-BE49-F238E27FC236}">
                <a16:creationId xmlns:a16="http://schemas.microsoft.com/office/drawing/2014/main" id="{1EC70CDF-D7FD-B390-8DF0-91314BDFC3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08430" y="2128081"/>
            <a:ext cx="1652401" cy="2349506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2463D366-7668-6AFF-0111-E5C1F857B936}"/>
              </a:ext>
            </a:extLst>
          </p:cNvPr>
          <p:cNvGrpSpPr/>
          <p:nvPr/>
        </p:nvGrpSpPr>
        <p:grpSpPr>
          <a:xfrm>
            <a:off x="11926111" y="5905173"/>
            <a:ext cx="3267531" cy="3267531"/>
            <a:chOff x="6900635" y="3166835"/>
            <a:chExt cx="3267531" cy="3267531"/>
          </a:xfrm>
        </p:grpSpPr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1E20BDDB-8F82-ADFE-C4D9-75B89A476D02}"/>
                </a:ext>
              </a:extLst>
            </p:cNvPr>
            <p:cNvSpPr/>
            <p:nvPr/>
          </p:nvSpPr>
          <p:spPr>
            <a:xfrm>
              <a:off x="6900635" y="3166835"/>
              <a:ext cx="3267531" cy="3267531"/>
            </a:xfrm>
            <a:prstGeom prst="roundRect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2222B161-8B9A-5BEC-410B-626EE2EFD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635" y="3166835"/>
              <a:ext cx="3267531" cy="32675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F951E430-2632-2AD9-DACB-CEC27F4B19FB}"/>
              </a:ext>
            </a:extLst>
          </p:cNvPr>
          <p:cNvSpPr/>
          <p:nvPr/>
        </p:nvSpPr>
        <p:spPr>
          <a:xfrm>
            <a:off x="13856441" y="6712198"/>
            <a:ext cx="288000" cy="1359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C4C78AB-0ACF-0CB8-2884-8D131195F346}"/>
              </a:ext>
            </a:extLst>
          </p:cNvPr>
          <p:cNvGrpSpPr/>
          <p:nvPr/>
        </p:nvGrpSpPr>
        <p:grpSpPr>
          <a:xfrm>
            <a:off x="12929877" y="1244344"/>
            <a:ext cx="1260000" cy="1260000"/>
            <a:chOff x="12929877" y="1258199"/>
            <a:chExt cx="1260000" cy="1260000"/>
          </a:xfrm>
        </p:grpSpPr>
        <p:pic>
          <p:nvPicPr>
            <p:cNvPr id="32" name="Gráfico 31" descr="Reseña de cliente">
              <a:extLst>
                <a:ext uri="{FF2B5EF4-FFF2-40B4-BE49-F238E27FC236}">
                  <a16:creationId xmlns:a16="http://schemas.microsoft.com/office/drawing/2014/main" id="{FF70A9D8-639C-593E-5CB6-B8B3503AD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3102677" y="1430999"/>
              <a:ext cx="914400" cy="914400"/>
            </a:xfrm>
            <a:prstGeom prst="rect">
              <a:avLst/>
            </a:prstGeom>
          </p:spPr>
        </p:pic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4AA41F7F-3225-D075-924F-4F4ED4F0E2E4}"/>
                </a:ext>
              </a:extLst>
            </p:cNvPr>
            <p:cNvSpPr/>
            <p:nvPr/>
          </p:nvSpPr>
          <p:spPr>
            <a:xfrm>
              <a:off x="12929877" y="1258199"/>
              <a:ext cx="1260000" cy="1260000"/>
            </a:xfrm>
            <a:prstGeom prst="rect">
              <a:avLst/>
            </a:prstGeom>
            <a:noFill/>
            <a:ln w="76200">
              <a:solidFill>
                <a:srgbClr val="623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23E2865E-7713-0A5D-3444-94A15225C16A}"/>
              </a:ext>
            </a:extLst>
          </p:cNvPr>
          <p:cNvGrpSpPr/>
          <p:nvPr/>
        </p:nvGrpSpPr>
        <p:grpSpPr>
          <a:xfrm>
            <a:off x="15351802" y="136379"/>
            <a:ext cx="1115815" cy="1115815"/>
            <a:chOff x="14894275" y="513348"/>
            <a:chExt cx="1115815" cy="1115815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8E24E9A0-9AC2-FE9B-4761-29D48519E0BC}"/>
                </a:ext>
              </a:extLst>
            </p:cNvPr>
            <p:cNvSpPr/>
            <p:nvPr/>
          </p:nvSpPr>
          <p:spPr>
            <a:xfrm>
              <a:off x="14894275" y="513348"/>
              <a:ext cx="1115815" cy="1115815"/>
            </a:xfrm>
            <a:prstGeom prst="ellipse">
              <a:avLst/>
            </a:prstGeom>
            <a:solidFill>
              <a:srgbClr val="62326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95D8F40E-E783-5732-D4D2-560618748C93}"/>
                </a:ext>
              </a:extLst>
            </p:cNvPr>
            <p:cNvSpPr/>
            <p:nvPr/>
          </p:nvSpPr>
          <p:spPr>
            <a:xfrm>
              <a:off x="15036042" y="809645"/>
              <a:ext cx="83228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b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84</a:t>
              </a:r>
              <a:r>
                <a:rPr lang="es-ES" sz="2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%</a:t>
              </a:r>
            </a:p>
          </p:txBody>
        </p:sp>
      </p:grpSp>
      <p:cxnSp>
        <p:nvCxnSpPr>
          <p:cNvPr id="137" name="Conector recto de flecha 71">
            <a:extLst>
              <a:ext uri="{FF2B5EF4-FFF2-40B4-BE49-F238E27FC236}">
                <a16:creationId xmlns:a16="http://schemas.microsoft.com/office/drawing/2014/main" id="{BD8C9E39-4315-76E8-1B94-C6CB6ECE00F8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14231442" y="1252194"/>
            <a:ext cx="1678268" cy="636005"/>
          </a:xfrm>
          <a:prstGeom prst="curvedConnector2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3254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8D17F462-0DC7-97C3-8AA8-347C8F9256DC}"/>
              </a:ext>
            </a:extLst>
          </p:cNvPr>
          <p:cNvGrpSpPr/>
          <p:nvPr/>
        </p:nvGrpSpPr>
        <p:grpSpPr>
          <a:xfrm>
            <a:off x="3187200" y="4080600"/>
            <a:ext cx="1440000" cy="1440000"/>
            <a:chOff x="7814400" y="4080600"/>
            <a:chExt cx="1440000" cy="1440000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E6BBA325-4F98-7878-6E1E-CC13D5B5DAA2}"/>
                </a:ext>
              </a:extLst>
            </p:cNvPr>
            <p:cNvSpPr/>
            <p:nvPr/>
          </p:nvSpPr>
          <p:spPr>
            <a:xfrm>
              <a:off x="7814400" y="40806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5BBE6023-6A81-115E-592C-3888EB24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400" y="4170600"/>
              <a:ext cx="1260000" cy="1260000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746B4489-2489-73CF-AA91-1C80A99FA21A}"/>
              </a:ext>
            </a:extLst>
          </p:cNvPr>
          <p:cNvGrpSpPr/>
          <p:nvPr/>
        </p:nvGrpSpPr>
        <p:grpSpPr>
          <a:xfrm>
            <a:off x="7814400" y="4080600"/>
            <a:ext cx="1440000" cy="1440000"/>
            <a:chOff x="7392834" y="2952199"/>
            <a:chExt cx="1440000" cy="1440000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62530F2A-E417-0365-1D98-BC4A24D3FB9A}"/>
                </a:ext>
              </a:extLst>
            </p:cNvPr>
            <p:cNvSpPr/>
            <p:nvPr/>
          </p:nvSpPr>
          <p:spPr>
            <a:xfrm>
              <a:off x="7392834" y="2952199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1" name="Gráfico 40" descr="Reseña de cliente">
              <a:extLst>
                <a:ext uri="{FF2B5EF4-FFF2-40B4-BE49-F238E27FC236}">
                  <a16:creationId xmlns:a16="http://schemas.microsoft.com/office/drawing/2014/main" id="{A31F204E-F8B5-A503-437B-54279DAA4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5634" y="3226005"/>
              <a:ext cx="914400" cy="914400"/>
            </a:xfrm>
            <a:prstGeom prst="rect">
              <a:avLst/>
            </a:prstGeom>
          </p:spPr>
        </p:pic>
      </p:grp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D946AED8-283B-972E-8D09-092F732514E4}"/>
              </a:ext>
            </a:extLst>
          </p:cNvPr>
          <p:cNvSpPr/>
          <p:nvPr/>
        </p:nvSpPr>
        <p:spPr>
          <a:xfrm>
            <a:off x="3187200" y="6858110"/>
            <a:ext cx="1440000" cy="1440000"/>
          </a:xfrm>
          <a:prstGeom prst="roundRect">
            <a:avLst/>
          </a:prstGeom>
          <a:solidFill>
            <a:srgbClr val="62326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FCE63B65-0142-84EE-1F9C-6304C0E23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00" y="6961910"/>
            <a:ext cx="1232399" cy="1232399"/>
          </a:xfrm>
          <a:prstGeom prst="rect">
            <a:avLst/>
          </a:prstGeom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38B19213-F80E-1B39-296C-27F8E3AE17C0}"/>
              </a:ext>
            </a:extLst>
          </p:cNvPr>
          <p:cNvGrpSpPr/>
          <p:nvPr/>
        </p:nvGrpSpPr>
        <p:grpSpPr>
          <a:xfrm>
            <a:off x="12441600" y="4080600"/>
            <a:ext cx="1440000" cy="1440000"/>
            <a:chOff x="7814400" y="4080600"/>
            <a:chExt cx="1440000" cy="1440000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F14C885E-F853-54D8-17F1-BDA8778CE295}"/>
                </a:ext>
              </a:extLst>
            </p:cNvPr>
            <p:cNvSpPr/>
            <p:nvPr/>
          </p:nvSpPr>
          <p:spPr>
            <a:xfrm>
              <a:off x="7814400" y="40806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9" name="Gráfico 48" descr="Lista RTL">
              <a:extLst>
                <a:ext uri="{FF2B5EF4-FFF2-40B4-BE49-F238E27FC236}">
                  <a16:creationId xmlns:a16="http://schemas.microsoft.com/office/drawing/2014/main" id="{89E753BF-39F1-D2CF-69D1-E4F98953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79780" y="4145980"/>
              <a:ext cx="1309240" cy="1309240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6CD349D2-C9CE-21F4-690A-7602C6A822A1}"/>
              </a:ext>
            </a:extLst>
          </p:cNvPr>
          <p:cNvGrpSpPr/>
          <p:nvPr/>
        </p:nvGrpSpPr>
        <p:grpSpPr>
          <a:xfrm>
            <a:off x="7965099" y="7008808"/>
            <a:ext cx="1138601" cy="1138601"/>
            <a:chOff x="7965100" y="4231300"/>
            <a:chExt cx="1138601" cy="113860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09D5088C-3169-09E5-D563-D973D1E832B8}"/>
                </a:ext>
              </a:extLst>
            </p:cNvPr>
            <p:cNvSpPr/>
            <p:nvPr/>
          </p:nvSpPr>
          <p:spPr>
            <a:xfrm>
              <a:off x="7965100" y="4231300"/>
              <a:ext cx="1138601" cy="1138601"/>
            </a:xfrm>
            <a:prstGeom prst="ellipse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F68FB63-0517-10D8-CF2C-336CE0CD7B01}"/>
                </a:ext>
              </a:extLst>
            </p:cNvPr>
            <p:cNvSpPr/>
            <p:nvPr/>
          </p:nvSpPr>
          <p:spPr>
            <a:xfrm>
              <a:off x="8264936" y="4544979"/>
              <a:ext cx="5389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91</a:t>
              </a:r>
            </a:p>
          </p:txBody>
        </p:sp>
      </p:grpSp>
      <p:cxnSp>
        <p:nvCxnSpPr>
          <p:cNvPr id="121" name="Conector recto de flecha 71">
            <a:extLst>
              <a:ext uri="{FF2B5EF4-FFF2-40B4-BE49-F238E27FC236}">
                <a16:creationId xmlns:a16="http://schemas.microsoft.com/office/drawing/2014/main" id="{CEDEF782-943C-15E2-5565-38957F11B702}"/>
              </a:ext>
            </a:extLst>
          </p:cNvPr>
          <p:cNvCxnSpPr>
            <a:cxnSpLocks/>
            <a:stCxn id="35" idx="2"/>
            <a:endCxn id="66" idx="0"/>
          </p:cNvCxnSpPr>
          <p:nvPr/>
        </p:nvCxnSpPr>
        <p:spPr>
          <a:xfrm>
            <a:off x="8534400" y="5520600"/>
            <a:ext cx="0" cy="1488208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71">
            <a:extLst>
              <a:ext uri="{FF2B5EF4-FFF2-40B4-BE49-F238E27FC236}">
                <a16:creationId xmlns:a16="http://schemas.microsoft.com/office/drawing/2014/main" id="{C454672E-AA53-DB24-6E0C-E763183F7B1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34400" y="2004924"/>
            <a:ext cx="0" cy="2075676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71">
            <a:extLst>
              <a:ext uri="{FF2B5EF4-FFF2-40B4-BE49-F238E27FC236}">
                <a16:creationId xmlns:a16="http://schemas.microsoft.com/office/drawing/2014/main" id="{FB2FF14F-252D-901B-2F25-84C53755799C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5182962" y="729162"/>
            <a:ext cx="2075676" cy="4627200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71">
            <a:extLst>
              <a:ext uri="{FF2B5EF4-FFF2-40B4-BE49-F238E27FC236}">
                <a16:creationId xmlns:a16="http://schemas.microsoft.com/office/drawing/2014/main" id="{58819314-D3BE-3F04-91D3-7219E7325C6B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9777472" y="761852"/>
            <a:ext cx="2141056" cy="4627200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71">
            <a:extLst>
              <a:ext uri="{FF2B5EF4-FFF2-40B4-BE49-F238E27FC236}">
                <a16:creationId xmlns:a16="http://schemas.microsoft.com/office/drawing/2014/main" id="{405CA0B7-7E5E-F21B-AFF5-BB92D814F2F5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>
            <a:off x="3907200" y="5520600"/>
            <a:ext cx="0" cy="1337510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8F31A1E-D1FC-20E4-21C2-BF7D5A4C1DDA}"/>
              </a:ext>
            </a:extLst>
          </p:cNvPr>
          <p:cNvGrpSpPr/>
          <p:nvPr/>
        </p:nvGrpSpPr>
        <p:grpSpPr>
          <a:xfrm>
            <a:off x="7454400" y="215390"/>
            <a:ext cx="2160000" cy="2160000"/>
            <a:chOff x="8037429" y="852645"/>
            <a:chExt cx="1590809" cy="1590808"/>
          </a:xfrm>
        </p:grpSpPr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BE3C6E4C-05ED-FEB7-2966-3FD11764262E}"/>
                </a:ext>
              </a:extLst>
            </p:cNvPr>
            <p:cNvSpPr/>
            <p:nvPr/>
          </p:nvSpPr>
          <p:spPr>
            <a:xfrm>
              <a:off x="8037429" y="852645"/>
              <a:ext cx="1590809" cy="1590808"/>
            </a:xfrm>
            <a:prstGeom prst="hexagon">
              <a:avLst/>
            </a:prstGeom>
            <a:solidFill>
              <a:srgbClr val="62326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9" name="Gráfico 28" descr="Gráfico de barras RTL">
              <a:extLst>
                <a:ext uri="{FF2B5EF4-FFF2-40B4-BE49-F238E27FC236}">
                  <a16:creationId xmlns:a16="http://schemas.microsoft.com/office/drawing/2014/main" id="{E0D832E4-FD3D-6CC8-000F-D3E13492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99980" y="1116401"/>
              <a:ext cx="1054209" cy="1054209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9BDE8540-8E68-7CB1-AFB5-123C88243690}"/>
              </a:ext>
            </a:extLst>
          </p:cNvPr>
          <p:cNvGrpSpPr/>
          <p:nvPr/>
        </p:nvGrpSpPr>
        <p:grpSpPr>
          <a:xfrm>
            <a:off x="10702500" y="6178843"/>
            <a:ext cx="1138601" cy="1138601"/>
            <a:chOff x="7965100" y="4231300"/>
            <a:chExt cx="1138601" cy="1138601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452A310-36AF-AD81-2EFA-F551C8B94D25}"/>
                </a:ext>
              </a:extLst>
            </p:cNvPr>
            <p:cNvSpPr/>
            <p:nvPr/>
          </p:nvSpPr>
          <p:spPr>
            <a:xfrm>
              <a:off x="7965100" y="4231300"/>
              <a:ext cx="1138601" cy="1138601"/>
            </a:xfrm>
            <a:prstGeom prst="ellipse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CF7EDF7A-BE52-85D9-D92D-01A3253621F5}"/>
                </a:ext>
              </a:extLst>
            </p:cNvPr>
            <p:cNvSpPr/>
            <p:nvPr/>
          </p:nvSpPr>
          <p:spPr>
            <a:xfrm>
              <a:off x="8264936" y="4544979"/>
              <a:ext cx="5389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91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5C133363-443E-B9B3-7F4D-487093430404}"/>
              </a:ext>
            </a:extLst>
          </p:cNvPr>
          <p:cNvGrpSpPr/>
          <p:nvPr/>
        </p:nvGrpSpPr>
        <p:grpSpPr>
          <a:xfrm>
            <a:off x="10702500" y="7845707"/>
            <a:ext cx="1138601" cy="1138601"/>
            <a:chOff x="7965100" y="4231300"/>
            <a:chExt cx="1138601" cy="1138601"/>
          </a:xfrm>
        </p:grpSpPr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8302734-4324-7DF4-CDD0-3BD20CC3C240}"/>
                </a:ext>
              </a:extLst>
            </p:cNvPr>
            <p:cNvSpPr/>
            <p:nvPr/>
          </p:nvSpPr>
          <p:spPr>
            <a:xfrm>
              <a:off x="7965100" y="4231300"/>
              <a:ext cx="1138601" cy="1138601"/>
            </a:xfrm>
            <a:prstGeom prst="ellipse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D68E0219-C906-25D4-A12C-89594B1EB697}"/>
                </a:ext>
              </a:extLst>
            </p:cNvPr>
            <p:cNvSpPr/>
            <p:nvPr/>
          </p:nvSpPr>
          <p:spPr>
            <a:xfrm>
              <a:off x="8264936" y="4544979"/>
              <a:ext cx="5389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risten ITC" panose="03050502040202030202" pitchFamily="66" charset="0"/>
                  <a:cs typeface="Adobe Devanagari" panose="02040503050201020203" pitchFamily="18" charset="0"/>
                </a:rPr>
                <a:t>91</a:t>
              </a:r>
            </a:p>
          </p:txBody>
        </p:sp>
      </p:grpSp>
      <p:cxnSp>
        <p:nvCxnSpPr>
          <p:cNvPr id="159" name="Conector recto de flecha 71">
            <a:extLst>
              <a:ext uri="{FF2B5EF4-FFF2-40B4-BE49-F238E27FC236}">
                <a16:creationId xmlns:a16="http://schemas.microsoft.com/office/drawing/2014/main" id="{47D9410E-D3E3-AE44-EDA7-65A4B7878D2B}"/>
              </a:ext>
            </a:extLst>
          </p:cNvPr>
          <p:cNvCxnSpPr>
            <a:cxnSpLocks/>
            <a:stCxn id="66" idx="6"/>
            <a:endCxn id="149" idx="2"/>
          </p:cNvCxnSpPr>
          <p:nvPr/>
        </p:nvCxnSpPr>
        <p:spPr>
          <a:xfrm flipV="1">
            <a:off x="9103700" y="6748144"/>
            <a:ext cx="1598800" cy="829965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71">
            <a:extLst>
              <a:ext uri="{FF2B5EF4-FFF2-40B4-BE49-F238E27FC236}">
                <a16:creationId xmlns:a16="http://schemas.microsoft.com/office/drawing/2014/main" id="{046877C4-3F14-F510-DB2B-62A68BBDE6C3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9103700" y="7578109"/>
            <a:ext cx="1538010" cy="836898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FC9B8A4A-3967-781A-B790-355AF6489662}"/>
              </a:ext>
            </a:extLst>
          </p:cNvPr>
          <p:cNvSpPr/>
          <p:nvPr/>
        </p:nvSpPr>
        <p:spPr>
          <a:xfrm>
            <a:off x="12140937" y="6462569"/>
            <a:ext cx="41136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3A7CFB0A-4B51-D6F0-A28B-F770B92142F6}"/>
              </a:ext>
            </a:extLst>
          </p:cNvPr>
          <p:cNvSpPr/>
          <p:nvPr/>
        </p:nvSpPr>
        <p:spPr>
          <a:xfrm>
            <a:off x="12135351" y="8097831"/>
            <a:ext cx="41136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3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66" grpId="0"/>
      <p:bldP spid="1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24326A5-120F-E933-85ED-11AB11C6D0B1}"/>
              </a:ext>
            </a:extLst>
          </p:cNvPr>
          <p:cNvGrpSpPr/>
          <p:nvPr/>
        </p:nvGrpSpPr>
        <p:grpSpPr>
          <a:xfrm>
            <a:off x="1025675" y="4080600"/>
            <a:ext cx="1440000" cy="1440000"/>
            <a:chOff x="10446327" y="2952198"/>
            <a:chExt cx="1440000" cy="1440000"/>
          </a:xfrm>
        </p:grpSpPr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6874DDFC-40D0-320D-6304-53D65C759261}"/>
                </a:ext>
              </a:extLst>
            </p:cNvPr>
            <p:cNvSpPr/>
            <p:nvPr/>
          </p:nvSpPr>
          <p:spPr>
            <a:xfrm>
              <a:off x="10446327" y="2952198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" name="Gráfico 4" descr="Acceso universal">
              <a:extLst>
                <a:ext uri="{FF2B5EF4-FFF2-40B4-BE49-F238E27FC236}">
                  <a16:creationId xmlns:a16="http://schemas.microsoft.com/office/drawing/2014/main" id="{CE1E42BD-5A8E-B54B-985D-A7E05F7D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1358" y="3125250"/>
              <a:ext cx="1086585" cy="1086585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015D671-7CEB-3B6B-61C4-92A1E3641681}"/>
              </a:ext>
            </a:extLst>
          </p:cNvPr>
          <p:cNvGrpSpPr/>
          <p:nvPr/>
        </p:nvGrpSpPr>
        <p:grpSpPr>
          <a:xfrm>
            <a:off x="4461603" y="4080600"/>
            <a:ext cx="1440000" cy="1440000"/>
            <a:chOff x="7814400" y="4080600"/>
            <a:chExt cx="1440000" cy="14400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273A40F9-B102-DF25-4932-4BD05BB1B4F8}"/>
                </a:ext>
              </a:extLst>
            </p:cNvPr>
            <p:cNvSpPr/>
            <p:nvPr/>
          </p:nvSpPr>
          <p:spPr>
            <a:xfrm>
              <a:off x="7814400" y="40806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8" name="Gráfico 7" descr="Hombre">
              <a:extLst>
                <a:ext uri="{FF2B5EF4-FFF2-40B4-BE49-F238E27FC236}">
                  <a16:creationId xmlns:a16="http://schemas.microsoft.com/office/drawing/2014/main" id="{B735724E-52C4-FECF-6D09-AB70BFDF6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06217CF-EBA0-4D48-78AF-355734227A42}"/>
              </a:ext>
            </a:extLst>
          </p:cNvPr>
          <p:cNvGrpSpPr/>
          <p:nvPr/>
        </p:nvGrpSpPr>
        <p:grpSpPr>
          <a:xfrm>
            <a:off x="4461603" y="1320300"/>
            <a:ext cx="1440000" cy="1440000"/>
            <a:chOff x="7814400" y="4080600"/>
            <a:chExt cx="1440000" cy="14400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21BEC8F6-1878-7245-81E2-618EC5D4E171}"/>
                </a:ext>
              </a:extLst>
            </p:cNvPr>
            <p:cNvSpPr/>
            <p:nvPr/>
          </p:nvSpPr>
          <p:spPr>
            <a:xfrm>
              <a:off x="7814400" y="40806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" name="Gráfico 2" descr="Mujer">
              <a:extLst>
                <a:ext uri="{FF2B5EF4-FFF2-40B4-BE49-F238E27FC236}">
                  <a16:creationId xmlns:a16="http://schemas.microsoft.com/office/drawing/2014/main" id="{EA3335AC-E1FD-FC50-D4E6-5E3A6A0D2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35B25BB-A37C-394E-371A-6CF047C4B39E}"/>
              </a:ext>
            </a:extLst>
          </p:cNvPr>
          <p:cNvGrpSpPr/>
          <p:nvPr/>
        </p:nvGrpSpPr>
        <p:grpSpPr>
          <a:xfrm>
            <a:off x="4461603" y="6840900"/>
            <a:ext cx="1440000" cy="1440000"/>
            <a:chOff x="7814400" y="4080600"/>
            <a:chExt cx="1440000" cy="14400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516BF81E-15A7-6C66-4ED0-03AE05D31BF8}"/>
                </a:ext>
              </a:extLst>
            </p:cNvPr>
            <p:cNvSpPr/>
            <p:nvPr/>
          </p:nvSpPr>
          <p:spPr>
            <a:xfrm>
              <a:off x="7814400" y="40806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" name="Gráfico 5" descr="Persona en silla de ruedas">
              <a:extLst>
                <a:ext uri="{FF2B5EF4-FFF2-40B4-BE49-F238E27FC236}">
                  <a16:creationId xmlns:a16="http://schemas.microsoft.com/office/drawing/2014/main" id="{73330AB9-FC62-8C26-9CD3-8C8B24386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38036AC-5BE9-0D2E-AB83-A31828EF5AB6}"/>
              </a:ext>
            </a:extLst>
          </p:cNvPr>
          <p:cNvGrpSpPr/>
          <p:nvPr/>
        </p:nvGrpSpPr>
        <p:grpSpPr>
          <a:xfrm>
            <a:off x="637972" y="478630"/>
            <a:ext cx="2160000" cy="2160000"/>
            <a:chOff x="5163407" y="5706831"/>
            <a:chExt cx="1590809" cy="1590808"/>
          </a:xfrm>
        </p:grpSpPr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2D30B01E-3D36-C38A-5868-7DDD883D2CC1}"/>
                </a:ext>
              </a:extLst>
            </p:cNvPr>
            <p:cNvSpPr/>
            <p:nvPr/>
          </p:nvSpPr>
          <p:spPr>
            <a:xfrm>
              <a:off x="5163407" y="5706831"/>
              <a:ext cx="1590809" cy="1590808"/>
            </a:xfrm>
            <a:prstGeom prst="hexagon">
              <a:avLst/>
            </a:prstGeom>
            <a:solidFill>
              <a:srgbClr val="62326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8" name="Gráfico 37" descr="Lista RTL">
              <a:extLst>
                <a:ext uri="{FF2B5EF4-FFF2-40B4-BE49-F238E27FC236}">
                  <a16:creationId xmlns:a16="http://schemas.microsoft.com/office/drawing/2014/main" id="{6F600577-7990-67FE-3F05-28C40BDD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12760" y="6072985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Conector recto de flecha 71">
            <a:extLst>
              <a:ext uri="{FF2B5EF4-FFF2-40B4-BE49-F238E27FC236}">
                <a16:creationId xmlns:a16="http://schemas.microsoft.com/office/drawing/2014/main" id="{8F1C09FD-B27C-307F-3F07-00F3FBEBDAC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745675" y="2638630"/>
            <a:ext cx="0" cy="1441970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71">
            <a:extLst>
              <a:ext uri="{FF2B5EF4-FFF2-40B4-BE49-F238E27FC236}">
                <a16:creationId xmlns:a16="http://schemas.microsoft.com/office/drawing/2014/main" id="{73124D44-8AB2-B04B-E4B3-390818CCBFB6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>
            <a:off x="2465675" y="4800600"/>
            <a:ext cx="1995928" cy="0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71">
            <a:extLst>
              <a:ext uri="{FF2B5EF4-FFF2-40B4-BE49-F238E27FC236}">
                <a16:creationId xmlns:a16="http://schemas.microsoft.com/office/drawing/2014/main" id="{D35C2209-ABF5-43DC-D856-F44A264F99D0}"/>
              </a:ext>
            </a:extLst>
          </p:cNvPr>
          <p:cNvCxnSpPr>
            <a:cxnSpLocks/>
            <a:stCxn id="39" idx="3"/>
            <a:endCxn id="17" idx="1"/>
          </p:cNvCxnSpPr>
          <p:nvPr/>
        </p:nvCxnSpPr>
        <p:spPr>
          <a:xfrm>
            <a:off x="2465675" y="4800600"/>
            <a:ext cx="1995928" cy="2760300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71">
            <a:extLst>
              <a:ext uri="{FF2B5EF4-FFF2-40B4-BE49-F238E27FC236}">
                <a16:creationId xmlns:a16="http://schemas.microsoft.com/office/drawing/2014/main" id="{E07D3429-4244-1503-3C38-5F97AD36483A}"/>
              </a:ext>
            </a:extLst>
          </p:cNvPr>
          <p:cNvCxnSpPr>
            <a:cxnSpLocks/>
            <a:stCxn id="39" idx="3"/>
            <a:endCxn id="11" idx="1"/>
          </p:cNvCxnSpPr>
          <p:nvPr/>
        </p:nvCxnSpPr>
        <p:spPr>
          <a:xfrm flipV="1">
            <a:off x="2465675" y="2040300"/>
            <a:ext cx="1995928" cy="2760300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75AAFC-F3E5-1CBA-B210-DD9A514986F3}"/>
              </a:ext>
            </a:extLst>
          </p:cNvPr>
          <p:cNvCxnSpPr>
            <a:cxnSpLocks/>
            <a:stCxn id="11" idx="3"/>
            <a:endCxn id="82" idx="1"/>
          </p:cNvCxnSpPr>
          <p:nvPr/>
        </p:nvCxnSpPr>
        <p:spPr>
          <a:xfrm>
            <a:off x="5901603" y="2040300"/>
            <a:ext cx="1144022" cy="10359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10E25EA-051C-7A7A-362F-11BF8D9F08C5}"/>
              </a:ext>
            </a:extLst>
          </p:cNvPr>
          <p:cNvSpPr/>
          <p:nvPr/>
        </p:nvSpPr>
        <p:spPr>
          <a:xfrm>
            <a:off x="7045625" y="6528235"/>
            <a:ext cx="1001522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E407DE9C-A878-FC62-B19E-17C734D761AF}"/>
              </a:ext>
            </a:extLst>
          </p:cNvPr>
          <p:cNvSpPr/>
          <p:nvPr/>
        </p:nvSpPr>
        <p:spPr>
          <a:xfrm>
            <a:off x="7045625" y="3760067"/>
            <a:ext cx="1001522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5A596B9-DEC4-014C-6B81-2E105F53A845}"/>
              </a:ext>
            </a:extLst>
          </p:cNvPr>
          <p:cNvSpPr/>
          <p:nvPr/>
        </p:nvSpPr>
        <p:spPr>
          <a:xfrm>
            <a:off x="7045625" y="1019607"/>
            <a:ext cx="1001522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MAXIMILIANOKERPS MAXIMILIANO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22ECE7B2-5E85-1FA8-0618-2B997A42BCC5}"/>
              </a:ext>
            </a:extLst>
          </p:cNvPr>
          <p:cNvCxnSpPr>
            <a:cxnSpLocks/>
            <a:stCxn id="14" idx="3"/>
            <a:endCxn id="80" idx="1"/>
          </p:cNvCxnSpPr>
          <p:nvPr/>
        </p:nvCxnSpPr>
        <p:spPr>
          <a:xfrm flipV="1">
            <a:off x="5901603" y="4791119"/>
            <a:ext cx="1144022" cy="9481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560FBBAD-429A-00DA-1DC5-11C546179239}"/>
              </a:ext>
            </a:extLst>
          </p:cNvPr>
          <p:cNvCxnSpPr>
            <a:cxnSpLocks/>
            <a:stCxn id="17" idx="3"/>
            <a:endCxn id="73" idx="1"/>
          </p:cNvCxnSpPr>
          <p:nvPr/>
        </p:nvCxnSpPr>
        <p:spPr>
          <a:xfrm flipV="1">
            <a:off x="5901603" y="7559287"/>
            <a:ext cx="1144022" cy="1613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00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0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91455D6E-C8D4-6A68-E8CC-D60FAA6FD584}"/>
              </a:ext>
            </a:extLst>
          </p:cNvPr>
          <p:cNvGrpSpPr/>
          <p:nvPr/>
        </p:nvGrpSpPr>
        <p:grpSpPr>
          <a:xfrm>
            <a:off x="3952113" y="3164281"/>
            <a:ext cx="1440000" cy="1440000"/>
            <a:chOff x="4957801" y="5446621"/>
            <a:chExt cx="1440000" cy="1440000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BD28168-C10C-DB38-DD63-755C331E438C}"/>
                </a:ext>
              </a:extLst>
            </p:cNvPr>
            <p:cNvSpPr/>
            <p:nvPr/>
          </p:nvSpPr>
          <p:spPr>
            <a:xfrm>
              <a:off x="4957801" y="5446621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07547681-9E58-14FD-7A1B-14D31C2B3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801" y="5626621"/>
              <a:ext cx="1080000" cy="1080000"/>
            </a:xfrm>
            <a:prstGeom prst="rect">
              <a:avLst/>
            </a:prstGeom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B6F89319-918B-267F-DA74-57A1B3ED0F9E}"/>
              </a:ext>
            </a:extLst>
          </p:cNvPr>
          <p:cNvGrpSpPr/>
          <p:nvPr/>
        </p:nvGrpSpPr>
        <p:grpSpPr>
          <a:xfrm>
            <a:off x="7109213" y="6253402"/>
            <a:ext cx="1440000" cy="1440000"/>
            <a:chOff x="6056891" y="2891006"/>
            <a:chExt cx="1440000" cy="1440000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BCCDCBC0-72C9-EAB8-299A-0996C74CC538}"/>
                </a:ext>
              </a:extLst>
            </p:cNvPr>
            <p:cNvSpPr/>
            <p:nvPr/>
          </p:nvSpPr>
          <p:spPr>
            <a:xfrm>
              <a:off x="6056891" y="2891006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6D66941-CFFF-C92C-6374-693284379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891" y="3071006"/>
              <a:ext cx="1080000" cy="1080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616840A-1741-0C46-5D3A-24A24446FB29}"/>
              </a:ext>
            </a:extLst>
          </p:cNvPr>
          <p:cNvGrpSpPr/>
          <p:nvPr/>
        </p:nvGrpSpPr>
        <p:grpSpPr>
          <a:xfrm>
            <a:off x="5530663" y="4742831"/>
            <a:ext cx="1440000" cy="1440000"/>
            <a:chOff x="8513699" y="3029457"/>
            <a:chExt cx="1440000" cy="1440000"/>
          </a:xfrm>
        </p:grpSpPr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9A122B56-186A-D293-4EB8-EEF95BEC7132}"/>
                </a:ext>
              </a:extLst>
            </p:cNvPr>
            <p:cNvSpPr/>
            <p:nvPr/>
          </p:nvSpPr>
          <p:spPr>
            <a:xfrm>
              <a:off x="8513699" y="3029457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869E8775-B155-AE0F-9B3F-2D20E889E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699" y="3209457"/>
              <a:ext cx="1080000" cy="1080000"/>
            </a:xfrm>
            <a:prstGeom prst="rect">
              <a:avLst/>
            </a:prstGeom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A085D0D1-8282-7F64-F658-7B4B521003F3}"/>
              </a:ext>
            </a:extLst>
          </p:cNvPr>
          <p:cNvGrpSpPr/>
          <p:nvPr/>
        </p:nvGrpSpPr>
        <p:grpSpPr>
          <a:xfrm>
            <a:off x="8725863" y="7831952"/>
            <a:ext cx="1440000" cy="1440000"/>
            <a:chOff x="7073699" y="6535000"/>
            <a:chExt cx="1440000" cy="1440000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76F25C16-CAC9-253E-59BC-75B91EC24A8B}"/>
                </a:ext>
              </a:extLst>
            </p:cNvPr>
            <p:cNvSpPr/>
            <p:nvPr/>
          </p:nvSpPr>
          <p:spPr>
            <a:xfrm>
              <a:off x="7073699" y="65350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CAEBC18C-33E5-DD17-4C60-1095E7CDF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699" y="6715000"/>
              <a:ext cx="1080000" cy="10800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B1A0A17-797A-5CA0-379B-27D2E90C8B05}"/>
              </a:ext>
            </a:extLst>
          </p:cNvPr>
          <p:cNvGrpSpPr/>
          <p:nvPr/>
        </p:nvGrpSpPr>
        <p:grpSpPr>
          <a:xfrm>
            <a:off x="1224074" y="332696"/>
            <a:ext cx="2160000" cy="2160000"/>
            <a:chOff x="1755135" y="1832526"/>
            <a:chExt cx="2160000" cy="2160000"/>
          </a:xfrm>
        </p:grpSpPr>
        <p:sp>
          <p:nvSpPr>
            <p:cNvPr id="52" name="Hexágono 51">
              <a:extLst>
                <a:ext uri="{FF2B5EF4-FFF2-40B4-BE49-F238E27FC236}">
                  <a16:creationId xmlns:a16="http://schemas.microsoft.com/office/drawing/2014/main" id="{B66F58D3-2BB5-58EC-8DB3-B21211E865FE}"/>
                </a:ext>
              </a:extLst>
            </p:cNvPr>
            <p:cNvSpPr/>
            <p:nvPr/>
          </p:nvSpPr>
          <p:spPr>
            <a:xfrm>
              <a:off x="1755135" y="1832526"/>
              <a:ext cx="2160000" cy="2160000"/>
            </a:xfrm>
            <a:prstGeom prst="hexagon">
              <a:avLst/>
            </a:prstGeom>
            <a:solidFill>
              <a:srgbClr val="62326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3" name="Gráfico 52" descr="Diseño web">
              <a:extLst>
                <a:ext uri="{FF2B5EF4-FFF2-40B4-BE49-F238E27FC236}">
                  <a16:creationId xmlns:a16="http://schemas.microsoft.com/office/drawing/2014/main" id="{EAE7148D-528B-DD4D-5C50-6277424DB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66082" y="2350333"/>
              <a:ext cx="1191551" cy="1191551"/>
            </a:xfrm>
            <a:prstGeom prst="rect">
              <a:avLst/>
            </a:prstGeom>
          </p:spPr>
        </p:pic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E000D33E-C219-2114-99B2-F9BBBF635EC1}"/>
              </a:ext>
            </a:extLst>
          </p:cNvPr>
          <p:cNvGrpSpPr/>
          <p:nvPr/>
        </p:nvGrpSpPr>
        <p:grpSpPr>
          <a:xfrm>
            <a:off x="9302406" y="883278"/>
            <a:ext cx="1080000" cy="1080000"/>
            <a:chOff x="7994400" y="4260600"/>
            <a:chExt cx="1080000" cy="1080000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5805A799-79DC-21BE-011B-BCA99C353CFC}"/>
                </a:ext>
              </a:extLst>
            </p:cNvPr>
            <p:cNvSpPr/>
            <p:nvPr/>
          </p:nvSpPr>
          <p:spPr>
            <a:xfrm>
              <a:off x="7994400" y="4260600"/>
              <a:ext cx="1080000" cy="108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86" name="Gráfico 85" descr="Cerebro en cabeza">
              <a:extLst>
                <a:ext uri="{FF2B5EF4-FFF2-40B4-BE49-F238E27FC236}">
                  <a16:creationId xmlns:a16="http://schemas.microsoft.com/office/drawing/2014/main" id="{E9A2D234-0059-A470-B45B-410CFBD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BB92ED18-15F3-81F5-8DEB-96061914D0B2}"/>
              </a:ext>
            </a:extLst>
          </p:cNvPr>
          <p:cNvGrpSpPr/>
          <p:nvPr/>
        </p:nvGrpSpPr>
        <p:grpSpPr>
          <a:xfrm>
            <a:off x="6158696" y="883278"/>
            <a:ext cx="1080000" cy="1080000"/>
            <a:chOff x="7994400" y="4260600"/>
            <a:chExt cx="1080000" cy="1080000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3CAFA01D-6085-603F-C90B-7C597FD55652}"/>
                </a:ext>
              </a:extLst>
            </p:cNvPr>
            <p:cNvSpPr/>
            <p:nvPr/>
          </p:nvSpPr>
          <p:spPr>
            <a:xfrm>
              <a:off x="7994400" y="4260600"/>
              <a:ext cx="1080000" cy="108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89" name="Gráfico 88" descr="Silla de ruedas nueva">
              <a:extLst>
                <a:ext uri="{FF2B5EF4-FFF2-40B4-BE49-F238E27FC236}">
                  <a16:creationId xmlns:a16="http://schemas.microsoft.com/office/drawing/2014/main" id="{6E76E2AA-8371-6F1A-D024-0500527F0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12E5917B-172C-8812-C022-F18B90270DF5}"/>
              </a:ext>
            </a:extLst>
          </p:cNvPr>
          <p:cNvGrpSpPr/>
          <p:nvPr/>
        </p:nvGrpSpPr>
        <p:grpSpPr>
          <a:xfrm>
            <a:off x="12446116" y="883278"/>
            <a:ext cx="1080000" cy="1080000"/>
            <a:chOff x="7994400" y="4260600"/>
            <a:chExt cx="1080000" cy="1080000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47CA8065-3069-DEF9-51B2-00B740B15BFD}"/>
                </a:ext>
              </a:extLst>
            </p:cNvPr>
            <p:cNvSpPr/>
            <p:nvPr/>
          </p:nvSpPr>
          <p:spPr>
            <a:xfrm>
              <a:off x="7994400" y="4260600"/>
              <a:ext cx="1080000" cy="108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2" name="Gráfico 91" descr="Sordo">
              <a:extLst>
                <a:ext uri="{FF2B5EF4-FFF2-40B4-BE49-F238E27FC236}">
                  <a16:creationId xmlns:a16="http://schemas.microsoft.com/office/drawing/2014/main" id="{47FD6CDE-EDCB-60D0-EC8B-E1F3C881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D3BAC92-B431-5D98-8BEB-A40E8410C115}"/>
              </a:ext>
            </a:extLst>
          </p:cNvPr>
          <p:cNvGrpSpPr/>
          <p:nvPr/>
        </p:nvGrpSpPr>
        <p:grpSpPr>
          <a:xfrm>
            <a:off x="10874261" y="883278"/>
            <a:ext cx="1080000" cy="1080000"/>
            <a:chOff x="7994400" y="4260600"/>
            <a:chExt cx="1080000" cy="1080000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0C0BE3FD-262E-2B4E-F9D6-D7A55C5B1D1B}"/>
                </a:ext>
              </a:extLst>
            </p:cNvPr>
            <p:cNvSpPr/>
            <p:nvPr/>
          </p:nvSpPr>
          <p:spPr>
            <a:xfrm>
              <a:off x="7994400" y="4260600"/>
              <a:ext cx="1080000" cy="108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5" name="Gráfico 94" descr="Invidente">
              <a:extLst>
                <a:ext uri="{FF2B5EF4-FFF2-40B4-BE49-F238E27FC236}">
                  <a16:creationId xmlns:a16="http://schemas.microsoft.com/office/drawing/2014/main" id="{9A35E23F-F9A4-97A5-EC31-62FABEF4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B876FC8E-2D81-E3E9-B0C6-183C9F23B331}"/>
              </a:ext>
            </a:extLst>
          </p:cNvPr>
          <p:cNvGrpSpPr/>
          <p:nvPr/>
        </p:nvGrpSpPr>
        <p:grpSpPr>
          <a:xfrm>
            <a:off x="7730551" y="883278"/>
            <a:ext cx="1080000" cy="1080000"/>
            <a:chOff x="7994400" y="4260600"/>
            <a:chExt cx="1080000" cy="1080000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78DA9C1F-9039-7450-E484-90E769473EDF}"/>
                </a:ext>
              </a:extLst>
            </p:cNvPr>
            <p:cNvSpPr/>
            <p:nvPr/>
          </p:nvSpPr>
          <p:spPr>
            <a:xfrm>
              <a:off x="7994400" y="4260600"/>
              <a:ext cx="1080000" cy="108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8" name="Gráfico 97" descr="Hombre con bastón">
              <a:extLst>
                <a:ext uri="{FF2B5EF4-FFF2-40B4-BE49-F238E27FC236}">
                  <a16:creationId xmlns:a16="http://schemas.microsoft.com/office/drawing/2014/main" id="{AF4DBF07-0DA2-2A17-5E65-501BF6F0C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cxnSp>
        <p:nvCxnSpPr>
          <p:cNvPr id="99" name="Conector recto de flecha 71">
            <a:extLst>
              <a:ext uri="{FF2B5EF4-FFF2-40B4-BE49-F238E27FC236}">
                <a16:creationId xmlns:a16="http://schemas.microsoft.com/office/drawing/2014/main" id="{B4AF5F9C-58CF-83B6-4D17-3CEBA4CDDA06}"/>
              </a:ext>
            </a:extLst>
          </p:cNvPr>
          <p:cNvCxnSpPr>
            <a:cxnSpLocks/>
            <a:stCxn id="35" idx="3"/>
            <a:endCxn id="102" idx="1"/>
          </p:cNvCxnSpPr>
          <p:nvPr/>
        </p:nvCxnSpPr>
        <p:spPr>
          <a:xfrm>
            <a:off x="5392113" y="3884281"/>
            <a:ext cx="7260111" cy="0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71">
            <a:extLst>
              <a:ext uri="{FF2B5EF4-FFF2-40B4-BE49-F238E27FC236}">
                <a16:creationId xmlns:a16="http://schemas.microsoft.com/office/drawing/2014/main" id="{2D4CCE22-BEDF-EE52-606F-BE471177DBC4}"/>
              </a:ext>
            </a:extLst>
          </p:cNvPr>
          <p:cNvCxnSpPr>
            <a:cxnSpLocks/>
            <a:stCxn id="37" idx="3"/>
            <a:endCxn id="113" idx="1"/>
          </p:cNvCxnSpPr>
          <p:nvPr/>
        </p:nvCxnSpPr>
        <p:spPr>
          <a:xfrm flipV="1">
            <a:off x="6970663" y="5437914"/>
            <a:ext cx="5681561" cy="24917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71">
            <a:extLst>
              <a:ext uri="{FF2B5EF4-FFF2-40B4-BE49-F238E27FC236}">
                <a16:creationId xmlns:a16="http://schemas.microsoft.com/office/drawing/2014/main" id="{D8648CCD-931F-1436-39CA-1D82DC18ABED}"/>
              </a:ext>
            </a:extLst>
          </p:cNvPr>
          <p:cNvCxnSpPr>
            <a:cxnSpLocks/>
            <a:stCxn id="30" idx="3"/>
            <a:endCxn id="114" idx="1"/>
          </p:cNvCxnSpPr>
          <p:nvPr/>
        </p:nvCxnSpPr>
        <p:spPr>
          <a:xfrm flipV="1">
            <a:off x="8549213" y="6957267"/>
            <a:ext cx="4103011" cy="16135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71">
            <a:extLst>
              <a:ext uri="{FF2B5EF4-FFF2-40B4-BE49-F238E27FC236}">
                <a16:creationId xmlns:a16="http://schemas.microsoft.com/office/drawing/2014/main" id="{D9E1BEA3-D6C6-71BE-8646-819C32F73717}"/>
              </a:ext>
            </a:extLst>
          </p:cNvPr>
          <p:cNvCxnSpPr>
            <a:cxnSpLocks/>
            <a:stCxn id="33" idx="3"/>
            <a:endCxn id="116" idx="1"/>
          </p:cNvCxnSpPr>
          <p:nvPr/>
        </p:nvCxnSpPr>
        <p:spPr>
          <a:xfrm flipV="1">
            <a:off x="10165863" y="8551951"/>
            <a:ext cx="2486361" cy="1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2154E33-7A56-40CC-2FC6-8D20F621F79E}"/>
              </a:ext>
            </a:extLst>
          </p:cNvPr>
          <p:cNvSpPr/>
          <p:nvPr/>
        </p:nvSpPr>
        <p:spPr>
          <a:xfrm>
            <a:off x="12652224" y="3591893"/>
            <a:ext cx="2880000" cy="584775"/>
          </a:xfrm>
          <a:prstGeom prst="rect">
            <a:avLst/>
          </a:prstGeom>
          <a:noFill/>
          <a:ln w="76200">
            <a:solidFill>
              <a:srgbClr val="623268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Mapp4All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B6C56961-F700-120E-D30B-F60C3E2BDF94}"/>
              </a:ext>
            </a:extLst>
          </p:cNvPr>
          <p:cNvSpPr/>
          <p:nvPr/>
        </p:nvSpPr>
        <p:spPr>
          <a:xfrm>
            <a:off x="12652224" y="5145526"/>
            <a:ext cx="2880000" cy="584775"/>
          </a:xfrm>
          <a:prstGeom prst="rect">
            <a:avLst/>
          </a:prstGeom>
          <a:noFill/>
          <a:ln w="76200">
            <a:solidFill>
              <a:srgbClr val="623268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esAccesible</a:t>
            </a:r>
            <a:endParaRPr lang="es-ES" sz="32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67BBD7D9-ABB2-7273-84BE-C67E85154820}"/>
              </a:ext>
            </a:extLst>
          </p:cNvPr>
          <p:cNvSpPr/>
          <p:nvPr/>
        </p:nvSpPr>
        <p:spPr>
          <a:xfrm>
            <a:off x="12652224" y="6664879"/>
            <a:ext cx="2880000" cy="584775"/>
          </a:xfrm>
          <a:prstGeom prst="rect">
            <a:avLst/>
          </a:prstGeom>
          <a:noFill/>
          <a:ln w="76200">
            <a:solidFill>
              <a:srgbClr val="623268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Displace Tool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39420D3E-3F07-7CC9-B339-A1F8C404876C}"/>
              </a:ext>
            </a:extLst>
          </p:cNvPr>
          <p:cNvSpPr/>
          <p:nvPr/>
        </p:nvSpPr>
        <p:spPr>
          <a:xfrm>
            <a:off x="12652224" y="8259563"/>
            <a:ext cx="2880000" cy="584775"/>
          </a:xfrm>
          <a:prstGeom prst="rect">
            <a:avLst/>
          </a:prstGeom>
          <a:noFill/>
          <a:ln w="76200">
            <a:solidFill>
              <a:srgbClr val="623268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Lazarillo</a:t>
            </a:r>
          </a:p>
        </p:txBody>
      </p:sp>
      <p:cxnSp>
        <p:nvCxnSpPr>
          <p:cNvPr id="120" name="Conector recto de flecha 71">
            <a:extLst>
              <a:ext uri="{FF2B5EF4-FFF2-40B4-BE49-F238E27FC236}">
                <a16:creationId xmlns:a16="http://schemas.microsoft.com/office/drawing/2014/main" id="{22FF9868-EA80-6311-8D82-AC2E927F1E28}"/>
              </a:ext>
            </a:extLst>
          </p:cNvPr>
          <p:cNvCxnSpPr>
            <a:cxnSpLocks/>
            <a:stCxn id="52" idx="0"/>
            <a:endCxn id="123" idx="1"/>
          </p:cNvCxnSpPr>
          <p:nvPr/>
        </p:nvCxnSpPr>
        <p:spPr>
          <a:xfrm>
            <a:off x="3384074" y="1412696"/>
            <a:ext cx="2573386" cy="14179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81634154-34EA-99AE-0BD3-D56CE7B7CFC4}"/>
              </a:ext>
            </a:extLst>
          </p:cNvPr>
          <p:cNvSpPr/>
          <p:nvPr/>
        </p:nvSpPr>
        <p:spPr>
          <a:xfrm>
            <a:off x="5957460" y="637309"/>
            <a:ext cx="7855527" cy="1579132"/>
          </a:xfrm>
          <a:prstGeom prst="rect">
            <a:avLst/>
          </a:prstGeom>
          <a:noFill/>
          <a:ln w="114300">
            <a:solidFill>
              <a:srgbClr val="62326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8" name="Conector recto de flecha 71">
            <a:extLst>
              <a:ext uri="{FF2B5EF4-FFF2-40B4-BE49-F238E27FC236}">
                <a16:creationId xmlns:a16="http://schemas.microsoft.com/office/drawing/2014/main" id="{308CA1B7-FEAD-DD9F-BE9A-B9411D6C1F4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318254" y="3884281"/>
            <a:ext cx="1633859" cy="0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71">
            <a:extLst>
              <a:ext uri="{FF2B5EF4-FFF2-40B4-BE49-F238E27FC236}">
                <a16:creationId xmlns:a16="http://schemas.microsoft.com/office/drawing/2014/main" id="{9AB31DE8-2788-C907-D01D-E7F8C636314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318254" y="5462831"/>
            <a:ext cx="3212409" cy="0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71">
            <a:extLst>
              <a:ext uri="{FF2B5EF4-FFF2-40B4-BE49-F238E27FC236}">
                <a16:creationId xmlns:a16="http://schemas.microsoft.com/office/drawing/2014/main" id="{A908502A-B2EF-2955-CB64-4983EE7E0F0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318254" y="6948485"/>
            <a:ext cx="4790959" cy="24917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71">
            <a:extLst>
              <a:ext uri="{FF2B5EF4-FFF2-40B4-BE49-F238E27FC236}">
                <a16:creationId xmlns:a16="http://schemas.microsoft.com/office/drawing/2014/main" id="{18E99599-B4C8-C9B8-2D6F-60A07A0CDDF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90654" y="8527035"/>
            <a:ext cx="6435209" cy="24917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71">
            <a:extLst>
              <a:ext uri="{FF2B5EF4-FFF2-40B4-BE49-F238E27FC236}">
                <a16:creationId xmlns:a16="http://schemas.microsoft.com/office/drawing/2014/main" id="{1848656C-F0C6-476B-9355-B2EA13F27A2B}"/>
              </a:ext>
            </a:extLst>
          </p:cNvPr>
          <p:cNvCxnSpPr>
            <a:cxnSpLocks/>
          </p:cNvCxnSpPr>
          <p:nvPr/>
        </p:nvCxnSpPr>
        <p:spPr>
          <a:xfrm flipH="1">
            <a:off x="2235454" y="2492696"/>
            <a:ext cx="55200" cy="6034339"/>
          </a:xfrm>
          <a:prstGeom prst="straightConnector1">
            <a:avLst/>
          </a:prstGeom>
          <a:ln w="57150" cmpd="sng">
            <a:solidFill>
              <a:schemeClr val="bg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296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13" grpId="0" animBg="1"/>
      <p:bldP spid="114" grpId="0" animBg="1"/>
      <p:bldP spid="1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9001E9F-2C61-555B-EC6E-9476A27B1B6E}"/>
              </a:ext>
            </a:extLst>
          </p:cNvPr>
          <p:cNvGrpSpPr/>
          <p:nvPr/>
        </p:nvGrpSpPr>
        <p:grpSpPr>
          <a:xfrm>
            <a:off x="7454400" y="3720600"/>
            <a:ext cx="2160000" cy="2160000"/>
            <a:chOff x="5115951" y="2296264"/>
            <a:chExt cx="1590809" cy="1590808"/>
          </a:xfrm>
        </p:grpSpPr>
        <p:sp>
          <p:nvSpPr>
            <p:cNvPr id="2" name="Hexágono 1">
              <a:extLst>
                <a:ext uri="{FF2B5EF4-FFF2-40B4-BE49-F238E27FC236}">
                  <a16:creationId xmlns:a16="http://schemas.microsoft.com/office/drawing/2014/main" id="{E259BF75-E7F6-EF56-41C6-F8B3117C8BD6}"/>
                </a:ext>
              </a:extLst>
            </p:cNvPr>
            <p:cNvSpPr/>
            <p:nvPr/>
          </p:nvSpPr>
          <p:spPr>
            <a:xfrm>
              <a:off x="5115951" y="2296264"/>
              <a:ext cx="1590809" cy="1590808"/>
            </a:xfrm>
            <a:prstGeom prst="hexagon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" name="Gráfico 2" descr="Programador">
              <a:extLst>
                <a:ext uri="{FF2B5EF4-FFF2-40B4-BE49-F238E27FC236}">
                  <a16:creationId xmlns:a16="http://schemas.microsoft.com/office/drawing/2014/main" id="{0C4DA132-27C0-477C-2009-FCA44556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4155" y="263446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6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3EA183F-9E30-B9BF-F4E7-EAD66213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7068800" cy="96011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1F64B1D-6DC7-E3E5-3BCB-4799D2491D7D}"/>
              </a:ext>
            </a:extLst>
          </p:cNvPr>
          <p:cNvSpPr/>
          <p:nvPr/>
        </p:nvSpPr>
        <p:spPr>
          <a:xfrm>
            <a:off x="2757055" y="3831104"/>
            <a:ext cx="11554691" cy="193899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INNOVACIÓN Y DESARROLLO EMPRENDEDOR</a:t>
            </a:r>
          </a:p>
        </p:txBody>
      </p:sp>
    </p:spTree>
    <p:extLst>
      <p:ext uri="{BB962C8B-B14F-4D97-AF65-F5344CB8AC3E}">
        <p14:creationId xmlns:p14="http://schemas.microsoft.com/office/powerpoint/2010/main" val="279693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DCE5D0-7951-34E9-0DFD-B05E0C783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21158" r="11547"/>
          <a:stretch/>
        </p:blipFill>
        <p:spPr>
          <a:xfrm>
            <a:off x="1226127" y="4128644"/>
            <a:ext cx="14616546" cy="547255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D453A59-F3B6-F05B-F8F7-4D26F0B1E4C4}"/>
              </a:ext>
            </a:extLst>
          </p:cNvPr>
          <p:cNvSpPr/>
          <p:nvPr/>
        </p:nvSpPr>
        <p:spPr>
          <a:xfrm>
            <a:off x="2397143" y="1120163"/>
            <a:ext cx="1227451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INNOVACIÓN Y DESARROLLO</a:t>
            </a:r>
          </a:p>
          <a:p>
            <a:pPr algn="ctr"/>
            <a:r>
              <a:rPr lang="es-ES" sz="7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EMPRENDEDOR</a:t>
            </a:r>
          </a:p>
        </p:txBody>
      </p:sp>
    </p:spTree>
    <p:extLst>
      <p:ext uri="{BB962C8B-B14F-4D97-AF65-F5344CB8AC3E}">
        <p14:creationId xmlns:p14="http://schemas.microsoft.com/office/powerpoint/2010/main" val="14821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41D5869D-699A-2DAB-3EE8-01373352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78" y="4229725"/>
            <a:ext cx="1080000" cy="1080000"/>
          </a:xfrm>
          <a:prstGeom prst="rect">
            <a:avLst/>
          </a:prstGeom>
        </p:spPr>
      </p:pic>
      <p:sp>
        <p:nvSpPr>
          <p:cNvPr id="16" name="Hexágono 15">
            <a:extLst>
              <a:ext uri="{FF2B5EF4-FFF2-40B4-BE49-F238E27FC236}">
                <a16:creationId xmlns:a16="http://schemas.microsoft.com/office/drawing/2014/main" id="{5A98F671-A379-FF04-4319-9AB9A4508078}"/>
              </a:ext>
            </a:extLst>
          </p:cNvPr>
          <p:cNvSpPr/>
          <p:nvPr/>
        </p:nvSpPr>
        <p:spPr>
          <a:xfrm>
            <a:off x="7793922" y="4018948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8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14:flas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34E0106F-566E-F8FD-6D7F-ACEE11AFE146}"/>
              </a:ext>
            </a:extLst>
          </p:cNvPr>
          <p:cNvSpPr/>
          <p:nvPr/>
        </p:nvSpPr>
        <p:spPr>
          <a:xfrm>
            <a:off x="6433964" y="3122688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Hexágono 64">
            <a:extLst>
              <a:ext uri="{FF2B5EF4-FFF2-40B4-BE49-F238E27FC236}">
                <a16:creationId xmlns:a16="http://schemas.microsoft.com/office/drawing/2014/main" id="{193F74AC-A413-BF0F-1932-446F79855F95}"/>
              </a:ext>
            </a:extLst>
          </p:cNvPr>
          <p:cNvSpPr/>
          <p:nvPr/>
        </p:nvSpPr>
        <p:spPr>
          <a:xfrm>
            <a:off x="5163407" y="5679121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Hexágono 94">
            <a:extLst>
              <a:ext uri="{FF2B5EF4-FFF2-40B4-BE49-F238E27FC236}">
                <a16:creationId xmlns:a16="http://schemas.microsoft.com/office/drawing/2014/main" id="{FD32397A-522D-309E-3537-A2B1837149F8}"/>
              </a:ext>
            </a:extLst>
          </p:cNvPr>
          <p:cNvSpPr/>
          <p:nvPr/>
        </p:nvSpPr>
        <p:spPr>
          <a:xfrm>
            <a:off x="9083466" y="6586064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Hexágono 96">
            <a:extLst>
              <a:ext uri="{FF2B5EF4-FFF2-40B4-BE49-F238E27FC236}">
                <a16:creationId xmlns:a16="http://schemas.microsoft.com/office/drawing/2014/main" id="{EF26AF49-91A3-62B5-9720-8CA75F2C1E02}"/>
              </a:ext>
            </a:extLst>
          </p:cNvPr>
          <p:cNvSpPr/>
          <p:nvPr/>
        </p:nvSpPr>
        <p:spPr>
          <a:xfrm>
            <a:off x="9094388" y="1475391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Hexágono 98">
            <a:extLst>
              <a:ext uri="{FF2B5EF4-FFF2-40B4-BE49-F238E27FC236}">
                <a16:creationId xmlns:a16="http://schemas.microsoft.com/office/drawing/2014/main" id="{ED54825A-F197-CB28-AB0F-74E7739E775E}"/>
              </a:ext>
            </a:extLst>
          </p:cNvPr>
          <p:cNvSpPr/>
          <p:nvPr/>
        </p:nvSpPr>
        <p:spPr>
          <a:xfrm>
            <a:off x="6473734" y="1475391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Hexágono 100">
            <a:extLst>
              <a:ext uri="{FF2B5EF4-FFF2-40B4-BE49-F238E27FC236}">
                <a16:creationId xmlns:a16="http://schemas.microsoft.com/office/drawing/2014/main" id="{7F9D2CE1-922A-A3B3-17A2-26B1F8C23A08}"/>
              </a:ext>
            </a:extLst>
          </p:cNvPr>
          <p:cNvSpPr/>
          <p:nvPr/>
        </p:nvSpPr>
        <p:spPr>
          <a:xfrm>
            <a:off x="5188180" y="4032059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Hexágono 102">
            <a:extLst>
              <a:ext uri="{FF2B5EF4-FFF2-40B4-BE49-F238E27FC236}">
                <a16:creationId xmlns:a16="http://schemas.microsoft.com/office/drawing/2014/main" id="{34FF1856-C5C8-0EE3-449F-14E2AB5439E7}"/>
              </a:ext>
            </a:extLst>
          </p:cNvPr>
          <p:cNvSpPr/>
          <p:nvPr/>
        </p:nvSpPr>
        <p:spPr>
          <a:xfrm>
            <a:off x="10355165" y="4028302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Hexágono 78">
            <a:extLst>
              <a:ext uri="{FF2B5EF4-FFF2-40B4-BE49-F238E27FC236}">
                <a16:creationId xmlns:a16="http://schemas.microsoft.com/office/drawing/2014/main" id="{7A9CDF99-3C4F-7475-25AB-B836EFC5262E}"/>
              </a:ext>
            </a:extLst>
          </p:cNvPr>
          <p:cNvSpPr/>
          <p:nvPr/>
        </p:nvSpPr>
        <p:spPr>
          <a:xfrm>
            <a:off x="7752851" y="2259522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Hexágono 106">
            <a:extLst>
              <a:ext uri="{FF2B5EF4-FFF2-40B4-BE49-F238E27FC236}">
                <a16:creationId xmlns:a16="http://schemas.microsoft.com/office/drawing/2014/main" id="{EF8AFE11-19FA-66C0-92C0-8C362FE0F07E}"/>
              </a:ext>
            </a:extLst>
          </p:cNvPr>
          <p:cNvSpPr/>
          <p:nvPr/>
        </p:nvSpPr>
        <p:spPr>
          <a:xfrm>
            <a:off x="9043696" y="3122688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Hexágono 88">
            <a:extLst>
              <a:ext uri="{FF2B5EF4-FFF2-40B4-BE49-F238E27FC236}">
                <a16:creationId xmlns:a16="http://schemas.microsoft.com/office/drawing/2014/main" id="{B63953BC-A1B6-EDF5-6564-D99C2152778A}"/>
              </a:ext>
            </a:extLst>
          </p:cNvPr>
          <p:cNvSpPr/>
          <p:nvPr/>
        </p:nvSpPr>
        <p:spPr>
          <a:xfrm>
            <a:off x="7754070" y="5712773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Hexágono 92">
            <a:extLst>
              <a:ext uri="{FF2B5EF4-FFF2-40B4-BE49-F238E27FC236}">
                <a16:creationId xmlns:a16="http://schemas.microsoft.com/office/drawing/2014/main" id="{EEE13269-B6BC-6D9B-D971-9956C771DD3C}"/>
              </a:ext>
            </a:extLst>
          </p:cNvPr>
          <p:cNvSpPr/>
          <p:nvPr/>
        </p:nvSpPr>
        <p:spPr>
          <a:xfrm>
            <a:off x="6461674" y="4838933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Hexágono 90">
            <a:extLst>
              <a:ext uri="{FF2B5EF4-FFF2-40B4-BE49-F238E27FC236}">
                <a16:creationId xmlns:a16="http://schemas.microsoft.com/office/drawing/2014/main" id="{B54A617B-1898-F40B-63E8-E3B16FA813F9}"/>
              </a:ext>
            </a:extLst>
          </p:cNvPr>
          <p:cNvSpPr/>
          <p:nvPr/>
        </p:nvSpPr>
        <p:spPr>
          <a:xfrm>
            <a:off x="9040763" y="4854376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Hexágono 104">
            <a:extLst>
              <a:ext uri="{FF2B5EF4-FFF2-40B4-BE49-F238E27FC236}">
                <a16:creationId xmlns:a16="http://schemas.microsoft.com/office/drawing/2014/main" id="{8D203820-933A-D66F-36B6-44F429C00F22}"/>
              </a:ext>
            </a:extLst>
          </p:cNvPr>
          <p:cNvSpPr/>
          <p:nvPr/>
        </p:nvSpPr>
        <p:spPr>
          <a:xfrm>
            <a:off x="6501444" y="6574728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0F898142-F946-2067-88A0-DFB2D3D6B88D}"/>
              </a:ext>
            </a:extLst>
          </p:cNvPr>
          <p:cNvSpPr/>
          <p:nvPr/>
        </p:nvSpPr>
        <p:spPr>
          <a:xfrm>
            <a:off x="10353248" y="2305968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55185123-C360-41B0-0546-E84195D430B0}"/>
              </a:ext>
            </a:extLst>
          </p:cNvPr>
          <p:cNvSpPr/>
          <p:nvPr/>
        </p:nvSpPr>
        <p:spPr>
          <a:xfrm>
            <a:off x="11633707" y="4825501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Gráfico 4" descr="Usuarios">
            <a:extLst>
              <a:ext uri="{FF2B5EF4-FFF2-40B4-BE49-F238E27FC236}">
                <a16:creationId xmlns:a16="http://schemas.microsoft.com/office/drawing/2014/main" id="{346AD212-DA35-7BAE-F691-6EAF1B64E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200" y="2597726"/>
            <a:ext cx="914400" cy="914400"/>
          </a:xfrm>
          <a:prstGeom prst="rect">
            <a:avLst/>
          </a:prstGeom>
        </p:spPr>
      </p:pic>
      <p:pic>
        <p:nvPicPr>
          <p:cNvPr id="13" name="Gráfico 12" descr="Diagrama de Venn">
            <a:extLst>
              <a:ext uri="{FF2B5EF4-FFF2-40B4-BE49-F238E27FC236}">
                <a16:creationId xmlns:a16="http://schemas.microsoft.com/office/drawing/2014/main" id="{3DB74752-3090-3702-E9F5-17DD5C815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1452" y="2595088"/>
            <a:ext cx="914400" cy="914400"/>
          </a:xfrm>
          <a:prstGeom prst="rect">
            <a:avLst/>
          </a:prstGeom>
        </p:spPr>
      </p:pic>
      <p:pic>
        <p:nvPicPr>
          <p:cNvPr id="24" name="Gráfico 23" descr="Lista RTL">
            <a:extLst>
              <a:ext uri="{FF2B5EF4-FFF2-40B4-BE49-F238E27FC236}">
                <a16:creationId xmlns:a16="http://schemas.microsoft.com/office/drawing/2014/main" id="{00BE6195-D6E0-E057-AEB5-348079FE2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2760" y="6045275"/>
            <a:ext cx="914400" cy="914400"/>
          </a:xfrm>
          <a:prstGeom prst="rect">
            <a:avLst/>
          </a:prstGeom>
        </p:spPr>
      </p:pic>
      <p:pic>
        <p:nvPicPr>
          <p:cNvPr id="28" name="Gráfico 27" descr="Huellas de zapatos">
            <a:extLst>
              <a:ext uri="{FF2B5EF4-FFF2-40B4-BE49-F238E27FC236}">
                <a16:creationId xmlns:a16="http://schemas.microsoft.com/office/drawing/2014/main" id="{8072E4BC-3BB8-CAC8-F766-1F105F5954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75496" y="5159832"/>
            <a:ext cx="914400" cy="914400"/>
          </a:xfrm>
          <a:prstGeom prst="rect">
            <a:avLst/>
          </a:prstGeom>
        </p:spPr>
      </p:pic>
      <p:pic>
        <p:nvPicPr>
          <p:cNvPr id="44" name="Gráfico 43" descr="Grupo de personas">
            <a:extLst>
              <a:ext uri="{FF2B5EF4-FFF2-40B4-BE49-F238E27FC236}">
                <a16:creationId xmlns:a16="http://schemas.microsoft.com/office/drawing/2014/main" id="{0C0BE661-6213-FD53-4B45-5DC90C29A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970456" y="5131029"/>
            <a:ext cx="914400" cy="914400"/>
          </a:xfrm>
          <a:prstGeom prst="rect">
            <a:avLst/>
          </a:prstGeom>
        </p:spPr>
      </p:pic>
      <p:pic>
        <p:nvPicPr>
          <p:cNvPr id="50" name="Gráfico 49" descr="Libros en estantería">
            <a:extLst>
              <a:ext uri="{FF2B5EF4-FFF2-40B4-BE49-F238E27FC236}">
                <a16:creationId xmlns:a16="http://schemas.microsoft.com/office/drawing/2014/main" id="{70E73071-E37C-F621-5197-6FB149F61D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81900" y="3439576"/>
            <a:ext cx="914400" cy="914400"/>
          </a:xfrm>
          <a:prstGeom prst="rect">
            <a:avLst/>
          </a:prstGeom>
        </p:spPr>
      </p:pic>
      <p:pic>
        <p:nvPicPr>
          <p:cNvPr id="52" name="Gráfico 51" descr="América en globo terráqueo">
            <a:extLst>
              <a:ext uri="{FF2B5EF4-FFF2-40B4-BE49-F238E27FC236}">
                <a16:creationId xmlns:a16="http://schemas.microsoft.com/office/drawing/2014/main" id="{EE3F98E1-480D-EE81-00D0-E7C30EBB85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87432" y="6045035"/>
            <a:ext cx="914400" cy="914400"/>
          </a:xfrm>
          <a:prstGeom prst="rect">
            <a:avLst/>
          </a:prstGeom>
        </p:spPr>
      </p:pic>
      <p:pic>
        <p:nvPicPr>
          <p:cNvPr id="15" name="Gráfico 14" descr="Gráfico de barras RTL">
            <a:extLst>
              <a:ext uri="{FF2B5EF4-FFF2-40B4-BE49-F238E27FC236}">
                <a16:creationId xmlns:a16="http://schemas.microsoft.com/office/drawing/2014/main" id="{6B180260-E39B-54A4-70EF-2351BB74B7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4225" y="5102689"/>
            <a:ext cx="1054209" cy="1054209"/>
          </a:xfrm>
          <a:prstGeom prst="rect">
            <a:avLst/>
          </a:prstGeom>
        </p:spPr>
      </p:pic>
      <p:sp>
        <p:nvSpPr>
          <p:cNvPr id="16" name="Hexágono 15">
            <a:extLst>
              <a:ext uri="{FF2B5EF4-FFF2-40B4-BE49-F238E27FC236}">
                <a16:creationId xmlns:a16="http://schemas.microsoft.com/office/drawing/2014/main" id="{5A98F671-A379-FF04-4319-9AB9A4508078}"/>
              </a:ext>
            </a:extLst>
          </p:cNvPr>
          <p:cNvSpPr/>
          <p:nvPr/>
        </p:nvSpPr>
        <p:spPr>
          <a:xfrm>
            <a:off x="7793922" y="4018948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3E34EAE-3EE7-BF0B-9D4E-9CFF3A015C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83" y="4125056"/>
            <a:ext cx="1080000" cy="108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BAF44A8-EBD9-5829-4723-918E0F98B2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696" y="4163242"/>
            <a:ext cx="1080000" cy="108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1D5869D-699A-2DAB-3EE8-01373352E9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78" y="4229725"/>
            <a:ext cx="1080000" cy="1080000"/>
          </a:xfrm>
          <a:prstGeom prst="rect">
            <a:avLst/>
          </a:prstGeom>
        </p:spPr>
      </p:pic>
      <p:pic>
        <p:nvPicPr>
          <p:cNvPr id="4" name="Gráfico 3" descr="Diseño web">
            <a:extLst>
              <a:ext uri="{FF2B5EF4-FFF2-40B4-BE49-F238E27FC236}">
                <a16:creationId xmlns:a16="http://schemas.microsoft.com/office/drawing/2014/main" id="{B17BA1BF-025C-6552-90FC-31D53EA72A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06594" y="3396161"/>
            <a:ext cx="1041229" cy="1041229"/>
          </a:xfrm>
          <a:prstGeom prst="rect">
            <a:avLst/>
          </a:prstGeom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D84DC603-8D69-13A8-462F-19F854879988}"/>
              </a:ext>
            </a:extLst>
          </p:cNvPr>
          <p:cNvSpPr/>
          <p:nvPr/>
        </p:nvSpPr>
        <p:spPr>
          <a:xfrm>
            <a:off x="5115951" y="2296264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Gráfico 6" descr="Programador">
            <a:extLst>
              <a:ext uri="{FF2B5EF4-FFF2-40B4-BE49-F238E27FC236}">
                <a16:creationId xmlns:a16="http://schemas.microsoft.com/office/drawing/2014/main" id="{D9D41539-6C87-CFBE-F61F-3951D0901A0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481865" y="2638772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76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79" grpId="0" animBg="1"/>
      <p:bldP spid="107" grpId="0" animBg="1"/>
      <p:bldP spid="89" grpId="0" animBg="1"/>
      <p:bldP spid="93" grpId="0" animBg="1"/>
      <p:bldP spid="91" grpId="0" animBg="1"/>
      <p:bldP spid="105" grpId="0" animBg="1"/>
      <p:bldP spid="9" grpId="0" animBg="1"/>
      <p:bldP spid="11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Vista general de diapositiva 52">
                <a:extLst>
                  <a:ext uri="{FF2B5EF4-FFF2-40B4-BE49-F238E27FC236}">
                    <a16:creationId xmlns:a16="http://schemas.microsoft.com/office/drawing/2014/main" id="{7FA6ADAD-2F03-8401-2A99-30E6665BD1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8201582"/>
                  </p:ext>
                </p:extLst>
              </p:nvPr>
            </p:nvGraphicFramePr>
            <p:xfrm>
              <a:off x="4890873" y="5861673"/>
              <a:ext cx="1591200" cy="1591200"/>
            </p:xfrm>
            <a:graphic>
              <a:graphicData uri="http://schemas.microsoft.com/office/powerpoint/2016/slidezoom">
                <pslz:sldZm>
                  <pslz:sldZmObj sldId="276" cId="700028129">
                    <pslz:zmPr id="{C8CB499D-C085-4901-AB4E-9ACEB19FBA1F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Vista general de diapositiva 5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FA6ADAD-2F03-8401-2A99-30E6665BD1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0873" y="5861673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5" name="Vista general de diapositiva 54">
                <a:extLst>
                  <a:ext uri="{FF2B5EF4-FFF2-40B4-BE49-F238E27FC236}">
                    <a16:creationId xmlns:a16="http://schemas.microsoft.com/office/drawing/2014/main" id="{6273563E-40A1-A2F3-FC42-BE77A87452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3285603"/>
                  </p:ext>
                </p:extLst>
              </p:nvPr>
            </p:nvGraphicFramePr>
            <p:xfrm>
              <a:off x="6273304" y="4970881"/>
              <a:ext cx="1591200" cy="1591200"/>
            </p:xfrm>
            <a:graphic>
              <a:graphicData uri="http://schemas.microsoft.com/office/powerpoint/2016/slidezoom">
                <pslz:sldZm>
                  <pslz:sldZmObj sldId="271" cId="3257333261">
                    <pslz:zmPr id="{9BF17551-2697-4714-8D94-D75FBEB1C59A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5" name="Vista general de diapositiva 5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273563E-40A1-A2F3-FC42-BE77A87452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304" y="4970881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" name="Hexágono 1">
            <a:extLst>
              <a:ext uri="{FF2B5EF4-FFF2-40B4-BE49-F238E27FC236}">
                <a16:creationId xmlns:a16="http://schemas.microsoft.com/office/drawing/2014/main" id="{34E0106F-566E-F8FD-6D7F-ACEE11AFE146}"/>
              </a:ext>
            </a:extLst>
          </p:cNvPr>
          <p:cNvSpPr/>
          <p:nvPr/>
        </p:nvSpPr>
        <p:spPr>
          <a:xfrm>
            <a:off x="6284097" y="3051726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Hexágono 94">
            <a:extLst>
              <a:ext uri="{FF2B5EF4-FFF2-40B4-BE49-F238E27FC236}">
                <a16:creationId xmlns:a16="http://schemas.microsoft.com/office/drawing/2014/main" id="{FD32397A-522D-309E-3537-A2B1837149F8}"/>
              </a:ext>
            </a:extLst>
          </p:cNvPr>
          <p:cNvSpPr/>
          <p:nvPr/>
        </p:nvSpPr>
        <p:spPr>
          <a:xfrm>
            <a:off x="9186723" y="6780468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Hexágono 96">
            <a:extLst>
              <a:ext uri="{FF2B5EF4-FFF2-40B4-BE49-F238E27FC236}">
                <a16:creationId xmlns:a16="http://schemas.microsoft.com/office/drawing/2014/main" id="{EF26AF49-91A3-62B5-9720-8CA75F2C1E02}"/>
              </a:ext>
            </a:extLst>
          </p:cNvPr>
          <p:cNvSpPr/>
          <p:nvPr/>
        </p:nvSpPr>
        <p:spPr>
          <a:xfrm>
            <a:off x="9287557" y="1141200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Hexágono 98">
            <a:extLst>
              <a:ext uri="{FF2B5EF4-FFF2-40B4-BE49-F238E27FC236}">
                <a16:creationId xmlns:a16="http://schemas.microsoft.com/office/drawing/2014/main" id="{ED54825A-F197-CB28-AB0F-74E7739E775E}"/>
              </a:ext>
            </a:extLst>
          </p:cNvPr>
          <p:cNvSpPr/>
          <p:nvPr/>
        </p:nvSpPr>
        <p:spPr>
          <a:xfrm>
            <a:off x="6285767" y="1155751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Hexágono 100">
            <a:extLst>
              <a:ext uri="{FF2B5EF4-FFF2-40B4-BE49-F238E27FC236}">
                <a16:creationId xmlns:a16="http://schemas.microsoft.com/office/drawing/2014/main" id="{7F9D2CE1-922A-A3B3-17A2-26B1F8C23A08}"/>
              </a:ext>
            </a:extLst>
          </p:cNvPr>
          <p:cNvSpPr/>
          <p:nvPr/>
        </p:nvSpPr>
        <p:spPr>
          <a:xfrm>
            <a:off x="4874454" y="4040109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Hexágono 102">
            <a:extLst>
              <a:ext uri="{FF2B5EF4-FFF2-40B4-BE49-F238E27FC236}">
                <a16:creationId xmlns:a16="http://schemas.microsoft.com/office/drawing/2014/main" id="{34FF1856-C5C8-0EE3-449F-14E2AB5439E7}"/>
              </a:ext>
            </a:extLst>
          </p:cNvPr>
          <p:cNvSpPr/>
          <p:nvPr/>
        </p:nvSpPr>
        <p:spPr>
          <a:xfrm>
            <a:off x="10683078" y="4040109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Hexágono 104">
            <a:extLst>
              <a:ext uri="{FF2B5EF4-FFF2-40B4-BE49-F238E27FC236}">
                <a16:creationId xmlns:a16="http://schemas.microsoft.com/office/drawing/2014/main" id="{8D203820-933A-D66F-36B6-44F429C00F22}"/>
              </a:ext>
            </a:extLst>
          </p:cNvPr>
          <p:cNvSpPr/>
          <p:nvPr/>
        </p:nvSpPr>
        <p:spPr>
          <a:xfrm>
            <a:off x="6332710" y="6907468"/>
            <a:ext cx="1511268" cy="1511268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0C81F61-04ED-194F-946C-F7A5D30F77C4}"/>
              </a:ext>
            </a:extLst>
          </p:cNvPr>
          <p:cNvGrpSpPr/>
          <p:nvPr/>
        </p:nvGrpSpPr>
        <p:grpSpPr>
          <a:xfrm>
            <a:off x="7778766" y="4044966"/>
            <a:ext cx="1511268" cy="1511268"/>
            <a:chOff x="7793922" y="4018948"/>
            <a:chExt cx="1511268" cy="1511268"/>
          </a:xfrm>
        </p:grpSpPr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5A98F671-A379-FF04-4319-9AB9A4508078}"/>
                </a:ext>
              </a:extLst>
            </p:cNvPr>
            <p:cNvSpPr/>
            <p:nvPr/>
          </p:nvSpPr>
          <p:spPr>
            <a:xfrm>
              <a:off x="7793922" y="4018948"/>
              <a:ext cx="1511268" cy="1511268"/>
            </a:xfrm>
            <a:prstGeom prst="hexagon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3E34EAE-3EE7-BF0B-9D4E-9CFF3A01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583" y="4125056"/>
              <a:ext cx="1080000" cy="1080000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DBAF44A8-EBD9-5829-4723-918E0F98B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6" y="4163242"/>
              <a:ext cx="1080000" cy="1080000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41D5869D-699A-2DAB-3EE8-01373352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478" y="4229725"/>
              <a:ext cx="1080000" cy="1080000"/>
            </a:xfrm>
            <a:prstGeom prst="rect">
              <a:avLst/>
            </a:prstGeom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Vista general de diapositiva 28">
                <a:extLst>
                  <a:ext uri="{FF2B5EF4-FFF2-40B4-BE49-F238E27FC236}">
                    <a16:creationId xmlns:a16="http://schemas.microsoft.com/office/drawing/2014/main" id="{637BFDCE-AA5C-726C-6289-F6B3409490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9809660"/>
                  </p:ext>
                </p:extLst>
              </p:nvPr>
            </p:nvGraphicFramePr>
            <p:xfrm>
              <a:off x="7738800" y="2064886"/>
              <a:ext cx="1591200" cy="1591200"/>
            </p:xfrm>
            <a:graphic>
              <a:graphicData uri="http://schemas.microsoft.com/office/powerpoint/2016/slidezoom">
                <pslz:sldZm>
                  <pslz:sldZmObj sldId="274" cId="831703881">
                    <pslz:zmPr id="{EE1F588F-A3B6-4FC0-9874-17BB79240F7E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Vista general de diapositiva 2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37BFDCE-AA5C-726C-6289-F6B340949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8800" y="2064886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Vista general de diapositiva 36">
                <a:extLst>
                  <a:ext uri="{FF2B5EF4-FFF2-40B4-BE49-F238E27FC236}">
                    <a16:creationId xmlns:a16="http://schemas.microsoft.com/office/drawing/2014/main" id="{8F90ADD1-1B8A-FDB9-D019-4ED29B8E9B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6241752"/>
                  </p:ext>
                </p:extLst>
              </p:nvPr>
            </p:nvGraphicFramePr>
            <p:xfrm>
              <a:off x="9195425" y="4967580"/>
              <a:ext cx="1591200" cy="1591200"/>
            </p:xfrm>
            <a:graphic>
              <a:graphicData uri="http://schemas.microsoft.com/office/powerpoint/2016/slidezoom">
                <pslz:sldZm>
                  <pslz:sldZmObj sldId="266" cId="1435425927">
                    <pslz:zmPr id="{DBFF5FC2-F8A5-4170-A731-99177FDD1A9B}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Vista general de diapositiva 3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F90ADD1-1B8A-FDB9-D019-4ED29B8E9B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5425" y="4967580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Vista general de diapositiva 38">
                <a:extLst>
                  <a:ext uri="{FF2B5EF4-FFF2-40B4-BE49-F238E27FC236}">
                    <a16:creationId xmlns:a16="http://schemas.microsoft.com/office/drawing/2014/main" id="{78C6ECAB-0EB1-1A67-E418-F2B08A5EF0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878918"/>
                  </p:ext>
                </p:extLst>
              </p:nvPr>
            </p:nvGraphicFramePr>
            <p:xfrm>
              <a:off x="12115447" y="4967580"/>
              <a:ext cx="1591200" cy="1591200"/>
            </p:xfrm>
            <a:graphic>
              <a:graphicData uri="http://schemas.microsoft.com/office/powerpoint/2016/slidezoom">
                <pslz:sldZm>
                  <pslz:sldZmObj sldId="268" cId="3492794054">
                    <pslz:zmPr id="{ABE8D162-9E82-4E8C-B40A-9F439F5B0D32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Vista general de diapositiva 38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78C6ECAB-0EB1-1A67-E418-F2B08A5EF0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15447" y="4967580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Vista general de diapositiva 40">
                <a:extLst>
                  <a:ext uri="{FF2B5EF4-FFF2-40B4-BE49-F238E27FC236}">
                    <a16:creationId xmlns:a16="http://schemas.microsoft.com/office/drawing/2014/main" id="{E1C53C36-CFAE-1350-206F-05648B25A0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4256657"/>
                  </p:ext>
                </p:extLst>
              </p:nvPr>
            </p:nvGraphicFramePr>
            <p:xfrm>
              <a:off x="7738800" y="5937162"/>
              <a:ext cx="1591200" cy="1591200"/>
            </p:xfrm>
            <a:graphic>
              <a:graphicData uri="http://schemas.microsoft.com/office/powerpoint/2016/slidezoom">
                <pslz:sldZm>
                  <pslz:sldZmObj sldId="279" cId="3932545773">
                    <pslz:zmPr id="{20AFD621-48EC-44E2-8EB2-E3393931456B}" imageType="cover" transitionDur="1000">
                      <p166:blipFill xmlns:p166="http://schemas.microsoft.com/office/powerpoint/2016/6/main"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Vista general de diapositiva 40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E1C53C36-CFAE-1350-206F-05648B25A0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8800" y="5937162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Vista general de diapositiva 32">
                <a:extLst>
                  <a:ext uri="{FF2B5EF4-FFF2-40B4-BE49-F238E27FC236}">
                    <a16:creationId xmlns:a16="http://schemas.microsoft.com/office/drawing/2014/main" id="{827ED265-753C-20FF-A886-E23A04BE0F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4484178"/>
                  </p:ext>
                </p:extLst>
              </p:nvPr>
            </p:nvGraphicFramePr>
            <p:xfrm>
              <a:off x="9198825" y="3017815"/>
              <a:ext cx="1591200" cy="1591200"/>
            </p:xfrm>
            <a:graphic>
              <a:graphicData uri="http://schemas.microsoft.com/office/powerpoint/2016/slidezoom">
                <pslz:sldZm>
                  <pslz:sldZmObj sldId="262" cId="4290181277">
                    <pslz:zmPr id="{1AFC1654-54B5-4080-BFA9-20C8743EC2D4}" imageType="cover" transitionDur="1000">
                      <p166:blipFill xmlns:p166="http://schemas.microsoft.com/office/powerpoint/2016/6/main"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Vista general de diapositiva 32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827ED265-753C-20FF-A886-E23A04BE0F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8825" y="3017815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5" name="Vista general de diapositiva 34">
                <a:extLst>
                  <a:ext uri="{FF2B5EF4-FFF2-40B4-BE49-F238E27FC236}">
                    <a16:creationId xmlns:a16="http://schemas.microsoft.com/office/drawing/2014/main" id="{02AA4C72-C4AC-74EE-A87E-7DF4D93FBC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4990130"/>
                  </p:ext>
                </p:extLst>
              </p:nvPr>
            </p:nvGraphicFramePr>
            <p:xfrm>
              <a:off x="10613147" y="2082374"/>
              <a:ext cx="1591200" cy="1591200"/>
            </p:xfrm>
            <a:graphic>
              <a:graphicData uri="http://schemas.microsoft.com/office/powerpoint/2016/slidezoom">
                <pslz:sldZm>
                  <pslz:sldZmObj sldId="260" cId="724242318">
                    <pslz:zmPr id="{9774F05D-85EA-423A-9083-28307B1BB9CE}" imageType="cover" transitionDur="1000">
                      <p166:blipFill xmlns:p166="http://schemas.microsoft.com/office/powerpoint/2016/6/main"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1200" cy="1591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5" name="Vista general de diapositiva 34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02AA4C72-C4AC-74EE-A87E-7DF4D93FBC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3147" y="2082374"/>
                <a:ext cx="1591200" cy="1591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57" name="Gráfico 56" descr="Diseño web">
            <a:extLst>
              <a:ext uri="{FF2B5EF4-FFF2-40B4-BE49-F238E27FC236}">
                <a16:creationId xmlns:a16="http://schemas.microsoft.com/office/drawing/2014/main" id="{6F685887-5F46-F150-E0AF-B5F7779DF34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60402" y="3433083"/>
            <a:ext cx="877560" cy="877560"/>
          </a:xfrm>
          <a:prstGeom prst="rect">
            <a:avLst/>
          </a:prstGeom>
        </p:spPr>
      </p:pic>
      <p:sp>
        <p:nvSpPr>
          <p:cNvPr id="61" name="Hexágono 60">
            <a:extLst>
              <a:ext uri="{FF2B5EF4-FFF2-40B4-BE49-F238E27FC236}">
                <a16:creationId xmlns:a16="http://schemas.microsoft.com/office/drawing/2014/main" id="{A3176927-AE4F-30F3-29AE-3C1DBA95D540}"/>
              </a:ext>
            </a:extLst>
          </p:cNvPr>
          <p:cNvSpPr/>
          <p:nvPr/>
        </p:nvSpPr>
        <p:spPr>
          <a:xfrm>
            <a:off x="4834683" y="2107721"/>
            <a:ext cx="1590809" cy="1590808"/>
          </a:xfrm>
          <a:prstGeom prst="hexagon">
            <a:avLst/>
          </a:prstGeom>
          <a:solidFill>
            <a:srgbClr val="623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9" name="Gráfico 58" descr="Programador">
            <a:extLst>
              <a:ext uri="{FF2B5EF4-FFF2-40B4-BE49-F238E27FC236}">
                <a16:creationId xmlns:a16="http://schemas.microsoft.com/office/drawing/2014/main" id="{DB24AC94-C84D-5CDB-9273-75AE01215E7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172887" y="240328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98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4DD09B32-7F09-DAD7-D712-B50067F31CF7}"/>
              </a:ext>
            </a:extLst>
          </p:cNvPr>
          <p:cNvGrpSpPr/>
          <p:nvPr/>
        </p:nvGrpSpPr>
        <p:grpSpPr>
          <a:xfrm>
            <a:off x="1081320" y="3720600"/>
            <a:ext cx="2160000" cy="2160000"/>
            <a:chOff x="504958" y="355960"/>
            <a:chExt cx="1590809" cy="1590808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1B7D5997-893F-20EE-1204-5ECFDA5CD90F}"/>
                </a:ext>
              </a:extLst>
            </p:cNvPr>
            <p:cNvSpPr/>
            <p:nvPr/>
          </p:nvSpPr>
          <p:spPr>
            <a:xfrm>
              <a:off x="504958" y="355960"/>
              <a:ext cx="1590809" cy="1590808"/>
            </a:xfrm>
            <a:prstGeom prst="hexagon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" name="Gráfico 4" descr="Usuarios">
              <a:extLst>
                <a:ext uri="{FF2B5EF4-FFF2-40B4-BE49-F238E27FC236}">
                  <a16:creationId xmlns:a16="http://schemas.microsoft.com/office/drawing/2014/main" id="{8DCA2A57-CE57-CAD4-AD51-C63FC164C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6462" y="697011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Conector recto 336">
            <a:extLst>
              <a:ext uri="{FF2B5EF4-FFF2-40B4-BE49-F238E27FC236}">
                <a16:creationId xmlns:a16="http://schemas.microsoft.com/office/drawing/2014/main" id="{94331175-FFB9-12B5-06BE-F6A7156ECEF8}"/>
              </a:ext>
            </a:extLst>
          </p:cNvPr>
          <p:cNvCxnSpPr>
            <a:cxnSpLocks/>
          </p:cNvCxnSpPr>
          <p:nvPr/>
        </p:nvCxnSpPr>
        <p:spPr>
          <a:xfrm>
            <a:off x="3868715" y="7621516"/>
            <a:ext cx="2634419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A0E1EEB0-AE1E-7B18-7F08-7076C2BFC72A}"/>
              </a:ext>
            </a:extLst>
          </p:cNvPr>
          <p:cNvSpPr/>
          <p:nvPr/>
        </p:nvSpPr>
        <p:spPr>
          <a:xfrm>
            <a:off x="6830297" y="891918"/>
            <a:ext cx="10238503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GRESCHUK IVÁN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Documentación del proyecto.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Relevamiento (municipalidad de Santa Fe).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Contenido de la presentación.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0471CE6-D8E5-51E8-7496-B2911ED57B28}"/>
              </a:ext>
            </a:extLst>
          </p:cNvPr>
          <p:cNvSpPr/>
          <p:nvPr/>
        </p:nvSpPr>
        <p:spPr>
          <a:xfrm>
            <a:off x="6830297" y="3769549"/>
            <a:ext cx="10238503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KERPS MAXIMILIANO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Relevamiento (entrevistas personales).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Animación de la presentación.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Desarrollo del prototipo.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C501B5-4E47-B91D-9537-F618BDC41983}"/>
              </a:ext>
            </a:extLst>
          </p:cNvPr>
          <p:cNvSpPr/>
          <p:nvPr/>
        </p:nvSpPr>
        <p:spPr>
          <a:xfrm>
            <a:off x="6830297" y="6678994"/>
            <a:ext cx="10238503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RICORDI RENZO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Especificaciones de un software accesible.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Relevamiento (encuesta).</a:t>
            </a:r>
          </a:p>
          <a:p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Relevamiento (Ciudad de Santa Fe – Microcentro).</a:t>
            </a:r>
          </a:p>
        </p:txBody>
      </p:sp>
      <p:cxnSp>
        <p:nvCxnSpPr>
          <p:cNvPr id="12" name="Conector recto 336">
            <a:extLst>
              <a:ext uri="{FF2B5EF4-FFF2-40B4-BE49-F238E27FC236}">
                <a16:creationId xmlns:a16="http://schemas.microsoft.com/office/drawing/2014/main" id="{17D2DD5C-F228-8507-4173-FC49D8F6B954}"/>
              </a:ext>
            </a:extLst>
          </p:cNvPr>
          <p:cNvCxnSpPr>
            <a:cxnSpLocks/>
          </p:cNvCxnSpPr>
          <p:nvPr/>
        </p:nvCxnSpPr>
        <p:spPr>
          <a:xfrm>
            <a:off x="3868714" y="4835995"/>
            <a:ext cx="2634419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336">
            <a:extLst>
              <a:ext uri="{FF2B5EF4-FFF2-40B4-BE49-F238E27FC236}">
                <a16:creationId xmlns:a16="http://schemas.microsoft.com/office/drawing/2014/main" id="{9D04BB08-D731-C7E2-0DAC-79890D1419D7}"/>
              </a:ext>
            </a:extLst>
          </p:cNvPr>
          <p:cNvCxnSpPr>
            <a:cxnSpLocks/>
          </p:cNvCxnSpPr>
          <p:nvPr/>
        </p:nvCxnSpPr>
        <p:spPr>
          <a:xfrm>
            <a:off x="3868713" y="1922969"/>
            <a:ext cx="2634419" cy="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04AF45-0141-4663-01C5-61BAD70EA72C}"/>
              </a:ext>
            </a:extLst>
          </p:cNvPr>
          <p:cNvSpPr/>
          <p:nvPr/>
        </p:nvSpPr>
        <p:spPr>
          <a:xfrm>
            <a:off x="6641679" y="678875"/>
            <a:ext cx="8882105" cy="2452252"/>
          </a:xfrm>
          <a:prstGeom prst="rect">
            <a:avLst/>
          </a:prstGeom>
          <a:noFill/>
          <a:ln w="114300">
            <a:solidFill>
              <a:srgbClr val="623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0A9DE36-BD2E-D079-45C3-2AFD64150D93}"/>
              </a:ext>
            </a:extLst>
          </p:cNvPr>
          <p:cNvSpPr/>
          <p:nvPr/>
        </p:nvSpPr>
        <p:spPr>
          <a:xfrm>
            <a:off x="6641678" y="3587035"/>
            <a:ext cx="8882105" cy="2452252"/>
          </a:xfrm>
          <a:prstGeom prst="rect">
            <a:avLst/>
          </a:prstGeom>
          <a:noFill/>
          <a:ln w="114300">
            <a:solidFill>
              <a:srgbClr val="623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3B5F8D-C813-AE4F-0304-81912890F087}"/>
              </a:ext>
            </a:extLst>
          </p:cNvPr>
          <p:cNvSpPr/>
          <p:nvPr/>
        </p:nvSpPr>
        <p:spPr>
          <a:xfrm>
            <a:off x="6641678" y="6498541"/>
            <a:ext cx="8882105" cy="2452252"/>
          </a:xfrm>
          <a:prstGeom prst="rect">
            <a:avLst/>
          </a:prstGeom>
          <a:noFill/>
          <a:ln w="114300">
            <a:solidFill>
              <a:srgbClr val="623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7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o 225">
            <a:extLst>
              <a:ext uri="{FF2B5EF4-FFF2-40B4-BE49-F238E27FC236}">
                <a16:creationId xmlns:a16="http://schemas.microsoft.com/office/drawing/2014/main" id="{E5CB08DC-4CD5-1763-61A4-B65528568C6C}"/>
              </a:ext>
            </a:extLst>
          </p:cNvPr>
          <p:cNvGrpSpPr/>
          <p:nvPr/>
        </p:nvGrpSpPr>
        <p:grpSpPr>
          <a:xfrm>
            <a:off x="794670" y="3589235"/>
            <a:ext cx="3277387" cy="3277387"/>
            <a:chOff x="794670" y="3589235"/>
            <a:chExt cx="3277387" cy="3277387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1A112CC-5671-6C9E-CEC8-A8C73370CD83}"/>
                </a:ext>
              </a:extLst>
            </p:cNvPr>
            <p:cNvSpPr/>
            <p:nvPr/>
          </p:nvSpPr>
          <p:spPr>
            <a:xfrm>
              <a:off x="794670" y="3589235"/>
              <a:ext cx="3277387" cy="327738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9F0F297-EB01-B663-3248-6EC062F02E18}"/>
                </a:ext>
              </a:extLst>
            </p:cNvPr>
            <p:cNvSpPr/>
            <p:nvPr/>
          </p:nvSpPr>
          <p:spPr>
            <a:xfrm>
              <a:off x="1003324" y="4904763"/>
              <a:ext cx="286007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INNOVACIÓN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88E9D2D7-7D65-DBA8-0538-FC7C07663DD2}"/>
              </a:ext>
            </a:extLst>
          </p:cNvPr>
          <p:cNvGrpSpPr/>
          <p:nvPr/>
        </p:nvGrpSpPr>
        <p:grpSpPr>
          <a:xfrm>
            <a:off x="5427487" y="6127352"/>
            <a:ext cx="3246264" cy="3246264"/>
            <a:chOff x="5427487" y="6127352"/>
            <a:chExt cx="3246264" cy="3246264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A4FD2F0-7626-3BFB-FF1A-DB755BB6C69F}"/>
                </a:ext>
              </a:extLst>
            </p:cNvPr>
            <p:cNvSpPr/>
            <p:nvPr/>
          </p:nvSpPr>
          <p:spPr>
            <a:xfrm>
              <a:off x="5427487" y="6127352"/>
              <a:ext cx="3246264" cy="32462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4F3F547-DB73-4FDA-89D8-D5FB75C51057}"/>
                </a:ext>
              </a:extLst>
            </p:cNvPr>
            <p:cNvSpPr/>
            <p:nvPr/>
          </p:nvSpPr>
          <p:spPr>
            <a:xfrm>
              <a:off x="5509171" y="7427319"/>
              <a:ext cx="308289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INFORMATICA</a:t>
              </a:r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D483BB97-2A0B-E5B4-7E67-345943136226}"/>
              </a:ext>
            </a:extLst>
          </p:cNvPr>
          <p:cNvGrpSpPr/>
          <p:nvPr/>
        </p:nvGrpSpPr>
        <p:grpSpPr>
          <a:xfrm>
            <a:off x="4399200" y="1942312"/>
            <a:ext cx="2503753" cy="2503753"/>
            <a:chOff x="4399200" y="1942312"/>
            <a:chExt cx="2503753" cy="2503753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7107824C-6467-7270-B361-9254ECF53C01}"/>
                </a:ext>
              </a:extLst>
            </p:cNvPr>
            <p:cNvSpPr/>
            <p:nvPr/>
          </p:nvSpPr>
          <p:spPr>
            <a:xfrm>
              <a:off x="4399200" y="1942312"/>
              <a:ext cx="2503753" cy="250375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41FA453-B685-74F4-9B7E-FC6B7D572EB4}"/>
                </a:ext>
              </a:extLst>
            </p:cNvPr>
            <p:cNvSpPr/>
            <p:nvPr/>
          </p:nvSpPr>
          <p:spPr>
            <a:xfrm>
              <a:off x="4587324" y="2871023"/>
              <a:ext cx="212750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INNOVAR</a:t>
              </a:r>
            </a:p>
          </p:txBody>
        </p: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552B3633-DF78-A455-E488-9300A34FF05F}"/>
              </a:ext>
            </a:extLst>
          </p:cNvPr>
          <p:cNvGrpSpPr/>
          <p:nvPr/>
        </p:nvGrpSpPr>
        <p:grpSpPr>
          <a:xfrm>
            <a:off x="8975634" y="627690"/>
            <a:ext cx="2456448" cy="2456448"/>
            <a:chOff x="8975634" y="627690"/>
            <a:chExt cx="2456448" cy="245644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88E976D-C6B1-0A30-174E-F86EBFE386C6}"/>
                </a:ext>
              </a:extLst>
            </p:cNvPr>
            <p:cNvSpPr/>
            <p:nvPr/>
          </p:nvSpPr>
          <p:spPr>
            <a:xfrm>
              <a:off x="8975634" y="627690"/>
              <a:ext cx="2456448" cy="245644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BC753AC-F0B2-53D1-4CF7-73FC65AF0550}"/>
                </a:ext>
              </a:extLst>
            </p:cNvPr>
            <p:cNvSpPr/>
            <p:nvPr/>
          </p:nvSpPr>
          <p:spPr>
            <a:xfrm>
              <a:off x="9044727" y="1532749"/>
              <a:ext cx="231826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BIG IDEAS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850EE2AE-05F4-9FF8-B468-53D682DFD9F8}"/>
              </a:ext>
            </a:extLst>
          </p:cNvPr>
          <p:cNvGrpSpPr/>
          <p:nvPr/>
        </p:nvGrpSpPr>
        <p:grpSpPr>
          <a:xfrm>
            <a:off x="14378796" y="1532749"/>
            <a:ext cx="2449393" cy="2449393"/>
            <a:chOff x="14378796" y="1532749"/>
            <a:chExt cx="2449393" cy="2449393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FBC4907-48D3-7C92-236E-3AF52E9C5B5C}"/>
                </a:ext>
              </a:extLst>
            </p:cNvPr>
            <p:cNvSpPr/>
            <p:nvPr/>
          </p:nvSpPr>
          <p:spPr>
            <a:xfrm>
              <a:off x="14378796" y="1532749"/>
              <a:ext cx="2449393" cy="244939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44280AB-A162-4CA0-D1B6-04B2F5F3E682}"/>
                </a:ext>
              </a:extLst>
            </p:cNvPr>
            <p:cNvSpPr/>
            <p:nvPr/>
          </p:nvSpPr>
          <p:spPr>
            <a:xfrm>
              <a:off x="14528518" y="2434280"/>
              <a:ext cx="214994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AGILIZAR</a:t>
              </a:r>
            </a:p>
          </p:txBody>
        </p:sp>
      </p:grpSp>
      <p:cxnSp>
        <p:nvCxnSpPr>
          <p:cNvPr id="43" name="Conector: curvado 42">
            <a:extLst>
              <a:ext uri="{FF2B5EF4-FFF2-40B4-BE49-F238E27FC236}">
                <a16:creationId xmlns:a16="http://schemas.microsoft.com/office/drawing/2014/main" id="{D0B0870A-A794-8109-EE8E-CBF993733BF6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794670" y="1485222"/>
            <a:ext cx="2155168" cy="3742707"/>
          </a:xfrm>
          <a:prstGeom prst="curvedConnector5">
            <a:avLst>
              <a:gd name="adj1" fmla="val -22822"/>
              <a:gd name="adj2" fmla="val 42803"/>
              <a:gd name="adj3" fmla="val 125393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5BBFC7FE-597B-B500-5CE5-06A50FA050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65718" y="3427714"/>
            <a:ext cx="259308" cy="5775987"/>
          </a:xfrm>
          <a:prstGeom prst="curvedConnector5">
            <a:avLst>
              <a:gd name="adj1" fmla="val -830821"/>
              <a:gd name="adj2" fmla="val 58965"/>
              <a:gd name="adj3" fmla="val 327073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56AEEBD5-76CC-2E32-B729-B56594EFB705}"/>
              </a:ext>
            </a:extLst>
          </p:cNvPr>
          <p:cNvCxnSpPr>
            <a:cxnSpLocks/>
            <a:stCxn id="29" idx="6"/>
            <a:endCxn id="33" idx="5"/>
          </p:cNvCxnSpPr>
          <p:nvPr/>
        </p:nvCxnSpPr>
        <p:spPr>
          <a:xfrm flipH="1" flipV="1">
            <a:off x="6536287" y="4079399"/>
            <a:ext cx="2137464" cy="3671085"/>
          </a:xfrm>
          <a:prstGeom prst="curvedConnector4">
            <a:avLst>
              <a:gd name="adj1" fmla="val -46345"/>
              <a:gd name="adj2" fmla="val 67113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ector: curvado 79">
            <a:extLst>
              <a:ext uri="{FF2B5EF4-FFF2-40B4-BE49-F238E27FC236}">
                <a16:creationId xmlns:a16="http://schemas.microsoft.com/office/drawing/2014/main" id="{9F4C2256-D3B4-FCEC-676F-FA9AFCF4B08F}"/>
              </a:ext>
            </a:extLst>
          </p:cNvPr>
          <p:cNvCxnSpPr>
            <a:cxnSpLocks/>
            <a:stCxn id="33" idx="1"/>
            <a:endCxn id="27" idx="3"/>
          </p:cNvCxnSpPr>
          <p:nvPr/>
        </p:nvCxnSpPr>
        <p:spPr>
          <a:xfrm rot="16200000" flipH="1">
            <a:off x="6842908" y="231936"/>
            <a:ext cx="415422" cy="4569506"/>
          </a:xfrm>
          <a:prstGeom prst="curvedConnector5">
            <a:avLst>
              <a:gd name="adj1" fmla="val -351848"/>
              <a:gd name="adj2" fmla="val 57927"/>
              <a:gd name="adj3" fmla="val 358466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Conector: curvado 86">
            <a:extLst>
              <a:ext uri="{FF2B5EF4-FFF2-40B4-BE49-F238E27FC236}">
                <a16:creationId xmlns:a16="http://schemas.microsoft.com/office/drawing/2014/main" id="{9715B7A5-5B74-9650-8E5B-ABCA20499D9A}"/>
              </a:ext>
            </a:extLst>
          </p:cNvPr>
          <p:cNvCxnSpPr>
            <a:cxnSpLocks/>
            <a:stCxn id="27" idx="4"/>
            <a:endCxn id="40" idx="0"/>
          </p:cNvCxnSpPr>
          <p:nvPr/>
        </p:nvCxnSpPr>
        <p:spPr>
          <a:xfrm rot="5400000" flipH="1" flipV="1">
            <a:off x="12127980" y="-391374"/>
            <a:ext cx="1551389" cy="5399635"/>
          </a:xfrm>
          <a:prstGeom prst="curvedConnector5">
            <a:avLst>
              <a:gd name="adj1" fmla="val -85285"/>
              <a:gd name="adj2" fmla="val 45670"/>
              <a:gd name="adj3" fmla="val 179034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: curvado 98">
            <a:extLst>
              <a:ext uri="{FF2B5EF4-FFF2-40B4-BE49-F238E27FC236}">
                <a16:creationId xmlns:a16="http://schemas.microsoft.com/office/drawing/2014/main" id="{83F5ECF2-0BAE-B47A-CBC5-982BF05B1423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H="1" flipV="1">
            <a:off x="14378796" y="2757446"/>
            <a:ext cx="643428" cy="4505320"/>
          </a:xfrm>
          <a:prstGeom prst="curvedConnector5">
            <a:avLst>
              <a:gd name="adj1" fmla="val -130271"/>
              <a:gd name="adj2" fmla="val 48730"/>
              <a:gd name="adj3" fmla="val 363771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315F512D-8F5F-5009-606E-6EA5E63AEAAB}"/>
              </a:ext>
            </a:extLst>
          </p:cNvPr>
          <p:cNvGrpSpPr/>
          <p:nvPr/>
        </p:nvGrpSpPr>
        <p:grpSpPr>
          <a:xfrm>
            <a:off x="746179" y="405222"/>
            <a:ext cx="2160000" cy="2160000"/>
            <a:chOff x="7814400" y="4080600"/>
            <a:chExt cx="1440000" cy="1440000"/>
          </a:xfrm>
        </p:grpSpPr>
        <p:sp>
          <p:nvSpPr>
            <p:cNvPr id="235" name="Hexágono 234">
              <a:extLst>
                <a:ext uri="{FF2B5EF4-FFF2-40B4-BE49-F238E27FC236}">
                  <a16:creationId xmlns:a16="http://schemas.microsoft.com/office/drawing/2014/main" id="{1E30AF38-B3D3-D88B-297E-1792F5D0321D}"/>
                </a:ext>
              </a:extLst>
            </p:cNvPr>
            <p:cNvSpPr/>
            <p:nvPr/>
          </p:nvSpPr>
          <p:spPr>
            <a:xfrm>
              <a:off x="7814400" y="4080600"/>
              <a:ext cx="1440000" cy="1440000"/>
            </a:xfrm>
            <a:prstGeom prst="hexagon">
              <a:avLst/>
            </a:prstGeom>
            <a:solidFill>
              <a:srgbClr val="62326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33" name="Gráfico 232" descr="Libros en estantería">
              <a:extLst>
                <a:ext uri="{FF2B5EF4-FFF2-40B4-BE49-F238E27FC236}">
                  <a16:creationId xmlns:a16="http://schemas.microsoft.com/office/drawing/2014/main" id="{D41CACA9-38E7-3215-286E-E2F484837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77200" y="4343400"/>
              <a:ext cx="914400" cy="914400"/>
            </a:xfrm>
            <a:prstGeom prst="rect">
              <a:avLst/>
            </a:prstGeom>
          </p:spPr>
        </p:pic>
      </p:grpSp>
      <p:pic>
        <p:nvPicPr>
          <p:cNvPr id="250" name="Imagen 249">
            <a:extLst>
              <a:ext uri="{FF2B5EF4-FFF2-40B4-BE49-F238E27FC236}">
                <a16:creationId xmlns:a16="http://schemas.microsoft.com/office/drawing/2014/main" id="{7BC4CC40-D4CA-1331-E522-CA0CACF95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19" y="5162512"/>
            <a:ext cx="4206605" cy="4200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1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8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o 5">
            <a:extLst>
              <a:ext uri="{FF2B5EF4-FFF2-40B4-BE49-F238E27FC236}">
                <a16:creationId xmlns:a16="http://schemas.microsoft.com/office/drawing/2014/main" id="{EAE6C2A9-BD8A-E11E-1492-0D738D3FB5EF}"/>
              </a:ext>
            </a:extLst>
          </p:cNvPr>
          <p:cNvSpPr/>
          <p:nvPr/>
        </p:nvSpPr>
        <p:spPr>
          <a:xfrm>
            <a:off x="623442" y="2986624"/>
            <a:ext cx="3627959" cy="3627959"/>
          </a:xfrm>
          <a:prstGeom prst="arc">
            <a:avLst>
              <a:gd name="adj1" fmla="val 16200000"/>
              <a:gd name="adj2" fmla="val 543158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39A5945-5B04-21E0-428F-6F0D942514CB}"/>
              </a:ext>
            </a:extLst>
          </p:cNvPr>
          <p:cNvGrpSpPr/>
          <p:nvPr/>
        </p:nvGrpSpPr>
        <p:grpSpPr>
          <a:xfrm>
            <a:off x="1348538" y="3711719"/>
            <a:ext cx="2177764" cy="2177764"/>
            <a:chOff x="1348538" y="3711719"/>
            <a:chExt cx="2177764" cy="2177764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C5C0B652-8A7D-D063-EAF0-0461CA33C495}"/>
                </a:ext>
              </a:extLst>
            </p:cNvPr>
            <p:cNvSpPr/>
            <p:nvPr/>
          </p:nvSpPr>
          <p:spPr>
            <a:xfrm>
              <a:off x="1348538" y="3711719"/>
              <a:ext cx="2177764" cy="21777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1267BAD7-8846-70EF-6E56-B05650104AE2}"/>
                </a:ext>
              </a:extLst>
            </p:cNvPr>
            <p:cNvSpPr/>
            <p:nvPr/>
          </p:nvSpPr>
          <p:spPr>
            <a:xfrm>
              <a:off x="1468712" y="3819405"/>
              <a:ext cx="1968067" cy="1968067"/>
            </a:xfrm>
            <a:prstGeom prst="flowChartConnector">
              <a:avLst/>
            </a:prstGeom>
            <a:gradFill>
              <a:gsLst>
                <a:gs pos="71000">
                  <a:srgbClr val="1A2E52"/>
                </a:gs>
                <a:gs pos="0">
                  <a:srgbClr val="322F5F"/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C87560A-AE97-8895-775A-A5E9E0E172CA}"/>
                </a:ext>
              </a:extLst>
            </p:cNvPr>
            <p:cNvSpPr/>
            <p:nvPr/>
          </p:nvSpPr>
          <p:spPr>
            <a:xfrm>
              <a:off x="1559717" y="4323547"/>
              <a:ext cx="1766830" cy="95410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DESIGN</a:t>
              </a:r>
            </a:p>
            <a:p>
              <a:pPr algn="ctr"/>
              <a:r>
                <a:rPr lang="es-ES" sz="2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THINKING</a:t>
              </a:r>
            </a:p>
          </p:txBody>
        </p:sp>
      </p:grp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C80C936D-4D59-257B-ADC8-FBC34A6BF4C7}"/>
              </a:ext>
            </a:extLst>
          </p:cNvPr>
          <p:cNvSpPr/>
          <p:nvPr/>
        </p:nvSpPr>
        <p:spPr>
          <a:xfrm>
            <a:off x="2291285" y="2823157"/>
            <a:ext cx="326933" cy="326933"/>
          </a:xfrm>
          <a:prstGeom prst="flowChartConnector">
            <a:avLst/>
          </a:prstGeom>
          <a:gradFill flip="none" rotWithShape="1">
            <a:gsLst>
              <a:gs pos="68000">
                <a:srgbClr val="FFC000"/>
              </a:gs>
              <a:gs pos="1000">
                <a:srgbClr val="FFFF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0B1C0C81-2151-1392-2F1D-BEB081D56C20}"/>
              </a:ext>
            </a:extLst>
          </p:cNvPr>
          <p:cNvSpPr/>
          <p:nvPr/>
        </p:nvSpPr>
        <p:spPr>
          <a:xfrm>
            <a:off x="4087935" y="4637965"/>
            <a:ext cx="326933" cy="326933"/>
          </a:xfrm>
          <a:prstGeom prst="flowChartConnector">
            <a:avLst/>
          </a:prstGeom>
          <a:gradFill flip="none" rotWithShape="1">
            <a:gsLst>
              <a:gs pos="0">
                <a:srgbClr val="CC00CC"/>
              </a:gs>
              <a:gs pos="84000">
                <a:srgbClr val="99336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922E13DB-C8FF-01FB-A894-C9D8783650B0}"/>
              </a:ext>
            </a:extLst>
          </p:cNvPr>
          <p:cNvSpPr/>
          <p:nvPr/>
        </p:nvSpPr>
        <p:spPr>
          <a:xfrm>
            <a:off x="2291285" y="6451118"/>
            <a:ext cx="326933" cy="326933"/>
          </a:xfrm>
          <a:prstGeom prst="flowChartConnector">
            <a:avLst/>
          </a:prstGeom>
          <a:gradFill flip="none" rotWithShape="1">
            <a:gsLst>
              <a:gs pos="0">
                <a:srgbClr val="66CCFF"/>
              </a:gs>
              <a:gs pos="100000">
                <a:srgbClr val="0000F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74174F8A-AC4A-544D-B72D-CCA308C4F14A}"/>
              </a:ext>
            </a:extLst>
          </p:cNvPr>
          <p:cNvCxnSpPr>
            <a:cxnSpLocks/>
            <a:stCxn id="11" idx="6"/>
            <a:endCxn id="308" idx="1"/>
          </p:cNvCxnSpPr>
          <p:nvPr/>
        </p:nvCxnSpPr>
        <p:spPr>
          <a:xfrm>
            <a:off x="4414868" y="4801432"/>
            <a:ext cx="1925131" cy="7243"/>
          </a:xfrm>
          <a:prstGeom prst="line">
            <a:avLst/>
          </a:prstGeom>
          <a:ln w="38100">
            <a:solidFill>
              <a:schemeClr val="bg1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19">
            <a:extLst>
              <a:ext uri="{FF2B5EF4-FFF2-40B4-BE49-F238E27FC236}">
                <a16:creationId xmlns:a16="http://schemas.microsoft.com/office/drawing/2014/main" id="{32BE1768-A24A-9052-754E-AF0E316B42BC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2435323" y="1034563"/>
            <a:ext cx="2132676" cy="5569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DFC9263A-7D21-9900-6C07-2A6DEA29841E}"/>
              </a:ext>
            </a:extLst>
          </p:cNvPr>
          <p:cNvCxnSpPr>
            <a:cxnSpLocks/>
            <a:stCxn id="308" idx="3"/>
            <a:endCxn id="183" idx="1"/>
          </p:cNvCxnSpPr>
          <p:nvPr/>
        </p:nvCxnSpPr>
        <p:spPr>
          <a:xfrm flipV="1">
            <a:off x="9003999" y="4803439"/>
            <a:ext cx="2892497" cy="5236"/>
          </a:xfrm>
          <a:prstGeom prst="line">
            <a:avLst/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Conector recto 319">
            <a:extLst>
              <a:ext uri="{FF2B5EF4-FFF2-40B4-BE49-F238E27FC236}">
                <a16:creationId xmlns:a16="http://schemas.microsoft.com/office/drawing/2014/main" id="{B75AABF8-64C9-D01A-755B-3526C69507E5}"/>
              </a:ext>
            </a:extLst>
          </p:cNvPr>
          <p:cNvCxnSpPr>
            <a:cxnSpLocks/>
            <a:stCxn id="308" idx="3"/>
            <a:endCxn id="177" idx="1"/>
          </p:cNvCxnSpPr>
          <p:nvPr/>
        </p:nvCxnSpPr>
        <p:spPr>
          <a:xfrm flipV="1">
            <a:off x="9003999" y="4028776"/>
            <a:ext cx="2892497" cy="779899"/>
          </a:xfrm>
          <a:prstGeom prst="bentConnector3">
            <a:avLst>
              <a:gd name="adj1" fmla="val 50316"/>
            </a:avLst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Conector recto 319">
            <a:extLst>
              <a:ext uri="{FF2B5EF4-FFF2-40B4-BE49-F238E27FC236}">
                <a16:creationId xmlns:a16="http://schemas.microsoft.com/office/drawing/2014/main" id="{25D18817-6225-FC7D-CAAF-73629773F856}"/>
              </a:ext>
            </a:extLst>
          </p:cNvPr>
          <p:cNvCxnSpPr>
            <a:cxnSpLocks/>
            <a:stCxn id="308" idx="3"/>
            <a:endCxn id="189" idx="1"/>
          </p:cNvCxnSpPr>
          <p:nvPr/>
        </p:nvCxnSpPr>
        <p:spPr>
          <a:xfrm>
            <a:off x="9003999" y="4808675"/>
            <a:ext cx="2892497" cy="779964"/>
          </a:xfrm>
          <a:prstGeom prst="bentConnector3">
            <a:avLst>
              <a:gd name="adj1" fmla="val 50316"/>
            </a:avLst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Conector recto 319">
            <a:extLst>
              <a:ext uri="{FF2B5EF4-FFF2-40B4-BE49-F238E27FC236}">
                <a16:creationId xmlns:a16="http://schemas.microsoft.com/office/drawing/2014/main" id="{2A054DD5-EDFD-FDAD-07FE-CDDBE1991EDD}"/>
              </a:ext>
            </a:extLst>
          </p:cNvPr>
          <p:cNvCxnSpPr>
            <a:cxnSpLocks/>
            <a:stCxn id="314" idx="3"/>
            <a:endCxn id="153" idx="1"/>
          </p:cNvCxnSpPr>
          <p:nvPr/>
        </p:nvCxnSpPr>
        <p:spPr>
          <a:xfrm flipV="1">
            <a:off x="8463999" y="2457784"/>
            <a:ext cx="3432497" cy="418037"/>
          </a:xfrm>
          <a:prstGeom prst="bentConnector3">
            <a:avLst>
              <a:gd name="adj1" fmla="val 58201"/>
            </a:avLst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Conector recto 336">
            <a:extLst>
              <a:ext uri="{FF2B5EF4-FFF2-40B4-BE49-F238E27FC236}">
                <a16:creationId xmlns:a16="http://schemas.microsoft.com/office/drawing/2014/main" id="{9D716F15-770C-5632-9851-DBB028D5872C}"/>
              </a:ext>
            </a:extLst>
          </p:cNvPr>
          <p:cNvCxnSpPr>
            <a:cxnSpLocks/>
            <a:stCxn id="314" idx="3"/>
            <a:endCxn id="196" idx="1"/>
          </p:cNvCxnSpPr>
          <p:nvPr/>
        </p:nvCxnSpPr>
        <p:spPr>
          <a:xfrm>
            <a:off x="8463999" y="2875821"/>
            <a:ext cx="3468497" cy="353016"/>
          </a:xfrm>
          <a:prstGeom prst="bentConnector3">
            <a:avLst>
              <a:gd name="adj1" fmla="val 57581"/>
            </a:avLst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Conector recto 339">
            <a:extLst>
              <a:ext uri="{FF2B5EF4-FFF2-40B4-BE49-F238E27FC236}">
                <a16:creationId xmlns:a16="http://schemas.microsoft.com/office/drawing/2014/main" id="{DE1B7F3D-1FAD-B6E6-D74A-A6153EBE4EF4}"/>
              </a:ext>
            </a:extLst>
          </p:cNvPr>
          <p:cNvCxnSpPr>
            <a:cxnSpLocks/>
            <a:stCxn id="103" idx="3"/>
            <a:endCxn id="201" idx="1"/>
          </p:cNvCxnSpPr>
          <p:nvPr/>
        </p:nvCxnSpPr>
        <p:spPr>
          <a:xfrm>
            <a:off x="8504761" y="6741529"/>
            <a:ext cx="3391735" cy="4800"/>
          </a:xfrm>
          <a:prstGeom prst="line">
            <a:avLst/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Conector recto 342">
            <a:extLst>
              <a:ext uri="{FF2B5EF4-FFF2-40B4-BE49-F238E27FC236}">
                <a16:creationId xmlns:a16="http://schemas.microsoft.com/office/drawing/2014/main" id="{D02BB1C2-0EE0-9F09-20E3-33993B8848CD}"/>
              </a:ext>
            </a:extLst>
          </p:cNvPr>
          <p:cNvCxnSpPr>
            <a:cxnSpLocks/>
            <a:stCxn id="110" idx="3"/>
            <a:endCxn id="207" idx="1"/>
          </p:cNvCxnSpPr>
          <p:nvPr/>
        </p:nvCxnSpPr>
        <p:spPr>
          <a:xfrm>
            <a:off x="7231999" y="8674383"/>
            <a:ext cx="4664497" cy="24435"/>
          </a:xfrm>
          <a:prstGeom prst="line">
            <a:avLst/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ector recto 319">
            <a:extLst>
              <a:ext uri="{FF2B5EF4-FFF2-40B4-BE49-F238E27FC236}">
                <a16:creationId xmlns:a16="http://schemas.microsoft.com/office/drawing/2014/main" id="{281BADCC-C538-29DF-5A45-E841A31CC7F8}"/>
              </a:ext>
            </a:extLst>
          </p:cNvPr>
          <p:cNvCxnSpPr>
            <a:cxnSpLocks/>
            <a:stCxn id="96" idx="3"/>
            <a:endCxn id="136" idx="1"/>
          </p:cNvCxnSpPr>
          <p:nvPr/>
        </p:nvCxnSpPr>
        <p:spPr>
          <a:xfrm flipV="1">
            <a:off x="7231999" y="611951"/>
            <a:ext cx="4664497" cy="428181"/>
          </a:xfrm>
          <a:prstGeom prst="bentConnector3">
            <a:avLst>
              <a:gd name="adj1" fmla="val 69015"/>
            </a:avLst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onector recto 319">
            <a:extLst>
              <a:ext uri="{FF2B5EF4-FFF2-40B4-BE49-F238E27FC236}">
                <a16:creationId xmlns:a16="http://schemas.microsoft.com/office/drawing/2014/main" id="{0DB4794B-DA9B-7E47-9D9F-22E157A69BA1}"/>
              </a:ext>
            </a:extLst>
          </p:cNvPr>
          <p:cNvCxnSpPr>
            <a:cxnSpLocks/>
            <a:stCxn id="96" idx="3"/>
            <a:endCxn id="147" idx="1"/>
          </p:cNvCxnSpPr>
          <p:nvPr/>
        </p:nvCxnSpPr>
        <p:spPr>
          <a:xfrm>
            <a:off x="7231999" y="1040132"/>
            <a:ext cx="4664497" cy="384001"/>
          </a:xfrm>
          <a:prstGeom prst="bentConnector3">
            <a:avLst>
              <a:gd name="adj1" fmla="val 68819"/>
            </a:avLst>
          </a:prstGeom>
          <a:ln w="38100">
            <a:solidFill>
              <a:schemeClr val="bg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10918864-378B-92E8-1160-29CF2098DECF}"/>
              </a:ext>
            </a:extLst>
          </p:cNvPr>
          <p:cNvSpPr/>
          <p:nvPr/>
        </p:nvSpPr>
        <p:spPr>
          <a:xfrm>
            <a:off x="3526304" y="3384789"/>
            <a:ext cx="326933" cy="326933"/>
          </a:xfrm>
          <a:prstGeom prst="flowChartConnector">
            <a:avLst/>
          </a:prstGeom>
          <a:gradFill flip="none" rotWithShape="1">
            <a:gsLst>
              <a:gs pos="77000">
                <a:srgbClr val="FF7C80"/>
              </a:gs>
              <a:gs pos="1000">
                <a:srgbClr val="FFC00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BD1A0C2F-3FB1-9FE2-8FF8-442AD91858EA}"/>
              </a:ext>
            </a:extLst>
          </p:cNvPr>
          <p:cNvSpPr/>
          <p:nvPr/>
        </p:nvSpPr>
        <p:spPr>
          <a:xfrm>
            <a:off x="3526305" y="5889486"/>
            <a:ext cx="326933" cy="326933"/>
          </a:xfrm>
          <a:prstGeom prst="flowChartConnector">
            <a:avLst/>
          </a:prstGeom>
          <a:gradFill flip="none" rotWithShape="1">
            <a:gsLst>
              <a:gs pos="0">
                <a:srgbClr val="CC66FF"/>
              </a:gs>
              <a:gs pos="77000">
                <a:srgbClr val="66006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5679EC2-88C3-60C5-E033-609F9DB7FE6C}"/>
              </a:ext>
            </a:extLst>
          </p:cNvPr>
          <p:cNvGrpSpPr/>
          <p:nvPr/>
        </p:nvGrpSpPr>
        <p:grpSpPr>
          <a:xfrm>
            <a:off x="4567999" y="734132"/>
            <a:ext cx="2664000" cy="612000"/>
            <a:chOff x="2669925" y="734132"/>
            <a:chExt cx="2664000" cy="6120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0D8979EC-2A62-A8B3-DF6F-E8D23032131A}"/>
                </a:ext>
              </a:extLst>
            </p:cNvPr>
            <p:cNvSpPr/>
            <p:nvPr/>
          </p:nvSpPr>
          <p:spPr>
            <a:xfrm>
              <a:off x="2669925" y="734132"/>
              <a:ext cx="266400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6765B9FF-44C2-B47E-4CE2-23CF47AD1CA0}"/>
                </a:ext>
              </a:extLst>
            </p:cNvPr>
            <p:cNvSpPr/>
            <p:nvPr/>
          </p:nvSpPr>
          <p:spPr>
            <a:xfrm>
              <a:off x="2709743" y="774931"/>
              <a:ext cx="2593062" cy="530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877AD7F8-8697-2096-C83E-F5576ED0825C}"/>
                </a:ext>
              </a:extLst>
            </p:cNvPr>
            <p:cNvSpPr/>
            <p:nvPr/>
          </p:nvSpPr>
          <p:spPr>
            <a:xfrm rot="10800000">
              <a:off x="2709742" y="774937"/>
              <a:ext cx="823646" cy="530401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42000">
                  <a:srgbClr val="FFC000"/>
                </a:gs>
                <a:gs pos="1000">
                  <a:srgbClr val="FFFF00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99" name="Diagrama de flujo: conector 98">
              <a:extLst>
                <a:ext uri="{FF2B5EF4-FFF2-40B4-BE49-F238E27FC236}">
                  <a16:creationId xmlns:a16="http://schemas.microsoft.com/office/drawing/2014/main" id="{146C0780-E60E-88DF-20BE-B844AA9B591D}"/>
                </a:ext>
              </a:extLst>
            </p:cNvPr>
            <p:cNvSpPr/>
            <p:nvPr/>
          </p:nvSpPr>
          <p:spPr>
            <a:xfrm>
              <a:off x="2769789" y="836129"/>
              <a:ext cx="398182" cy="408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76D32AF4-CC9C-6AB9-3456-56B85E9E86E0}"/>
                </a:ext>
              </a:extLst>
            </p:cNvPr>
            <p:cNvSpPr/>
            <p:nvPr/>
          </p:nvSpPr>
          <p:spPr>
            <a:xfrm>
              <a:off x="3575921" y="824243"/>
              <a:ext cx="15485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EMPATIZAR</a:t>
              </a:r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26FA8B70-82A3-6B4E-741E-CBD1961E5FFE}"/>
                </a:ext>
              </a:extLst>
            </p:cNvPr>
            <p:cNvSpPr/>
            <p:nvPr/>
          </p:nvSpPr>
          <p:spPr>
            <a:xfrm>
              <a:off x="2811610" y="772953"/>
              <a:ext cx="30328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1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3327DC42-E06E-1E27-7FB6-39EE0206495B}"/>
              </a:ext>
            </a:extLst>
          </p:cNvPr>
          <p:cNvGrpSpPr/>
          <p:nvPr/>
        </p:nvGrpSpPr>
        <p:grpSpPr>
          <a:xfrm>
            <a:off x="5799999" y="2569821"/>
            <a:ext cx="2664000" cy="612000"/>
            <a:chOff x="3901925" y="2569821"/>
            <a:chExt cx="2664000" cy="612000"/>
          </a:xfrm>
        </p:grpSpPr>
        <p:sp>
          <p:nvSpPr>
            <p:cNvPr id="314" name="Rectángulo: esquinas redondeadas 313">
              <a:extLst>
                <a:ext uri="{FF2B5EF4-FFF2-40B4-BE49-F238E27FC236}">
                  <a16:creationId xmlns:a16="http://schemas.microsoft.com/office/drawing/2014/main" id="{88B58F2B-FEAE-8373-BFDC-620850E6C99D}"/>
                </a:ext>
              </a:extLst>
            </p:cNvPr>
            <p:cNvSpPr/>
            <p:nvPr/>
          </p:nvSpPr>
          <p:spPr>
            <a:xfrm>
              <a:off x="3901925" y="2569821"/>
              <a:ext cx="266400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5" name="Rectángulo: esquinas redondeadas 314">
              <a:extLst>
                <a:ext uri="{FF2B5EF4-FFF2-40B4-BE49-F238E27FC236}">
                  <a16:creationId xmlns:a16="http://schemas.microsoft.com/office/drawing/2014/main" id="{CEE7B2FC-B83E-16EF-75C8-3F2EFA56A691}"/>
                </a:ext>
              </a:extLst>
            </p:cNvPr>
            <p:cNvSpPr/>
            <p:nvPr/>
          </p:nvSpPr>
          <p:spPr>
            <a:xfrm>
              <a:off x="3942270" y="2610621"/>
              <a:ext cx="2594886" cy="530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6" name="Forma libre: forma 315">
              <a:extLst>
                <a:ext uri="{FF2B5EF4-FFF2-40B4-BE49-F238E27FC236}">
                  <a16:creationId xmlns:a16="http://schemas.microsoft.com/office/drawing/2014/main" id="{C5C07B7F-85CC-B2CF-177B-26BDA0BCEE4F}"/>
                </a:ext>
              </a:extLst>
            </p:cNvPr>
            <p:cNvSpPr/>
            <p:nvPr/>
          </p:nvSpPr>
          <p:spPr>
            <a:xfrm rot="10800000">
              <a:off x="3942268" y="2606342"/>
              <a:ext cx="841282" cy="534687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57000">
                  <a:srgbClr val="FF7C80"/>
                </a:gs>
                <a:gs pos="1000">
                  <a:srgbClr val="FFC000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317" name="Diagrama de flujo: conector 316">
              <a:extLst>
                <a:ext uri="{FF2B5EF4-FFF2-40B4-BE49-F238E27FC236}">
                  <a16:creationId xmlns:a16="http://schemas.microsoft.com/office/drawing/2014/main" id="{1D7D6B06-C1F8-B3FB-E946-AC073FBDACD1}"/>
                </a:ext>
              </a:extLst>
            </p:cNvPr>
            <p:cNvSpPr/>
            <p:nvPr/>
          </p:nvSpPr>
          <p:spPr>
            <a:xfrm>
              <a:off x="4015217" y="2669679"/>
              <a:ext cx="403448" cy="408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C79971D1-E1AB-D207-05F3-E838C64DC8C8}"/>
                </a:ext>
              </a:extLst>
            </p:cNvPr>
            <p:cNvSpPr/>
            <p:nvPr/>
          </p:nvSpPr>
          <p:spPr>
            <a:xfrm>
              <a:off x="5017057" y="2666522"/>
              <a:ext cx="116695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solidFill>
                    <a:srgbClr val="FF66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DEFINIR</a:t>
              </a:r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E060425A-0D32-0734-7378-9B51F901B84E}"/>
                </a:ext>
              </a:extLst>
            </p:cNvPr>
            <p:cNvSpPr/>
            <p:nvPr/>
          </p:nvSpPr>
          <p:spPr>
            <a:xfrm>
              <a:off x="4022818" y="2597940"/>
              <a:ext cx="37061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2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A1DAC3E-B114-C22F-6E21-82CE66660AB0}"/>
              </a:ext>
            </a:extLst>
          </p:cNvPr>
          <p:cNvGrpSpPr/>
          <p:nvPr/>
        </p:nvGrpSpPr>
        <p:grpSpPr>
          <a:xfrm>
            <a:off x="6339999" y="4502675"/>
            <a:ext cx="2664000" cy="612000"/>
            <a:chOff x="4441925" y="4502675"/>
            <a:chExt cx="2664000" cy="612000"/>
          </a:xfrm>
        </p:grpSpPr>
        <p:sp>
          <p:nvSpPr>
            <p:cNvPr id="308" name="Rectángulo: esquinas redondeadas 307">
              <a:extLst>
                <a:ext uri="{FF2B5EF4-FFF2-40B4-BE49-F238E27FC236}">
                  <a16:creationId xmlns:a16="http://schemas.microsoft.com/office/drawing/2014/main" id="{92392D01-2140-D3F7-24FF-595A1B60BA2F}"/>
                </a:ext>
              </a:extLst>
            </p:cNvPr>
            <p:cNvSpPr/>
            <p:nvPr/>
          </p:nvSpPr>
          <p:spPr>
            <a:xfrm>
              <a:off x="4441925" y="4502675"/>
              <a:ext cx="266400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9" name="Rectángulo: esquinas redondeadas 308">
              <a:extLst>
                <a:ext uri="{FF2B5EF4-FFF2-40B4-BE49-F238E27FC236}">
                  <a16:creationId xmlns:a16="http://schemas.microsoft.com/office/drawing/2014/main" id="{7B7BB7D8-4B65-9F57-DEF5-FFB4563EDFBC}"/>
                </a:ext>
              </a:extLst>
            </p:cNvPr>
            <p:cNvSpPr/>
            <p:nvPr/>
          </p:nvSpPr>
          <p:spPr>
            <a:xfrm>
              <a:off x="4483570" y="4543474"/>
              <a:ext cx="2592000" cy="530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0" name="Forma libre: forma 309">
              <a:extLst>
                <a:ext uri="{FF2B5EF4-FFF2-40B4-BE49-F238E27FC236}">
                  <a16:creationId xmlns:a16="http://schemas.microsoft.com/office/drawing/2014/main" id="{6FDFE56C-5746-DAEE-D787-4EA8B999F8CF}"/>
                </a:ext>
              </a:extLst>
            </p:cNvPr>
            <p:cNvSpPr/>
            <p:nvPr/>
          </p:nvSpPr>
          <p:spPr>
            <a:xfrm rot="10800000">
              <a:off x="4483582" y="4543474"/>
              <a:ext cx="834735" cy="530400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0">
                  <a:srgbClr val="CC00CC"/>
                </a:gs>
                <a:gs pos="33000">
                  <a:srgbClr val="993366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311" name="Diagrama de flujo: conector 310">
              <a:extLst>
                <a:ext uri="{FF2B5EF4-FFF2-40B4-BE49-F238E27FC236}">
                  <a16:creationId xmlns:a16="http://schemas.microsoft.com/office/drawing/2014/main" id="{377227F0-2A9A-A999-3B39-95664CE1EB8A}"/>
                </a:ext>
              </a:extLst>
            </p:cNvPr>
            <p:cNvSpPr/>
            <p:nvPr/>
          </p:nvSpPr>
          <p:spPr>
            <a:xfrm>
              <a:off x="4549263" y="4604675"/>
              <a:ext cx="416471" cy="408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CCE0D12E-6673-DF85-5F51-E68A09B72E2C}"/>
                </a:ext>
              </a:extLst>
            </p:cNvPr>
            <p:cNvSpPr/>
            <p:nvPr/>
          </p:nvSpPr>
          <p:spPr>
            <a:xfrm>
              <a:off x="5637285" y="4604675"/>
              <a:ext cx="1005402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IDEAR</a:t>
              </a:r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84C11DE6-37EC-710B-6DAD-6D06A03A1EC6}"/>
                </a:ext>
              </a:extLst>
            </p:cNvPr>
            <p:cNvSpPr/>
            <p:nvPr/>
          </p:nvSpPr>
          <p:spPr>
            <a:xfrm>
              <a:off x="4570125" y="4538746"/>
              <a:ext cx="37382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3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9BECD3B-F068-D612-F8B6-71AA16AD6FB5}"/>
              </a:ext>
            </a:extLst>
          </p:cNvPr>
          <p:cNvGrpSpPr/>
          <p:nvPr/>
        </p:nvGrpSpPr>
        <p:grpSpPr>
          <a:xfrm>
            <a:off x="5840761" y="6435529"/>
            <a:ext cx="2664000" cy="612000"/>
            <a:chOff x="3942687" y="6435529"/>
            <a:chExt cx="2664000" cy="612000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3948F6A2-23CB-7787-5E8F-8B8356F40088}"/>
                </a:ext>
              </a:extLst>
            </p:cNvPr>
            <p:cNvSpPr/>
            <p:nvPr/>
          </p:nvSpPr>
          <p:spPr>
            <a:xfrm>
              <a:off x="3942687" y="6435529"/>
              <a:ext cx="266400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E8FE6EEE-52D9-A0AF-C391-D01EA1A758CE}"/>
                </a:ext>
              </a:extLst>
            </p:cNvPr>
            <p:cNvSpPr/>
            <p:nvPr/>
          </p:nvSpPr>
          <p:spPr>
            <a:xfrm>
              <a:off x="3982411" y="6476329"/>
              <a:ext cx="2577600" cy="530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63B03A0D-4230-6EB1-EC44-BEB2291139E3}"/>
                </a:ext>
              </a:extLst>
            </p:cNvPr>
            <p:cNvSpPr/>
            <p:nvPr/>
          </p:nvSpPr>
          <p:spPr>
            <a:xfrm rot="10800000">
              <a:off x="3982411" y="6476329"/>
              <a:ext cx="821697" cy="530400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0">
                  <a:srgbClr val="CC66FF"/>
                </a:gs>
                <a:gs pos="63000">
                  <a:srgbClr val="660066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107" name="Diagrama de flujo: conector 106">
              <a:extLst>
                <a:ext uri="{FF2B5EF4-FFF2-40B4-BE49-F238E27FC236}">
                  <a16:creationId xmlns:a16="http://schemas.microsoft.com/office/drawing/2014/main" id="{E1AECA92-C90C-C40E-1157-F11B62AB2BBC}"/>
                </a:ext>
              </a:extLst>
            </p:cNvPr>
            <p:cNvSpPr/>
            <p:nvPr/>
          </p:nvSpPr>
          <p:spPr>
            <a:xfrm>
              <a:off x="4038833" y="6537529"/>
              <a:ext cx="397241" cy="408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027C377F-1260-D79D-832B-A65A2D32102B}"/>
                </a:ext>
              </a:extLst>
            </p:cNvPr>
            <p:cNvSpPr/>
            <p:nvPr/>
          </p:nvSpPr>
          <p:spPr>
            <a:xfrm>
              <a:off x="4816084" y="6542741"/>
              <a:ext cx="165464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solidFill>
                    <a:srgbClr val="CC00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PROTOTIPAR</a:t>
              </a:r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C7FDE247-FA61-2088-3947-752B7935C5A9}"/>
                </a:ext>
              </a:extLst>
            </p:cNvPr>
            <p:cNvSpPr/>
            <p:nvPr/>
          </p:nvSpPr>
          <p:spPr>
            <a:xfrm>
              <a:off x="4029203" y="6453176"/>
              <a:ext cx="3882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4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0EBB4E8-3E4D-731D-F667-4DEB630F18A4}"/>
              </a:ext>
            </a:extLst>
          </p:cNvPr>
          <p:cNvGrpSpPr/>
          <p:nvPr/>
        </p:nvGrpSpPr>
        <p:grpSpPr>
          <a:xfrm>
            <a:off x="4567999" y="8368383"/>
            <a:ext cx="2664000" cy="612000"/>
            <a:chOff x="2669925" y="8368383"/>
            <a:chExt cx="2664000" cy="612000"/>
          </a:xfrm>
        </p:grpSpPr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2EEB7E34-D3C1-95A8-05BE-D04BBE76138D}"/>
                </a:ext>
              </a:extLst>
            </p:cNvPr>
            <p:cNvSpPr/>
            <p:nvPr/>
          </p:nvSpPr>
          <p:spPr>
            <a:xfrm>
              <a:off x="2669925" y="8368383"/>
              <a:ext cx="2664000" cy="61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9A6881EE-8CC8-DE6B-458C-39A8B25A824E}"/>
                </a:ext>
              </a:extLst>
            </p:cNvPr>
            <p:cNvSpPr/>
            <p:nvPr/>
          </p:nvSpPr>
          <p:spPr>
            <a:xfrm>
              <a:off x="2710805" y="8409182"/>
              <a:ext cx="2592000" cy="5304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id="{52BC28C4-32F5-1937-F94D-8BD262BB8F57}"/>
                </a:ext>
              </a:extLst>
            </p:cNvPr>
            <p:cNvSpPr/>
            <p:nvPr/>
          </p:nvSpPr>
          <p:spPr>
            <a:xfrm rot="10800000">
              <a:off x="2710813" y="8409182"/>
              <a:ext cx="845637" cy="530400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0">
                  <a:srgbClr val="66CCFF"/>
                </a:gs>
                <a:gs pos="76000">
                  <a:srgbClr val="0000FF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114" name="Diagrama de flujo: conector 113">
              <a:extLst>
                <a:ext uri="{FF2B5EF4-FFF2-40B4-BE49-F238E27FC236}">
                  <a16:creationId xmlns:a16="http://schemas.microsoft.com/office/drawing/2014/main" id="{1EEBA649-3E56-2EE6-9CD4-8C8F050C2F5C}"/>
                </a:ext>
              </a:extLst>
            </p:cNvPr>
            <p:cNvSpPr/>
            <p:nvPr/>
          </p:nvSpPr>
          <p:spPr>
            <a:xfrm>
              <a:off x="2780717" y="8470383"/>
              <a:ext cx="408814" cy="408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C5A2D3BD-10D0-6CDC-4DD3-0E0D6B1136B8}"/>
                </a:ext>
              </a:extLst>
            </p:cNvPr>
            <p:cNvSpPr/>
            <p:nvPr/>
          </p:nvSpPr>
          <p:spPr>
            <a:xfrm>
              <a:off x="3661241" y="8472467"/>
              <a:ext cx="132078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solidFill>
                    <a:srgbClr val="00B0F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EVALUAR</a:t>
              </a:r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3CC9751E-AC5D-F5E6-D948-C1A3D5A000AB}"/>
                </a:ext>
              </a:extLst>
            </p:cNvPr>
            <p:cNvSpPr/>
            <p:nvPr/>
          </p:nvSpPr>
          <p:spPr>
            <a:xfrm>
              <a:off x="2788949" y="8400038"/>
              <a:ext cx="3802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5</a:t>
              </a:r>
            </a:p>
          </p:txBody>
        </p:sp>
      </p:grpSp>
      <p:grpSp>
        <p:nvGrpSpPr>
          <p:cNvPr id="425" name="Grupo 424">
            <a:extLst>
              <a:ext uri="{FF2B5EF4-FFF2-40B4-BE49-F238E27FC236}">
                <a16:creationId xmlns:a16="http://schemas.microsoft.com/office/drawing/2014/main" id="{E714BA61-3AA3-9C3C-E47F-E63A83B5C3CD}"/>
              </a:ext>
            </a:extLst>
          </p:cNvPr>
          <p:cNvGrpSpPr/>
          <p:nvPr/>
        </p:nvGrpSpPr>
        <p:grpSpPr>
          <a:xfrm>
            <a:off x="11896496" y="334721"/>
            <a:ext cx="2916000" cy="547230"/>
            <a:chOff x="8585257" y="334721"/>
            <a:chExt cx="2916000" cy="547230"/>
          </a:xfrm>
        </p:grpSpPr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14E7F408-2BB9-85A0-79D3-D4F2838CD316}"/>
                </a:ext>
              </a:extLst>
            </p:cNvPr>
            <p:cNvSpPr/>
            <p:nvPr/>
          </p:nvSpPr>
          <p:spPr>
            <a:xfrm>
              <a:off x="8585257" y="341951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8" name="Rectángulo: esquinas redondeadas 137">
              <a:extLst>
                <a:ext uri="{FF2B5EF4-FFF2-40B4-BE49-F238E27FC236}">
                  <a16:creationId xmlns:a16="http://schemas.microsoft.com/office/drawing/2014/main" id="{A3F06049-3B21-A7E2-976E-14E6FAD255BC}"/>
                </a:ext>
              </a:extLst>
            </p:cNvPr>
            <p:cNvSpPr/>
            <p:nvPr/>
          </p:nvSpPr>
          <p:spPr>
            <a:xfrm>
              <a:off x="8621255" y="377951"/>
              <a:ext cx="2848828" cy="46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0" name="Forma libre: forma 139">
              <a:extLst>
                <a:ext uri="{FF2B5EF4-FFF2-40B4-BE49-F238E27FC236}">
                  <a16:creationId xmlns:a16="http://schemas.microsoft.com/office/drawing/2014/main" id="{689B825D-4C7A-5F24-FE0E-A131C2E13DCA}"/>
                </a:ext>
              </a:extLst>
            </p:cNvPr>
            <p:cNvSpPr/>
            <p:nvPr/>
          </p:nvSpPr>
          <p:spPr>
            <a:xfrm rot="10800000">
              <a:off x="8621256" y="377949"/>
              <a:ext cx="744666" cy="468001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">
                  <a:srgbClr val="FFFF00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142" name="Diagrama de flujo: conector 141">
              <a:extLst>
                <a:ext uri="{FF2B5EF4-FFF2-40B4-BE49-F238E27FC236}">
                  <a16:creationId xmlns:a16="http://schemas.microsoft.com/office/drawing/2014/main" id="{C62CB6F9-EC11-7B4F-7FE9-9FCC55A01D3A}"/>
                </a:ext>
              </a:extLst>
            </p:cNvPr>
            <p:cNvSpPr/>
            <p:nvPr/>
          </p:nvSpPr>
          <p:spPr>
            <a:xfrm>
              <a:off x="8675545" y="431949"/>
              <a:ext cx="360000" cy="360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8E5945DB-93E0-4AC2-AAA6-0245B26BC880}"/>
                </a:ext>
              </a:extLst>
            </p:cNvPr>
            <p:cNvSpPr/>
            <p:nvPr/>
          </p:nvSpPr>
          <p:spPr>
            <a:xfrm>
              <a:off x="9365922" y="417711"/>
              <a:ext cx="179889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gradFill>
                    <a:gsLst>
                      <a:gs pos="0">
                        <a:srgbClr val="FFC000"/>
                      </a:gs>
                      <a:gs pos="0">
                        <a:srgbClr val="FFFF00"/>
                      </a:gs>
                    </a:gsLst>
                    <a:lin ang="13500000" scaled="1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ENTREVISTAR</a:t>
              </a:r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1A80B9D8-DE13-7DF2-58BB-74CF4BCAF1AB}"/>
                </a:ext>
              </a:extLst>
            </p:cNvPr>
            <p:cNvSpPr/>
            <p:nvPr/>
          </p:nvSpPr>
          <p:spPr>
            <a:xfrm>
              <a:off x="8702031" y="334721"/>
              <a:ext cx="30328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1</a:t>
              </a: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5E57AFFB-BCC6-51C3-832F-252A54E98D2E}"/>
              </a:ext>
            </a:extLst>
          </p:cNvPr>
          <p:cNvGrpSpPr/>
          <p:nvPr/>
        </p:nvGrpSpPr>
        <p:grpSpPr>
          <a:xfrm>
            <a:off x="11896496" y="1145641"/>
            <a:ext cx="2916000" cy="548492"/>
            <a:chOff x="8585257" y="1145641"/>
            <a:chExt cx="2916000" cy="548492"/>
          </a:xfrm>
        </p:grpSpPr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2559107-203C-7CB8-F175-9FA0786FE557}"/>
                </a:ext>
              </a:extLst>
            </p:cNvPr>
            <p:cNvSpPr/>
            <p:nvPr/>
          </p:nvSpPr>
          <p:spPr>
            <a:xfrm>
              <a:off x="8585257" y="1154133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8" name="Rectángulo: esquinas redondeadas 147">
              <a:extLst>
                <a:ext uri="{FF2B5EF4-FFF2-40B4-BE49-F238E27FC236}">
                  <a16:creationId xmlns:a16="http://schemas.microsoft.com/office/drawing/2014/main" id="{F2149FF3-EE3A-422D-DC3C-F705D26B53FB}"/>
                </a:ext>
              </a:extLst>
            </p:cNvPr>
            <p:cNvSpPr/>
            <p:nvPr/>
          </p:nvSpPr>
          <p:spPr>
            <a:xfrm>
              <a:off x="8621257" y="1190133"/>
              <a:ext cx="2848826" cy="46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9" name="Forma libre: forma 148">
              <a:extLst>
                <a:ext uri="{FF2B5EF4-FFF2-40B4-BE49-F238E27FC236}">
                  <a16:creationId xmlns:a16="http://schemas.microsoft.com/office/drawing/2014/main" id="{11C75732-20B3-23B7-442C-3D8B4F63ED03}"/>
                </a:ext>
              </a:extLst>
            </p:cNvPr>
            <p:cNvSpPr/>
            <p:nvPr/>
          </p:nvSpPr>
          <p:spPr>
            <a:xfrm rot="10800000">
              <a:off x="8621256" y="1190131"/>
              <a:ext cx="744666" cy="468001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100000">
                  <a:srgbClr val="FFC000"/>
                </a:gs>
                <a:gs pos="100000">
                  <a:srgbClr val="FFFF00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150" name="Diagrama de flujo: conector 149">
              <a:extLst>
                <a:ext uri="{FF2B5EF4-FFF2-40B4-BE49-F238E27FC236}">
                  <a16:creationId xmlns:a16="http://schemas.microsoft.com/office/drawing/2014/main" id="{BCA6EEF2-0413-C97D-DD2B-08D88754D1EA}"/>
                </a:ext>
              </a:extLst>
            </p:cNvPr>
            <p:cNvSpPr/>
            <p:nvPr/>
          </p:nvSpPr>
          <p:spPr>
            <a:xfrm>
              <a:off x="8675545" y="1244131"/>
              <a:ext cx="360000" cy="360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3898C11-6D48-E81B-6B0C-19BC1B070BD3}"/>
                </a:ext>
              </a:extLst>
            </p:cNvPr>
            <p:cNvSpPr/>
            <p:nvPr/>
          </p:nvSpPr>
          <p:spPr>
            <a:xfrm>
              <a:off x="9365921" y="1233242"/>
              <a:ext cx="20506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gradFill>
                    <a:gsLst>
                      <a:gs pos="91000">
                        <a:srgbClr val="FFC000"/>
                      </a:gs>
                      <a:gs pos="100000">
                        <a:srgbClr val="FFFF00"/>
                      </a:gs>
                    </a:gsLst>
                    <a:lin ang="13500000" scaled="1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EXPERIMENTAR</a:t>
              </a:r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8C1CAFB7-FA0D-6FD4-ECC6-47A8F10B0864}"/>
                </a:ext>
              </a:extLst>
            </p:cNvPr>
            <p:cNvSpPr/>
            <p:nvPr/>
          </p:nvSpPr>
          <p:spPr>
            <a:xfrm>
              <a:off x="8668368" y="1145641"/>
              <a:ext cx="37061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2</a:t>
              </a:r>
            </a:p>
          </p:txBody>
        </p:sp>
      </p:grpSp>
      <p:grpSp>
        <p:nvGrpSpPr>
          <p:cNvPr id="423" name="Grupo 422">
            <a:extLst>
              <a:ext uri="{FF2B5EF4-FFF2-40B4-BE49-F238E27FC236}">
                <a16:creationId xmlns:a16="http://schemas.microsoft.com/office/drawing/2014/main" id="{65125AB2-F634-47CD-BB6F-8E7157D183D7}"/>
              </a:ext>
            </a:extLst>
          </p:cNvPr>
          <p:cNvGrpSpPr/>
          <p:nvPr/>
        </p:nvGrpSpPr>
        <p:grpSpPr>
          <a:xfrm>
            <a:off x="11896496" y="2180684"/>
            <a:ext cx="2916000" cy="547100"/>
            <a:chOff x="8585257" y="2180684"/>
            <a:chExt cx="2916000" cy="547100"/>
          </a:xfrm>
        </p:grpSpPr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842DE41D-61F3-A616-2277-D58593E2AE25}"/>
                </a:ext>
              </a:extLst>
            </p:cNvPr>
            <p:cNvSpPr/>
            <p:nvPr/>
          </p:nvSpPr>
          <p:spPr>
            <a:xfrm>
              <a:off x="8585257" y="2187784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38595F6F-4C54-8227-18ED-E6D491C2276B}"/>
                </a:ext>
              </a:extLst>
            </p:cNvPr>
            <p:cNvSpPr/>
            <p:nvPr/>
          </p:nvSpPr>
          <p:spPr>
            <a:xfrm>
              <a:off x="8621257" y="2223784"/>
              <a:ext cx="2848826" cy="46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6F13BA9C-896B-584F-2614-39A0695E1EBF}"/>
                </a:ext>
              </a:extLst>
            </p:cNvPr>
            <p:cNvSpPr/>
            <p:nvPr/>
          </p:nvSpPr>
          <p:spPr>
            <a:xfrm rot="10800000">
              <a:off x="8621255" y="2220001"/>
              <a:ext cx="750682" cy="471783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0">
                  <a:srgbClr val="FF7C80"/>
                </a:gs>
                <a:gs pos="1000">
                  <a:srgbClr val="FFC000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156" name="Diagrama de flujo: conector 155">
              <a:extLst>
                <a:ext uri="{FF2B5EF4-FFF2-40B4-BE49-F238E27FC236}">
                  <a16:creationId xmlns:a16="http://schemas.microsoft.com/office/drawing/2014/main" id="{B7DD0563-3BAC-611D-D54E-6B0F84D16BF3}"/>
                </a:ext>
              </a:extLst>
            </p:cNvPr>
            <p:cNvSpPr/>
            <p:nvPr/>
          </p:nvSpPr>
          <p:spPr>
            <a:xfrm>
              <a:off x="8686348" y="2275893"/>
              <a:ext cx="360000" cy="360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18AAF00F-8AFE-C118-CB86-CE5B547F0543}"/>
                </a:ext>
              </a:extLst>
            </p:cNvPr>
            <p:cNvSpPr/>
            <p:nvPr/>
          </p:nvSpPr>
          <p:spPr>
            <a:xfrm>
              <a:off x="9370217" y="2257729"/>
              <a:ext cx="15376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gradFill>
                    <a:gsLst>
                      <a:gs pos="0">
                        <a:srgbClr val="FF7C80"/>
                      </a:gs>
                      <a:gs pos="1000">
                        <a:srgbClr val="FFC000"/>
                      </a:gs>
                    </a:gsLst>
                    <a:lin ang="13500000" scaled="1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SINTETIZAR</a:t>
              </a:r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C7799BC6-3D2A-A65A-DE3B-EEC18720438C}"/>
                </a:ext>
              </a:extLst>
            </p:cNvPr>
            <p:cNvSpPr/>
            <p:nvPr/>
          </p:nvSpPr>
          <p:spPr>
            <a:xfrm>
              <a:off x="8678983" y="2180684"/>
              <a:ext cx="37382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3</a:t>
              </a:r>
            </a:p>
          </p:txBody>
        </p:sp>
      </p:grpSp>
      <p:grpSp>
        <p:nvGrpSpPr>
          <p:cNvPr id="422" name="Grupo 421">
            <a:extLst>
              <a:ext uri="{FF2B5EF4-FFF2-40B4-BE49-F238E27FC236}">
                <a16:creationId xmlns:a16="http://schemas.microsoft.com/office/drawing/2014/main" id="{4A056805-5823-6EAA-D8E4-538CA4B4AAD4}"/>
              </a:ext>
            </a:extLst>
          </p:cNvPr>
          <p:cNvGrpSpPr/>
          <p:nvPr/>
        </p:nvGrpSpPr>
        <p:grpSpPr>
          <a:xfrm>
            <a:off x="11896496" y="2942125"/>
            <a:ext cx="2916000" cy="556712"/>
            <a:chOff x="8585257" y="2942125"/>
            <a:chExt cx="2916000" cy="556712"/>
          </a:xfrm>
        </p:grpSpPr>
        <p:sp>
          <p:nvSpPr>
            <p:cNvPr id="195" name="Rectángulo: esquinas redondeadas 194">
              <a:extLst>
                <a:ext uri="{FF2B5EF4-FFF2-40B4-BE49-F238E27FC236}">
                  <a16:creationId xmlns:a16="http://schemas.microsoft.com/office/drawing/2014/main" id="{5701ED1B-1B09-F975-005F-D1C07A310F94}"/>
                </a:ext>
              </a:extLst>
            </p:cNvPr>
            <p:cNvSpPr/>
            <p:nvPr/>
          </p:nvSpPr>
          <p:spPr>
            <a:xfrm>
              <a:off x="8585257" y="2958837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6" name="Rectángulo: esquinas redondeadas 195">
              <a:extLst>
                <a:ext uri="{FF2B5EF4-FFF2-40B4-BE49-F238E27FC236}">
                  <a16:creationId xmlns:a16="http://schemas.microsoft.com/office/drawing/2014/main" id="{B441F18E-DA98-2B22-88E9-46DC593F9595}"/>
                </a:ext>
              </a:extLst>
            </p:cNvPr>
            <p:cNvSpPr/>
            <p:nvPr/>
          </p:nvSpPr>
          <p:spPr>
            <a:xfrm>
              <a:off x="8621257" y="2994837"/>
              <a:ext cx="2848826" cy="46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7" name="Forma libre: forma 196">
              <a:extLst>
                <a:ext uri="{FF2B5EF4-FFF2-40B4-BE49-F238E27FC236}">
                  <a16:creationId xmlns:a16="http://schemas.microsoft.com/office/drawing/2014/main" id="{8B8A2C0F-C3D8-CEF2-5C0C-5427573B5B88}"/>
                </a:ext>
              </a:extLst>
            </p:cNvPr>
            <p:cNvSpPr/>
            <p:nvPr/>
          </p:nvSpPr>
          <p:spPr>
            <a:xfrm rot="10800000">
              <a:off x="8621255" y="2991054"/>
              <a:ext cx="750682" cy="471783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100000">
                  <a:srgbClr val="FF7C80"/>
                </a:gs>
                <a:gs pos="100000">
                  <a:srgbClr val="FFC000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198" name="Diagrama de flujo: conector 197">
              <a:extLst>
                <a:ext uri="{FF2B5EF4-FFF2-40B4-BE49-F238E27FC236}">
                  <a16:creationId xmlns:a16="http://schemas.microsoft.com/office/drawing/2014/main" id="{C8BE3E88-2EC4-5FB0-0AB2-990C1D82EA5E}"/>
                </a:ext>
              </a:extLst>
            </p:cNvPr>
            <p:cNvSpPr/>
            <p:nvPr/>
          </p:nvSpPr>
          <p:spPr>
            <a:xfrm>
              <a:off x="8686348" y="3046946"/>
              <a:ext cx="360000" cy="360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9" name="Rectángulo 198">
              <a:extLst>
                <a:ext uri="{FF2B5EF4-FFF2-40B4-BE49-F238E27FC236}">
                  <a16:creationId xmlns:a16="http://schemas.microsoft.com/office/drawing/2014/main" id="{AE9119DD-D5BE-522D-B24A-6C1AE5E0A129}"/>
                </a:ext>
              </a:extLst>
            </p:cNvPr>
            <p:cNvSpPr/>
            <p:nvPr/>
          </p:nvSpPr>
          <p:spPr>
            <a:xfrm>
              <a:off x="9360522" y="3023755"/>
              <a:ext cx="16962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gradFill>
                    <a:gsLst>
                      <a:gs pos="100000">
                        <a:srgbClr val="FF7C80"/>
                      </a:gs>
                      <a:gs pos="100000">
                        <a:srgbClr val="FFC000"/>
                      </a:gs>
                    </a:gsLst>
                    <a:lin ang="13500000" scaled="1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CUESTIONAR</a:t>
              </a:r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617016E8-EB3F-EC6D-2EFD-1E8F5FA0A93E}"/>
                </a:ext>
              </a:extLst>
            </p:cNvPr>
            <p:cNvSpPr/>
            <p:nvPr/>
          </p:nvSpPr>
          <p:spPr>
            <a:xfrm>
              <a:off x="8649613" y="2942125"/>
              <a:ext cx="3882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4</a:t>
              </a:r>
            </a:p>
          </p:txBody>
        </p:sp>
      </p:grp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0F7E89EA-AB96-45DE-5573-EDFC2A19F0E7}"/>
              </a:ext>
            </a:extLst>
          </p:cNvPr>
          <p:cNvGrpSpPr/>
          <p:nvPr/>
        </p:nvGrpSpPr>
        <p:grpSpPr>
          <a:xfrm>
            <a:off x="11896496" y="3758776"/>
            <a:ext cx="2916000" cy="540000"/>
            <a:chOff x="8585257" y="3758776"/>
            <a:chExt cx="2916000" cy="540000"/>
          </a:xfrm>
        </p:grpSpPr>
        <p:sp>
          <p:nvSpPr>
            <p:cNvPr id="177" name="Rectángulo: esquinas redondeadas 176">
              <a:extLst>
                <a:ext uri="{FF2B5EF4-FFF2-40B4-BE49-F238E27FC236}">
                  <a16:creationId xmlns:a16="http://schemas.microsoft.com/office/drawing/2014/main" id="{3AF60F0C-0F1C-F8EA-915B-62607C86CADC}"/>
                </a:ext>
              </a:extLst>
            </p:cNvPr>
            <p:cNvSpPr/>
            <p:nvPr/>
          </p:nvSpPr>
          <p:spPr>
            <a:xfrm>
              <a:off x="8585257" y="3758776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8" name="Rectángulo: esquinas redondeadas 177">
              <a:extLst>
                <a:ext uri="{FF2B5EF4-FFF2-40B4-BE49-F238E27FC236}">
                  <a16:creationId xmlns:a16="http://schemas.microsoft.com/office/drawing/2014/main" id="{882A4021-CE08-0D25-9A88-50D719A7DDA3}"/>
                </a:ext>
              </a:extLst>
            </p:cNvPr>
            <p:cNvSpPr/>
            <p:nvPr/>
          </p:nvSpPr>
          <p:spPr>
            <a:xfrm>
              <a:off x="8621257" y="3794776"/>
              <a:ext cx="2848826" cy="46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9" name="Forma libre: forma 178">
              <a:extLst>
                <a:ext uri="{FF2B5EF4-FFF2-40B4-BE49-F238E27FC236}">
                  <a16:creationId xmlns:a16="http://schemas.microsoft.com/office/drawing/2014/main" id="{B7F2C7E5-B3A1-68AE-5137-9EE6D86ED8DE}"/>
                </a:ext>
              </a:extLst>
            </p:cNvPr>
            <p:cNvSpPr/>
            <p:nvPr/>
          </p:nvSpPr>
          <p:spPr>
            <a:xfrm rot="10800000">
              <a:off x="8621257" y="3794776"/>
              <a:ext cx="721551" cy="468000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99000">
                  <a:srgbClr val="CC00CC"/>
                </a:gs>
                <a:gs pos="100000">
                  <a:srgbClr val="993366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180" name="Diagrama de flujo: conector 179">
              <a:extLst>
                <a:ext uri="{FF2B5EF4-FFF2-40B4-BE49-F238E27FC236}">
                  <a16:creationId xmlns:a16="http://schemas.microsoft.com/office/drawing/2014/main" id="{2A3EB751-2A64-0A24-0721-D88099BE3A29}"/>
                </a:ext>
              </a:extLst>
            </p:cNvPr>
            <p:cNvSpPr/>
            <p:nvPr/>
          </p:nvSpPr>
          <p:spPr>
            <a:xfrm>
              <a:off x="8678033" y="3848776"/>
              <a:ext cx="360000" cy="360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B5E39138-50FD-BC43-FA93-AB708FC983E1}"/>
                </a:ext>
              </a:extLst>
            </p:cNvPr>
            <p:cNvSpPr/>
            <p:nvPr/>
          </p:nvSpPr>
          <p:spPr>
            <a:xfrm>
              <a:off x="9336690" y="3833841"/>
              <a:ext cx="13981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gradFill>
                    <a:gsLst>
                      <a:gs pos="99000">
                        <a:srgbClr val="CC00CC"/>
                      </a:gs>
                      <a:gs pos="100000">
                        <a:srgbClr val="993366"/>
                      </a:gs>
                    </a:gsLst>
                    <a:lin ang="13500000" scaled="1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SOLUCION</a:t>
              </a:r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0A587CDA-8920-9B21-14BE-7915A7C2810E}"/>
                </a:ext>
              </a:extLst>
            </p:cNvPr>
            <p:cNvSpPr/>
            <p:nvPr/>
          </p:nvSpPr>
          <p:spPr>
            <a:xfrm>
              <a:off x="8662765" y="3759891"/>
              <a:ext cx="38023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5</a:t>
              </a:r>
            </a:p>
          </p:txBody>
        </p:sp>
      </p:grpSp>
      <p:grpSp>
        <p:nvGrpSpPr>
          <p:cNvPr id="420" name="Grupo 419">
            <a:extLst>
              <a:ext uri="{FF2B5EF4-FFF2-40B4-BE49-F238E27FC236}">
                <a16:creationId xmlns:a16="http://schemas.microsoft.com/office/drawing/2014/main" id="{700133A3-EB9A-8604-D06C-AB0BD01BEB2B}"/>
              </a:ext>
            </a:extLst>
          </p:cNvPr>
          <p:cNvGrpSpPr/>
          <p:nvPr/>
        </p:nvGrpSpPr>
        <p:grpSpPr>
          <a:xfrm>
            <a:off x="11896496" y="4533439"/>
            <a:ext cx="2916000" cy="540000"/>
            <a:chOff x="8585257" y="4533439"/>
            <a:chExt cx="2916000" cy="540000"/>
          </a:xfrm>
        </p:grpSpPr>
        <p:sp>
          <p:nvSpPr>
            <p:cNvPr id="183" name="Rectángulo: esquinas redondeadas 182">
              <a:extLst>
                <a:ext uri="{FF2B5EF4-FFF2-40B4-BE49-F238E27FC236}">
                  <a16:creationId xmlns:a16="http://schemas.microsoft.com/office/drawing/2014/main" id="{3DAB0F8F-0110-ED17-222C-E9C1DCF0D5CF}"/>
                </a:ext>
              </a:extLst>
            </p:cNvPr>
            <p:cNvSpPr/>
            <p:nvPr/>
          </p:nvSpPr>
          <p:spPr>
            <a:xfrm>
              <a:off x="8585257" y="4533439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4" name="Rectángulo: esquinas redondeadas 183">
              <a:extLst>
                <a:ext uri="{FF2B5EF4-FFF2-40B4-BE49-F238E27FC236}">
                  <a16:creationId xmlns:a16="http://schemas.microsoft.com/office/drawing/2014/main" id="{4002EBE6-927D-DD64-37E7-4CAAFFD8E9F0}"/>
                </a:ext>
              </a:extLst>
            </p:cNvPr>
            <p:cNvSpPr/>
            <p:nvPr/>
          </p:nvSpPr>
          <p:spPr>
            <a:xfrm>
              <a:off x="8621256" y="4569439"/>
              <a:ext cx="2848827" cy="46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5" name="Forma libre: forma 184">
              <a:extLst>
                <a:ext uri="{FF2B5EF4-FFF2-40B4-BE49-F238E27FC236}">
                  <a16:creationId xmlns:a16="http://schemas.microsoft.com/office/drawing/2014/main" id="{AE2B3D57-5BCA-F20F-6A0C-44FB6D6516FC}"/>
                </a:ext>
              </a:extLst>
            </p:cNvPr>
            <p:cNvSpPr/>
            <p:nvPr/>
          </p:nvSpPr>
          <p:spPr>
            <a:xfrm rot="10800000">
              <a:off x="8621257" y="4569439"/>
              <a:ext cx="721551" cy="468000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0">
                  <a:srgbClr val="CC00CC"/>
                </a:gs>
                <a:gs pos="0">
                  <a:srgbClr val="993366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186" name="Diagrama de flujo: conector 185">
              <a:extLst>
                <a:ext uri="{FF2B5EF4-FFF2-40B4-BE49-F238E27FC236}">
                  <a16:creationId xmlns:a16="http://schemas.microsoft.com/office/drawing/2014/main" id="{74DB4B57-F1DC-583A-657E-A5B87D1B3B66}"/>
                </a:ext>
              </a:extLst>
            </p:cNvPr>
            <p:cNvSpPr/>
            <p:nvPr/>
          </p:nvSpPr>
          <p:spPr>
            <a:xfrm>
              <a:off x="8678033" y="4623439"/>
              <a:ext cx="360000" cy="360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FF548E1B-5C6E-F8E7-1CBA-DB1987AF8E61}"/>
                </a:ext>
              </a:extLst>
            </p:cNvPr>
            <p:cNvSpPr/>
            <p:nvPr/>
          </p:nvSpPr>
          <p:spPr>
            <a:xfrm>
              <a:off x="9272779" y="4607319"/>
              <a:ext cx="1444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gradFill>
                    <a:gsLst>
                      <a:gs pos="0">
                        <a:srgbClr val="CC00CC"/>
                      </a:gs>
                      <a:gs pos="0">
                        <a:srgbClr val="993366"/>
                      </a:gs>
                    </a:gsLst>
                    <a:lin ang="13500000" scaled="1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CO-CREAR</a:t>
              </a:r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9134B191-2417-CAEF-A0E5-8E9FFC6F91F4}"/>
                </a:ext>
              </a:extLst>
            </p:cNvPr>
            <p:cNvSpPr/>
            <p:nvPr/>
          </p:nvSpPr>
          <p:spPr>
            <a:xfrm>
              <a:off x="8658918" y="4533906"/>
              <a:ext cx="36901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6</a:t>
              </a:r>
            </a:p>
          </p:txBody>
        </p:sp>
      </p:grpSp>
      <p:grpSp>
        <p:nvGrpSpPr>
          <p:cNvPr id="435" name="Grupo 434">
            <a:extLst>
              <a:ext uri="{FF2B5EF4-FFF2-40B4-BE49-F238E27FC236}">
                <a16:creationId xmlns:a16="http://schemas.microsoft.com/office/drawing/2014/main" id="{3F04A619-E3A3-9FDF-23BB-13E60DABE38E}"/>
              </a:ext>
            </a:extLst>
          </p:cNvPr>
          <p:cNvGrpSpPr/>
          <p:nvPr/>
        </p:nvGrpSpPr>
        <p:grpSpPr>
          <a:xfrm>
            <a:off x="11896496" y="5318638"/>
            <a:ext cx="2916000" cy="540001"/>
            <a:chOff x="8585257" y="5318635"/>
            <a:chExt cx="2916000" cy="540001"/>
          </a:xfrm>
        </p:grpSpPr>
        <p:sp>
          <p:nvSpPr>
            <p:cNvPr id="189" name="Rectángulo: esquinas redondeadas 188">
              <a:extLst>
                <a:ext uri="{FF2B5EF4-FFF2-40B4-BE49-F238E27FC236}">
                  <a16:creationId xmlns:a16="http://schemas.microsoft.com/office/drawing/2014/main" id="{710C9676-7EA8-9ADB-81C2-91D5E177486D}"/>
                </a:ext>
              </a:extLst>
            </p:cNvPr>
            <p:cNvSpPr/>
            <p:nvPr/>
          </p:nvSpPr>
          <p:spPr>
            <a:xfrm>
              <a:off x="8585257" y="5318636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19" name="Grupo 418">
              <a:extLst>
                <a:ext uri="{FF2B5EF4-FFF2-40B4-BE49-F238E27FC236}">
                  <a16:creationId xmlns:a16="http://schemas.microsoft.com/office/drawing/2014/main" id="{DEF2A878-4D05-CC7E-9531-5476C07510DC}"/>
                </a:ext>
              </a:extLst>
            </p:cNvPr>
            <p:cNvGrpSpPr/>
            <p:nvPr/>
          </p:nvGrpSpPr>
          <p:grpSpPr>
            <a:xfrm>
              <a:off x="8621256" y="5354636"/>
              <a:ext cx="2848827" cy="468000"/>
              <a:chOff x="8621256" y="5354636"/>
              <a:chExt cx="2848827" cy="468000"/>
            </a:xfrm>
          </p:grpSpPr>
          <p:sp>
            <p:nvSpPr>
              <p:cNvPr id="190" name="Rectángulo: esquinas redondeadas 189">
                <a:extLst>
                  <a:ext uri="{FF2B5EF4-FFF2-40B4-BE49-F238E27FC236}">
                    <a16:creationId xmlns:a16="http://schemas.microsoft.com/office/drawing/2014/main" id="{1AFFEE1C-73F7-366D-4B80-B997B2499F1F}"/>
                  </a:ext>
                </a:extLst>
              </p:cNvPr>
              <p:cNvSpPr/>
              <p:nvPr/>
            </p:nvSpPr>
            <p:spPr>
              <a:xfrm>
                <a:off x="8621256" y="5354636"/>
                <a:ext cx="2848827" cy="468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71000">
                    <a:srgbClr val="1A2E52"/>
                  </a:gs>
                  <a:gs pos="0">
                    <a:srgbClr val="322F5F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1" name="Forma libre: forma 190">
                <a:extLst>
                  <a:ext uri="{FF2B5EF4-FFF2-40B4-BE49-F238E27FC236}">
                    <a16:creationId xmlns:a16="http://schemas.microsoft.com/office/drawing/2014/main" id="{C36880C4-2E32-29E6-938A-02286B60C75D}"/>
                  </a:ext>
                </a:extLst>
              </p:cNvPr>
              <p:cNvSpPr/>
              <p:nvPr/>
            </p:nvSpPr>
            <p:spPr>
              <a:xfrm rot="10800000">
                <a:off x="8621257" y="5354636"/>
                <a:ext cx="721551" cy="468000"/>
              </a:xfrm>
              <a:custGeom>
                <a:avLst/>
                <a:gdLst>
                  <a:gd name="connsiteX0" fmla="*/ 1057275 w 1455128"/>
                  <a:gd name="connsiteY0" fmla="*/ 914507 h 914507"/>
                  <a:gd name="connsiteX1" fmla="*/ 0 w 1455128"/>
                  <a:gd name="connsiteY1" fmla="*/ 914507 h 914507"/>
                  <a:gd name="connsiteX2" fmla="*/ 190008 w 1455128"/>
                  <a:gd name="connsiteY2" fmla="*/ 747744 h 914507"/>
                  <a:gd name="connsiteX3" fmla="*/ 185200 w 1455128"/>
                  <a:gd name="connsiteY3" fmla="*/ 747606 h 914507"/>
                  <a:gd name="connsiteX4" fmla="*/ 584616 w 1455128"/>
                  <a:gd name="connsiteY4" fmla="*/ 261621 h 914507"/>
                  <a:gd name="connsiteX5" fmla="*/ 1193508 w 1455128"/>
                  <a:gd name="connsiteY5" fmla="*/ 44102 h 914507"/>
                  <a:gd name="connsiteX6" fmla="*/ 1411027 w 1455128"/>
                  <a:gd name="connsiteY6" fmla="*/ 652994 h 914507"/>
                  <a:gd name="connsiteX7" fmla="*/ 1066582 w 1455128"/>
                  <a:gd name="connsiteY7" fmla="*/ 909354 h 914507"/>
                  <a:gd name="connsiteX8" fmla="*/ 1056024 w 1455128"/>
                  <a:gd name="connsiteY8" fmla="*/ 909935 h 91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5128" h="914507">
                    <a:moveTo>
                      <a:pt x="1057275" y="914507"/>
                    </a:moveTo>
                    <a:lnTo>
                      <a:pt x="0" y="914507"/>
                    </a:lnTo>
                    <a:lnTo>
                      <a:pt x="190008" y="747744"/>
                    </a:lnTo>
                    <a:lnTo>
                      <a:pt x="185200" y="747606"/>
                    </a:lnTo>
                    <a:cubicBezTo>
                      <a:pt x="364423" y="607435"/>
                      <a:pt x="497562" y="445440"/>
                      <a:pt x="584616" y="261621"/>
                    </a:cubicBezTo>
                    <a:cubicBezTo>
                      <a:pt x="692691" y="33413"/>
                      <a:pt x="965300" y="-63973"/>
                      <a:pt x="1193508" y="44102"/>
                    </a:cubicBezTo>
                    <a:cubicBezTo>
                      <a:pt x="1421715" y="152177"/>
                      <a:pt x="1519101" y="424786"/>
                      <a:pt x="1411027" y="652994"/>
                    </a:cubicBezTo>
                    <a:cubicBezTo>
                      <a:pt x="1343480" y="795623"/>
                      <a:pt x="1211662" y="887151"/>
                      <a:pt x="1066582" y="909354"/>
                    </a:cubicBezTo>
                    <a:lnTo>
                      <a:pt x="1056024" y="909935"/>
                    </a:lnTo>
                    <a:close/>
                  </a:path>
                </a:pathLst>
              </a:custGeom>
              <a:gradFill>
                <a:gsLst>
                  <a:gs pos="0">
                    <a:srgbClr val="CC00CC"/>
                  </a:gs>
                  <a:gs pos="33000">
                    <a:srgbClr val="993366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AR"/>
              </a:p>
            </p:txBody>
          </p:sp>
          <p:sp>
            <p:nvSpPr>
              <p:cNvPr id="192" name="Diagrama de flujo: conector 191">
                <a:extLst>
                  <a:ext uri="{FF2B5EF4-FFF2-40B4-BE49-F238E27FC236}">
                    <a16:creationId xmlns:a16="http://schemas.microsoft.com/office/drawing/2014/main" id="{1B2F4482-87A5-2B5F-2CF7-4F27A522240F}"/>
                  </a:ext>
                </a:extLst>
              </p:cNvPr>
              <p:cNvSpPr/>
              <p:nvPr/>
            </p:nvSpPr>
            <p:spPr>
              <a:xfrm>
                <a:off x="8678033" y="5408636"/>
                <a:ext cx="360000" cy="36000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bg1"/>
                  </a:gs>
                  <a:gs pos="60000">
                    <a:schemeClr val="bg1">
                      <a:lumMod val="85000"/>
                    </a:schemeClr>
                  </a:gs>
                </a:gsLst>
                <a:lin ang="3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3" name="Rectángulo 192">
                <a:extLst>
                  <a:ext uri="{FF2B5EF4-FFF2-40B4-BE49-F238E27FC236}">
                    <a16:creationId xmlns:a16="http://schemas.microsoft.com/office/drawing/2014/main" id="{12C944C9-43FE-E784-ECE4-CF862799D458}"/>
                  </a:ext>
                </a:extLst>
              </p:cNvPr>
              <p:cNvSpPr/>
              <p:nvPr/>
            </p:nvSpPr>
            <p:spPr>
              <a:xfrm>
                <a:off x="9351793" y="5388581"/>
                <a:ext cx="1265090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000" dirty="0">
                    <a:ln w="0"/>
                    <a:solidFill>
                      <a:srgbClr val="CC006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" panose="020B0502040204020203" pitchFamily="34" charset="0"/>
                  </a:rPr>
                  <a:t>AJUSTAR</a:t>
                </a:r>
              </a:p>
            </p:txBody>
          </p:sp>
        </p:grp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0917C7A8-D1F3-6890-4F60-359AEDFADA8E}"/>
                </a:ext>
              </a:extLst>
            </p:cNvPr>
            <p:cNvSpPr/>
            <p:nvPr/>
          </p:nvSpPr>
          <p:spPr>
            <a:xfrm>
              <a:off x="8669665" y="5318635"/>
              <a:ext cx="3658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7</a:t>
              </a:r>
            </a:p>
          </p:txBody>
        </p:sp>
      </p:grpSp>
      <p:grpSp>
        <p:nvGrpSpPr>
          <p:cNvPr id="417" name="Grupo 416">
            <a:extLst>
              <a:ext uri="{FF2B5EF4-FFF2-40B4-BE49-F238E27FC236}">
                <a16:creationId xmlns:a16="http://schemas.microsoft.com/office/drawing/2014/main" id="{4FD3F3B7-A1D4-F398-4531-91AE46FD19D6}"/>
              </a:ext>
            </a:extLst>
          </p:cNvPr>
          <p:cNvGrpSpPr/>
          <p:nvPr/>
        </p:nvGrpSpPr>
        <p:grpSpPr>
          <a:xfrm>
            <a:off x="11896496" y="6476329"/>
            <a:ext cx="2916000" cy="540000"/>
            <a:chOff x="8585257" y="6476329"/>
            <a:chExt cx="2916000" cy="540000"/>
          </a:xfrm>
        </p:grpSpPr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24254A85-4DE4-56BE-2DEA-69612843EA7F}"/>
                </a:ext>
              </a:extLst>
            </p:cNvPr>
            <p:cNvSpPr/>
            <p:nvPr/>
          </p:nvSpPr>
          <p:spPr>
            <a:xfrm>
              <a:off x="8585257" y="6476329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2" name="Rectángulo: esquinas redondeadas 201">
              <a:extLst>
                <a:ext uri="{FF2B5EF4-FFF2-40B4-BE49-F238E27FC236}">
                  <a16:creationId xmlns:a16="http://schemas.microsoft.com/office/drawing/2014/main" id="{48D74853-E757-6361-C3EA-4D7E867B5B3B}"/>
                </a:ext>
              </a:extLst>
            </p:cNvPr>
            <p:cNvSpPr/>
            <p:nvPr/>
          </p:nvSpPr>
          <p:spPr>
            <a:xfrm>
              <a:off x="8621257" y="6512329"/>
              <a:ext cx="2848826" cy="46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3" name="Forma libre: forma 202">
              <a:extLst>
                <a:ext uri="{FF2B5EF4-FFF2-40B4-BE49-F238E27FC236}">
                  <a16:creationId xmlns:a16="http://schemas.microsoft.com/office/drawing/2014/main" id="{4B342034-BDC0-215B-2D9A-1687CD82F4B6}"/>
                </a:ext>
              </a:extLst>
            </p:cNvPr>
            <p:cNvSpPr/>
            <p:nvPr/>
          </p:nvSpPr>
          <p:spPr>
            <a:xfrm rot="10800000">
              <a:off x="8621257" y="6512329"/>
              <a:ext cx="744663" cy="468000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0">
                  <a:srgbClr val="CC66FF"/>
                </a:gs>
                <a:gs pos="63000">
                  <a:srgbClr val="660066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204" name="Diagrama de flujo: conector 203">
              <a:extLst>
                <a:ext uri="{FF2B5EF4-FFF2-40B4-BE49-F238E27FC236}">
                  <a16:creationId xmlns:a16="http://schemas.microsoft.com/office/drawing/2014/main" id="{CB41A540-49CD-F998-33B4-5EDF33E5C583}"/>
                </a:ext>
              </a:extLst>
            </p:cNvPr>
            <p:cNvSpPr/>
            <p:nvPr/>
          </p:nvSpPr>
          <p:spPr>
            <a:xfrm>
              <a:off x="8672389" y="6566329"/>
              <a:ext cx="360000" cy="360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CCB8BD8A-D0D9-8263-9EFA-ACD7DEEBCC80}"/>
                </a:ext>
              </a:extLst>
            </p:cNvPr>
            <p:cNvSpPr/>
            <p:nvPr/>
          </p:nvSpPr>
          <p:spPr>
            <a:xfrm>
              <a:off x="9316334" y="6551307"/>
              <a:ext cx="192392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solidFill>
                    <a:srgbClr val="CC0099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MATERIALIZAR</a:t>
              </a:r>
            </a:p>
          </p:txBody>
        </p:sp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ADBD825F-84D3-FC14-AE40-F1FA20374328}"/>
                </a:ext>
              </a:extLst>
            </p:cNvPr>
            <p:cNvSpPr/>
            <p:nvPr/>
          </p:nvSpPr>
          <p:spPr>
            <a:xfrm>
              <a:off x="8650102" y="6487602"/>
              <a:ext cx="386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8</a:t>
              </a:r>
            </a:p>
          </p:txBody>
        </p:sp>
      </p:grpSp>
      <p:grpSp>
        <p:nvGrpSpPr>
          <p:cNvPr id="418" name="Grupo 417">
            <a:extLst>
              <a:ext uri="{FF2B5EF4-FFF2-40B4-BE49-F238E27FC236}">
                <a16:creationId xmlns:a16="http://schemas.microsoft.com/office/drawing/2014/main" id="{86B503FD-4946-B4AC-8626-33B276193C50}"/>
              </a:ext>
            </a:extLst>
          </p:cNvPr>
          <p:cNvGrpSpPr/>
          <p:nvPr/>
        </p:nvGrpSpPr>
        <p:grpSpPr>
          <a:xfrm>
            <a:off x="11896496" y="8428818"/>
            <a:ext cx="2916000" cy="540000"/>
            <a:chOff x="8585257" y="8428818"/>
            <a:chExt cx="2916000" cy="540000"/>
          </a:xfrm>
        </p:grpSpPr>
        <p:sp>
          <p:nvSpPr>
            <p:cNvPr id="207" name="Rectángulo: esquinas redondeadas 206">
              <a:extLst>
                <a:ext uri="{FF2B5EF4-FFF2-40B4-BE49-F238E27FC236}">
                  <a16:creationId xmlns:a16="http://schemas.microsoft.com/office/drawing/2014/main" id="{7BEBEBBE-BE08-EB06-C333-088150136EDD}"/>
                </a:ext>
              </a:extLst>
            </p:cNvPr>
            <p:cNvSpPr/>
            <p:nvPr/>
          </p:nvSpPr>
          <p:spPr>
            <a:xfrm>
              <a:off x="8585257" y="8428818"/>
              <a:ext cx="2916000" cy="5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8" name="Rectángulo: esquinas redondeadas 207">
              <a:extLst>
                <a:ext uri="{FF2B5EF4-FFF2-40B4-BE49-F238E27FC236}">
                  <a16:creationId xmlns:a16="http://schemas.microsoft.com/office/drawing/2014/main" id="{D0FFD523-5A7C-77FC-E397-49360A24FFFE}"/>
                </a:ext>
              </a:extLst>
            </p:cNvPr>
            <p:cNvSpPr/>
            <p:nvPr/>
          </p:nvSpPr>
          <p:spPr>
            <a:xfrm>
              <a:off x="8621257" y="8464818"/>
              <a:ext cx="2848826" cy="46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71000">
                  <a:srgbClr val="1A2E52"/>
                </a:gs>
                <a:gs pos="0">
                  <a:srgbClr val="322F5F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9" name="Forma libre: forma 208">
              <a:extLst>
                <a:ext uri="{FF2B5EF4-FFF2-40B4-BE49-F238E27FC236}">
                  <a16:creationId xmlns:a16="http://schemas.microsoft.com/office/drawing/2014/main" id="{BBAA843A-8B6B-EA5A-0A88-FFAC5D93BE8E}"/>
                </a:ext>
              </a:extLst>
            </p:cNvPr>
            <p:cNvSpPr/>
            <p:nvPr/>
          </p:nvSpPr>
          <p:spPr>
            <a:xfrm rot="10800000">
              <a:off x="8621256" y="8464818"/>
              <a:ext cx="744665" cy="468000"/>
            </a:xfrm>
            <a:custGeom>
              <a:avLst/>
              <a:gdLst>
                <a:gd name="connsiteX0" fmla="*/ 1057275 w 1455128"/>
                <a:gd name="connsiteY0" fmla="*/ 914507 h 914507"/>
                <a:gd name="connsiteX1" fmla="*/ 0 w 1455128"/>
                <a:gd name="connsiteY1" fmla="*/ 914507 h 914507"/>
                <a:gd name="connsiteX2" fmla="*/ 190008 w 1455128"/>
                <a:gd name="connsiteY2" fmla="*/ 747744 h 914507"/>
                <a:gd name="connsiteX3" fmla="*/ 185200 w 1455128"/>
                <a:gd name="connsiteY3" fmla="*/ 747606 h 914507"/>
                <a:gd name="connsiteX4" fmla="*/ 584616 w 1455128"/>
                <a:gd name="connsiteY4" fmla="*/ 261621 h 914507"/>
                <a:gd name="connsiteX5" fmla="*/ 1193508 w 1455128"/>
                <a:gd name="connsiteY5" fmla="*/ 44102 h 914507"/>
                <a:gd name="connsiteX6" fmla="*/ 1411027 w 1455128"/>
                <a:gd name="connsiteY6" fmla="*/ 652994 h 914507"/>
                <a:gd name="connsiteX7" fmla="*/ 1066582 w 1455128"/>
                <a:gd name="connsiteY7" fmla="*/ 909354 h 914507"/>
                <a:gd name="connsiteX8" fmla="*/ 1056024 w 1455128"/>
                <a:gd name="connsiteY8" fmla="*/ 909935 h 9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128" h="914507">
                  <a:moveTo>
                    <a:pt x="1057275" y="914507"/>
                  </a:moveTo>
                  <a:lnTo>
                    <a:pt x="0" y="914507"/>
                  </a:lnTo>
                  <a:lnTo>
                    <a:pt x="190008" y="747744"/>
                  </a:lnTo>
                  <a:lnTo>
                    <a:pt x="185200" y="747606"/>
                  </a:lnTo>
                  <a:cubicBezTo>
                    <a:pt x="364423" y="607435"/>
                    <a:pt x="497562" y="445440"/>
                    <a:pt x="584616" y="261621"/>
                  </a:cubicBezTo>
                  <a:cubicBezTo>
                    <a:pt x="692691" y="33413"/>
                    <a:pt x="965300" y="-63973"/>
                    <a:pt x="1193508" y="44102"/>
                  </a:cubicBezTo>
                  <a:cubicBezTo>
                    <a:pt x="1421715" y="152177"/>
                    <a:pt x="1519101" y="424786"/>
                    <a:pt x="1411027" y="652994"/>
                  </a:cubicBezTo>
                  <a:cubicBezTo>
                    <a:pt x="1343480" y="795623"/>
                    <a:pt x="1211662" y="887151"/>
                    <a:pt x="1066582" y="909354"/>
                  </a:cubicBezTo>
                  <a:lnTo>
                    <a:pt x="1056024" y="909935"/>
                  </a:lnTo>
                  <a:close/>
                </a:path>
              </a:pathLst>
            </a:custGeom>
            <a:gradFill>
              <a:gsLst>
                <a:gs pos="100000">
                  <a:srgbClr val="66CCFF"/>
                </a:gs>
                <a:gs pos="100000">
                  <a:srgbClr val="0000FF"/>
                </a:gs>
              </a:gsLst>
              <a:lin ang="135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/>
            </a:p>
          </p:txBody>
        </p:sp>
        <p:sp>
          <p:nvSpPr>
            <p:cNvPr id="210" name="Diagrama de flujo: conector 209">
              <a:extLst>
                <a:ext uri="{FF2B5EF4-FFF2-40B4-BE49-F238E27FC236}">
                  <a16:creationId xmlns:a16="http://schemas.microsoft.com/office/drawing/2014/main" id="{FD0AFC77-0F1D-7627-6838-4D0730BA31BB}"/>
                </a:ext>
              </a:extLst>
            </p:cNvPr>
            <p:cNvSpPr/>
            <p:nvPr/>
          </p:nvSpPr>
          <p:spPr>
            <a:xfrm>
              <a:off x="8682819" y="8518818"/>
              <a:ext cx="360000" cy="360000"/>
            </a:xfrm>
            <a:prstGeom prst="flowChartConnector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1A86B5A-5DF0-B38D-749B-EA1AFB711D5B}"/>
                </a:ext>
              </a:extLst>
            </p:cNvPr>
            <p:cNvSpPr/>
            <p:nvPr/>
          </p:nvSpPr>
          <p:spPr>
            <a:xfrm>
              <a:off x="9365923" y="8498763"/>
              <a:ext cx="122180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0"/>
                  <a:gradFill>
                    <a:gsLst>
                      <a:gs pos="100000">
                        <a:srgbClr val="66CCFF"/>
                      </a:gs>
                      <a:gs pos="100000">
                        <a:srgbClr val="0000FF"/>
                      </a:gs>
                    </a:gsLst>
                    <a:lin ang="13500000" scaled="1"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VALIDAR</a:t>
              </a:r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B4C568F9-5430-BCAF-C57B-49AD6768C6DF}"/>
                </a:ext>
              </a:extLst>
            </p:cNvPr>
            <p:cNvSpPr/>
            <p:nvPr/>
          </p:nvSpPr>
          <p:spPr>
            <a:xfrm>
              <a:off x="8674472" y="8439261"/>
              <a:ext cx="36901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" panose="020B0502040204020203" pitchFamily="34" charset="0"/>
                </a:rPr>
                <a:t>9</a:t>
              </a:r>
            </a:p>
          </p:txBody>
        </p:sp>
      </p:grpSp>
      <p:cxnSp>
        <p:nvCxnSpPr>
          <p:cNvPr id="14" name="Conector recto 119">
            <a:extLst>
              <a:ext uri="{FF2B5EF4-FFF2-40B4-BE49-F238E27FC236}">
                <a16:creationId xmlns:a16="http://schemas.microsoft.com/office/drawing/2014/main" id="{BA727F68-864A-3E40-1328-7A3DED824EE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35324" y="1040129"/>
            <a:ext cx="19428" cy="1783028"/>
          </a:xfrm>
          <a:prstGeom prst="straightConnector1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19">
            <a:extLst>
              <a:ext uri="{FF2B5EF4-FFF2-40B4-BE49-F238E27FC236}">
                <a16:creationId xmlns:a16="http://schemas.microsoft.com/office/drawing/2014/main" id="{CED9E03A-FD76-05A7-BB28-A3F965D7536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689770" y="2873679"/>
            <a:ext cx="1" cy="511110"/>
          </a:xfrm>
          <a:prstGeom prst="straightConnector1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119">
            <a:extLst>
              <a:ext uri="{FF2B5EF4-FFF2-40B4-BE49-F238E27FC236}">
                <a16:creationId xmlns:a16="http://schemas.microsoft.com/office/drawing/2014/main" id="{7B181E8B-9E66-F323-DCA7-A7C97DDD56A7}"/>
              </a:ext>
            </a:extLst>
          </p:cNvPr>
          <p:cNvCxnSpPr>
            <a:cxnSpLocks/>
          </p:cNvCxnSpPr>
          <p:nvPr/>
        </p:nvCxnSpPr>
        <p:spPr>
          <a:xfrm>
            <a:off x="3671666" y="2880701"/>
            <a:ext cx="2132676" cy="5569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119">
            <a:extLst>
              <a:ext uri="{FF2B5EF4-FFF2-40B4-BE49-F238E27FC236}">
                <a16:creationId xmlns:a16="http://schemas.microsoft.com/office/drawing/2014/main" id="{9D127A6B-B2FB-79C8-5BDD-542B8051A2CC}"/>
              </a:ext>
            </a:extLst>
          </p:cNvPr>
          <p:cNvCxnSpPr>
            <a:cxnSpLocks/>
          </p:cNvCxnSpPr>
          <p:nvPr/>
        </p:nvCxnSpPr>
        <p:spPr>
          <a:xfrm>
            <a:off x="3703728" y="6737996"/>
            <a:ext cx="2132676" cy="5569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119">
            <a:extLst>
              <a:ext uri="{FF2B5EF4-FFF2-40B4-BE49-F238E27FC236}">
                <a16:creationId xmlns:a16="http://schemas.microsoft.com/office/drawing/2014/main" id="{0169B3A9-A9F6-261F-5D43-C3DA48726E32}"/>
              </a:ext>
            </a:extLst>
          </p:cNvPr>
          <p:cNvCxnSpPr>
            <a:cxnSpLocks/>
          </p:cNvCxnSpPr>
          <p:nvPr/>
        </p:nvCxnSpPr>
        <p:spPr>
          <a:xfrm flipH="1" flipV="1">
            <a:off x="3698201" y="6226885"/>
            <a:ext cx="1" cy="511110"/>
          </a:xfrm>
          <a:prstGeom prst="straightConnector1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119">
            <a:extLst>
              <a:ext uri="{FF2B5EF4-FFF2-40B4-BE49-F238E27FC236}">
                <a16:creationId xmlns:a16="http://schemas.microsoft.com/office/drawing/2014/main" id="{FE67AA05-5540-5CC3-CF76-6967A958B2B6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2454752" y="6778051"/>
            <a:ext cx="18791" cy="1935984"/>
          </a:xfrm>
          <a:prstGeom prst="straightConnector1">
            <a:avLst/>
          </a:prstGeom>
          <a:ln w="38100">
            <a:solidFill>
              <a:schemeClr val="bg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119">
            <a:extLst>
              <a:ext uri="{FF2B5EF4-FFF2-40B4-BE49-F238E27FC236}">
                <a16:creationId xmlns:a16="http://schemas.microsoft.com/office/drawing/2014/main" id="{24066540-5E5C-DA3F-E1D9-3AC192DFF4CA}"/>
              </a:ext>
            </a:extLst>
          </p:cNvPr>
          <p:cNvCxnSpPr>
            <a:cxnSpLocks/>
          </p:cNvCxnSpPr>
          <p:nvPr/>
        </p:nvCxnSpPr>
        <p:spPr>
          <a:xfrm>
            <a:off x="2491917" y="8683155"/>
            <a:ext cx="2070508" cy="12596"/>
          </a:xfrm>
          <a:prstGeom prst="straightConnector1">
            <a:avLst/>
          </a:prstGeom>
          <a:ln w="38100">
            <a:solidFill>
              <a:schemeClr val="bg1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424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21" grpId="0" animBg="1"/>
      <p:bldP spid="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9605C088-E79B-EBEA-C2C8-6C232B1F7C3D}"/>
              </a:ext>
            </a:extLst>
          </p:cNvPr>
          <p:cNvGrpSpPr/>
          <p:nvPr/>
        </p:nvGrpSpPr>
        <p:grpSpPr>
          <a:xfrm>
            <a:off x="7836176" y="710936"/>
            <a:ext cx="1440000" cy="1440000"/>
            <a:chOff x="7536873" y="3837931"/>
            <a:chExt cx="1995055" cy="1925338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BA37D9B9-0D18-FEC0-210D-0F35D111DC7F}"/>
                </a:ext>
              </a:extLst>
            </p:cNvPr>
            <p:cNvSpPr/>
            <p:nvPr/>
          </p:nvSpPr>
          <p:spPr>
            <a:xfrm>
              <a:off x="7536873" y="3837931"/>
              <a:ext cx="1995055" cy="1925338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" name="Gráfico 6" descr="Caminar">
              <a:extLst>
                <a:ext uri="{FF2B5EF4-FFF2-40B4-BE49-F238E27FC236}">
                  <a16:creationId xmlns:a16="http://schemas.microsoft.com/office/drawing/2014/main" id="{215B7B1F-36BA-A42F-162B-1BF0A6D0A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14400" y="4080600"/>
              <a:ext cx="1440000" cy="1440000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FB61491A-A0CF-81A4-A3A4-85857530DEE2}"/>
              </a:ext>
            </a:extLst>
          </p:cNvPr>
          <p:cNvGrpSpPr/>
          <p:nvPr/>
        </p:nvGrpSpPr>
        <p:grpSpPr>
          <a:xfrm>
            <a:off x="13522035" y="710018"/>
            <a:ext cx="1440000" cy="1440000"/>
            <a:chOff x="7536873" y="3837931"/>
            <a:chExt cx="1995055" cy="1925338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89175750-77D9-1C9F-5F62-E3701416998F}"/>
                </a:ext>
              </a:extLst>
            </p:cNvPr>
            <p:cNvSpPr/>
            <p:nvPr/>
          </p:nvSpPr>
          <p:spPr>
            <a:xfrm>
              <a:off x="7536873" y="3837931"/>
              <a:ext cx="1995055" cy="1925338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Gráfico 8" descr="Cara confusa sin relleno">
              <a:extLst>
                <a:ext uri="{FF2B5EF4-FFF2-40B4-BE49-F238E27FC236}">
                  <a16:creationId xmlns:a16="http://schemas.microsoft.com/office/drawing/2014/main" id="{80EF0460-AD25-B6C3-0032-1C30EC56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14400" y="4080600"/>
              <a:ext cx="1440000" cy="1440000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8428A35-9520-9D30-F319-931648F2A6F2}"/>
              </a:ext>
            </a:extLst>
          </p:cNvPr>
          <p:cNvGrpSpPr/>
          <p:nvPr/>
        </p:nvGrpSpPr>
        <p:grpSpPr>
          <a:xfrm>
            <a:off x="7454400" y="3720600"/>
            <a:ext cx="2160000" cy="2160000"/>
            <a:chOff x="7008293" y="3274494"/>
            <a:chExt cx="3052215" cy="3052213"/>
          </a:xfrm>
        </p:grpSpPr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06D3B881-E1B7-A0B4-696E-CA1787F92384}"/>
                </a:ext>
              </a:extLst>
            </p:cNvPr>
            <p:cNvSpPr/>
            <p:nvPr/>
          </p:nvSpPr>
          <p:spPr>
            <a:xfrm>
              <a:off x="7008293" y="3274494"/>
              <a:ext cx="3052215" cy="3052213"/>
            </a:xfrm>
            <a:prstGeom prst="hexagon">
              <a:avLst/>
            </a:prstGeom>
            <a:solidFill>
              <a:srgbClr val="62326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9" name="Gráfico 28" descr="Huellas de zapatos">
              <a:extLst>
                <a:ext uri="{FF2B5EF4-FFF2-40B4-BE49-F238E27FC236}">
                  <a16:creationId xmlns:a16="http://schemas.microsoft.com/office/drawing/2014/main" id="{A127E5B8-1061-3AA3-061F-6EEEAFEA9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57191" y="3923391"/>
              <a:ext cx="1754419" cy="1754419"/>
            </a:xfrm>
            <a:prstGeom prst="rect">
              <a:avLst/>
            </a:prstGeom>
          </p:spPr>
        </p:pic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50521506-220A-64C1-044D-449314890178}"/>
              </a:ext>
            </a:extLst>
          </p:cNvPr>
          <p:cNvGrpSpPr/>
          <p:nvPr/>
        </p:nvGrpSpPr>
        <p:grpSpPr>
          <a:xfrm>
            <a:off x="952401" y="4080600"/>
            <a:ext cx="1440000" cy="1440000"/>
            <a:chOff x="952401" y="4080600"/>
            <a:chExt cx="1440000" cy="1440000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EC18C581-5941-7AAE-DC56-B29B7BF824C6}"/>
                </a:ext>
              </a:extLst>
            </p:cNvPr>
            <p:cNvSpPr/>
            <p:nvPr/>
          </p:nvSpPr>
          <p:spPr>
            <a:xfrm>
              <a:off x="952401" y="40806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3B318AEC-591C-D0D3-68E0-68572A81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716" y="4262097"/>
              <a:ext cx="1039370" cy="1077006"/>
            </a:xfrm>
            <a:prstGeom prst="rect">
              <a:avLst/>
            </a:prstGeom>
            <a:ln w="38100">
              <a:noFill/>
            </a:ln>
          </p:spPr>
        </p:pic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CD29163C-CE30-757B-D461-7C5BF5462AE2}"/>
              </a:ext>
            </a:extLst>
          </p:cNvPr>
          <p:cNvGrpSpPr/>
          <p:nvPr/>
        </p:nvGrpSpPr>
        <p:grpSpPr>
          <a:xfrm>
            <a:off x="952401" y="1106487"/>
            <a:ext cx="1440000" cy="1440000"/>
            <a:chOff x="952401" y="1106487"/>
            <a:chExt cx="1440000" cy="1440000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350B82EF-0953-2685-27DC-7AC2B9C9D7F2}"/>
                </a:ext>
              </a:extLst>
            </p:cNvPr>
            <p:cNvSpPr/>
            <p:nvPr/>
          </p:nvSpPr>
          <p:spPr>
            <a:xfrm>
              <a:off x="952401" y="1106487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AFFD23AF-10A4-F78F-724E-2CEB5D59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716" y="1287984"/>
              <a:ext cx="1039370" cy="1077006"/>
            </a:xfrm>
            <a:prstGeom prst="rect">
              <a:avLst/>
            </a:prstGeom>
            <a:ln w="38100">
              <a:noFill/>
            </a:ln>
          </p:spPr>
        </p:pic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72013A5-3BC1-7880-4C68-E9B4578BB96A}"/>
              </a:ext>
            </a:extLst>
          </p:cNvPr>
          <p:cNvGrpSpPr/>
          <p:nvPr/>
        </p:nvGrpSpPr>
        <p:grpSpPr>
          <a:xfrm>
            <a:off x="952401" y="7054713"/>
            <a:ext cx="1440000" cy="1440000"/>
            <a:chOff x="952401" y="7054713"/>
            <a:chExt cx="1440000" cy="1440000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13E1E731-00DE-DE92-2B51-B0FA96990974}"/>
                </a:ext>
              </a:extLst>
            </p:cNvPr>
            <p:cNvSpPr/>
            <p:nvPr/>
          </p:nvSpPr>
          <p:spPr>
            <a:xfrm>
              <a:off x="952401" y="7054713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7CE4872D-8DC6-8B48-439E-8DEECF19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716" y="7236210"/>
              <a:ext cx="1039370" cy="1077006"/>
            </a:xfrm>
            <a:prstGeom prst="rect">
              <a:avLst/>
            </a:prstGeom>
            <a:ln w="38100">
              <a:noFill/>
            </a:ln>
          </p:spPr>
        </p:pic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75B6C26F-E056-72CB-74E7-BB1E8A8CF986}"/>
              </a:ext>
            </a:extLst>
          </p:cNvPr>
          <p:cNvGrpSpPr/>
          <p:nvPr/>
        </p:nvGrpSpPr>
        <p:grpSpPr>
          <a:xfrm>
            <a:off x="13522035" y="4080600"/>
            <a:ext cx="1440000" cy="1440000"/>
            <a:chOff x="13522035" y="4080600"/>
            <a:chExt cx="1440000" cy="1440000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DF82D7C8-B3FA-8EA6-17BC-955DCA17DF63}"/>
                </a:ext>
              </a:extLst>
            </p:cNvPr>
            <p:cNvSpPr/>
            <p:nvPr/>
          </p:nvSpPr>
          <p:spPr>
            <a:xfrm>
              <a:off x="13522035" y="4080600"/>
              <a:ext cx="1440000" cy="1440000"/>
            </a:xfrm>
            <a:prstGeom prst="roundRect">
              <a:avLst/>
            </a:prstGeom>
            <a:solidFill>
              <a:srgbClr val="62326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290F55D7-C7B6-2A47-3D13-8E72F199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2350" y="4262097"/>
              <a:ext cx="1039370" cy="1077006"/>
            </a:xfrm>
            <a:prstGeom prst="rect">
              <a:avLst/>
            </a:prstGeom>
            <a:ln w="38100">
              <a:noFill/>
            </a:ln>
          </p:spPr>
        </p:pic>
      </p:grp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E79FF57-27CE-627B-CA15-94B90E38EEA9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549826" y="2150936"/>
            <a:ext cx="6350" cy="157601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70BCC184-4F8A-A9DF-88F8-8D77676E96C7}"/>
              </a:ext>
            </a:extLst>
          </p:cNvPr>
          <p:cNvGrpSpPr/>
          <p:nvPr/>
        </p:nvGrpSpPr>
        <p:grpSpPr>
          <a:xfrm>
            <a:off x="7814400" y="7054713"/>
            <a:ext cx="1440000" cy="1440000"/>
            <a:chOff x="3016913" y="7439588"/>
            <a:chExt cx="1995055" cy="1925338"/>
          </a:xfrm>
        </p:grpSpPr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C362DCF5-5477-5E0E-3F1F-E3A63BED4CA7}"/>
                </a:ext>
              </a:extLst>
            </p:cNvPr>
            <p:cNvSpPr/>
            <p:nvPr/>
          </p:nvSpPr>
          <p:spPr>
            <a:xfrm>
              <a:off x="3016913" y="7439588"/>
              <a:ext cx="1995055" cy="1925338"/>
            </a:xfrm>
            <a:prstGeom prst="roundRect">
              <a:avLst/>
            </a:prstGeom>
            <a:solidFill>
              <a:srgbClr val="9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8" name="Gráfico 97" descr="Cerrar">
              <a:extLst>
                <a:ext uri="{FF2B5EF4-FFF2-40B4-BE49-F238E27FC236}">
                  <a16:creationId xmlns:a16="http://schemas.microsoft.com/office/drawing/2014/main" id="{80C50E32-CEA4-3ADA-E93A-E1F7ACC70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94440" y="7682257"/>
              <a:ext cx="1440000" cy="1440000"/>
            </a:xfrm>
            <a:prstGeom prst="rect">
              <a:avLst/>
            </a:prstGeom>
          </p:spPr>
        </p:pic>
      </p:grpSp>
      <p:cxnSp>
        <p:nvCxnSpPr>
          <p:cNvPr id="120" name="Conector recto de flecha 64">
            <a:extLst>
              <a:ext uri="{FF2B5EF4-FFF2-40B4-BE49-F238E27FC236}">
                <a16:creationId xmlns:a16="http://schemas.microsoft.com/office/drawing/2014/main" id="{69B753A6-72E7-E0EC-D0E5-825508DCF644}"/>
              </a:ext>
            </a:extLst>
          </p:cNvPr>
          <p:cNvCxnSpPr>
            <a:cxnSpLocks/>
            <a:stCxn id="31" idx="3"/>
            <a:endCxn id="60" idx="1"/>
          </p:cNvCxnSpPr>
          <p:nvPr/>
        </p:nvCxnSpPr>
        <p:spPr>
          <a:xfrm flipV="1">
            <a:off x="9276176" y="1430018"/>
            <a:ext cx="4245859" cy="91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Conector recto de flecha 64">
            <a:extLst>
              <a:ext uri="{FF2B5EF4-FFF2-40B4-BE49-F238E27FC236}">
                <a16:creationId xmlns:a16="http://schemas.microsoft.com/office/drawing/2014/main" id="{1D8D65D3-949A-0F23-50E4-FC0FC01BCA58}"/>
              </a:ext>
            </a:extLst>
          </p:cNvPr>
          <p:cNvCxnSpPr>
            <a:cxnSpLocks/>
            <a:stCxn id="28" idx="0"/>
            <a:endCxn id="38" idx="1"/>
          </p:cNvCxnSpPr>
          <p:nvPr/>
        </p:nvCxnSpPr>
        <p:spPr>
          <a:xfrm>
            <a:off x="9614400" y="4800600"/>
            <a:ext cx="3907635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Conector recto de flecha 64">
            <a:extLst>
              <a:ext uri="{FF2B5EF4-FFF2-40B4-BE49-F238E27FC236}">
                <a16:creationId xmlns:a16="http://schemas.microsoft.com/office/drawing/2014/main" id="{F94C1A17-4F79-5163-BA88-B451014D1156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 rot="10800000">
            <a:off x="2392402" y="1826488"/>
            <a:ext cx="5061999" cy="2974113"/>
          </a:xfrm>
          <a:prstGeom prst="bentConnector3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Conector recto de flecha 64">
            <a:extLst>
              <a:ext uri="{FF2B5EF4-FFF2-40B4-BE49-F238E27FC236}">
                <a16:creationId xmlns:a16="http://schemas.microsoft.com/office/drawing/2014/main" id="{114CECD0-B23E-8397-22BF-0209108DE671}"/>
              </a:ext>
            </a:extLst>
          </p:cNvPr>
          <p:cNvCxnSpPr>
            <a:cxnSpLocks/>
            <a:stCxn id="28" idx="3"/>
            <a:endCxn id="34" idx="3"/>
          </p:cNvCxnSpPr>
          <p:nvPr/>
        </p:nvCxnSpPr>
        <p:spPr>
          <a:xfrm rot="10800000">
            <a:off x="2392402" y="4800600"/>
            <a:ext cx="5061999" cy="12700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Conector recto de flecha 64">
            <a:extLst>
              <a:ext uri="{FF2B5EF4-FFF2-40B4-BE49-F238E27FC236}">
                <a16:creationId xmlns:a16="http://schemas.microsoft.com/office/drawing/2014/main" id="{F3B2952A-508D-68E7-9444-891AE3C7AC61}"/>
              </a:ext>
            </a:extLst>
          </p:cNvPr>
          <p:cNvCxnSpPr>
            <a:cxnSpLocks/>
            <a:stCxn id="28" idx="3"/>
            <a:endCxn id="52" idx="3"/>
          </p:cNvCxnSpPr>
          <p:nvPr/>
        </p:nvCxnSpPr>
        <p:spPr>
          <a:xfrm rot="10800000" flipV="1">
            <a:off x="2392402" y="4800599"/>
            <a:ext cx="5061999" cy="2974113"/>
          </a:xfrm>
          <a:prstGeom prst="bentConnector3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ector recto de flecha 64">
            <a:extLst>
              <a:ext uri="{FF2B5EF4-FFF2-40B4-BE49-F238E27FC236}">
                <a16:creationId xmlns:a16="http://schemas.microsoft.com/office/drawing/2014/main" id="{746B6FD8-A54F-1ED7-445E-F16FEF04E95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528050" y="5874253"/>
            <a:ext cx="6350" cy="118046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59305F24-5D98-50E0-E925-8ED370AEC641}"/>
              </a:ext>
            </a:extLst>
          </p:cNvPr>
          <p:cNvGrpSpPr/>
          <p:nvPr/>
        </p:nvGrpSpPr>
        <p:grpSpPr>
          <a:xfrm>
            <a:off x="10026936" y="7128123"/>
            <a:ext cx="6990195" cy="1302323"/>
            <a:chOff x="10026936" y="7128123"/>
            <a:chExt cx="6990195" cy="1302323"/>
          </a:xfrm>
        </p:grpSpPr>
        <p:sp>
          <p:nvSpPr>
            <p:cNvPr id="146" name="Paralelogramo 145">
              <a:extLst>
                <a:ext uri="{FF2B5EF4-FFF2-40B4-BE49-F238E27FC236}">
                  <a16:creationId xmlns:a16="http://schemas.microsoft.com/office/drawing/2014/main" id="{4733D593-170C-1D9E-3AA5-27B80B33B679}"/>
                </a:ext>
              </a:extLst>
            </p:cNvPr>
            <p:cNvSpPr/>
            <p:nvPr/>
          </p:nvSpPr>
          <p:spPr>
            <a:xfrm>
              <a:off x="10026936" y="7128123"/>
              <a:ext cx="6990195" cy="1302323"/>
            </a:xfrm>
            <a:prstGeom prst="parallelogram">
              <a:avLst/>
            </a:prstGeom>
            <a:solidFill>
              <a:srgbClr val="62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13F4DAF9-E7AA-0A99-2ECD-5AE8F33E2628}"/>
                </a:ext>
              </a:extLst>
            </p:cNvPr>
            <p:cNvSpPr/>
            <p:nvPr/>
          </p:nvSpPr>
          <p:spPr>
            <a:xfrm>
              <a:off x="10351936" y="7313048"/>
              <a:ext cx="63401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" panose="020B0502040204020203" pitchFamily="34" charset="0"/>
                </a:rPr>
                <a:t>Recorrido accesible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54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4|3.7|3.2|2.6|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6|2.7|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9.6|3.1|3.5|3.1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7|2.6|2.8|2.8|2.8|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3|2.6|3.2|7.1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3044</TotalTime>
  <Words>168</Words>
  <Application>Microsoft Office PowerPoint</Application>
  <PresentationFormat>Personalizado</PresentationFormat>
  <Paragraphs>81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Bahnschrift</vt:lpstr>
      <vt:lpstr>Bahnschrift Light</vt:lpstr>
      <vt:lpstr>Bahnschrift SemiBold</vt:lpstr>
      <vt:lpstr>Calibri</vt:lpstr>
      <vt:lpstr>Calibri Light</vt:lpstr>
      <vt:lpstr>Century Gothic</vt:lpstr>
      <vt:lpstr>Kristen ITC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543434047556</dc:creator>
  <cp:lastModifiedBy>543434047556</cp:lastModifiedBy>
  <cp:revision>14</cp:revision>
  <dcterms:created xsi:type="dcterms:W3CDTF">2022-09-10T03:30:45Z</dcterms:created>
  <dcterms:modified xsi:type="dcterms:W3CDTF">2022-10-10T18:19:05Z</dcterms:modified>
</cp:coreProperties>
</file>