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0" r:id="rId4"/>
    <p:sldId id="259" r:id="rId5"/>
    <p:sldId id="261" r:id="rId6"/>
    <p:sldId id="262" r:id="rId7"/>
    <p:sldId id="257" r:id="rId8"/>
    <p:sldId id="263" r:id="rId9"/>
    <p:sldId id="258" r:id="rId10"/>
    <p:sldId id="268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6E6E"/>
    <a:srgbClr val="FD6B6B"/>
    <a:srgbClr val="5F5F5F"/>
    <a:srgbClr val="512373"/>
    <a:srgbClr val="69C4A3"/>
    <a:srgbClr val="2998CD"/>
    <a:srgbClr val="E6E6E6"/>
    <a:srgbClr val="00A297"/>
    <a:srgbClr val="00A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9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9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26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67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96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45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391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208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9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8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12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4FAA-96E9-4C00-912F-DE973B1B2C0D}" type="datetimeFigureOut">
              <a:rPr lang="es-AR" smtClean="0"/>
              <a:t>4/10/2022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FCF6-69E4-4AB7-A770-86461815A6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87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EF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98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130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EF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AE59E1-7C14-750B-6840-C4D3DB9E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99" y="0"/>
            <a:ext cx="8241101" cy="54940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EEFA3B-2982-A50F-E2E1-14F187D61C90}"/>
              </a:ext>
            </a:extLst>
          </p:cNvPr>
          <p:cNvSpPr txBox="1"/>
          <p:nvPr/>
        </p:nvSpPr>
        <p:spPr>
          <a:xfrm>
            <a:off x="454325" y="4847736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Profesor: </a:t>
            </a:r>
            <a:r>
              <a:rPr lang="es-AR" sz="360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Larocca</a:t>
            </a:r>
            <a:r>
              <a:rPr lang="es-AR" sz="36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Rubén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3AA051-EFB0-B7F8-9D9F-80FDAA0F552C}"/>
              </a:ext>
            </a:extLst>
          </p:cNvPr>
          <p:cNvSpPr txBox="1"/>
          <p:nvPr/>
        </p:nvSpPr>
        <p:spPr>
          <a:xfrm>
            <a:off x="454325" y="5749966"/>
            <a:ext cx="5086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Alumno: Kerps Maximiliano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A61041-36F3-5840-BD52-9A58D13DCD90}"/>
              </a:ext>
            </a:extLst>
          </p:cNvPr>
          <p:cNvSpPr txBox="1"/>
          <p:nvPr/>
        </p:nvSpPr>
        <p:spPr>
          <a:xfrm>
            <a:off x="454325" y="532936"/>
            <a:ext cx="5017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TALLER DE TESTING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796C8D-CC63-FE81-620A-CF410EF63733}"/>
              </a:ext>
            </a:extLst>
          </p:cNvPr>
          <p:cNvSpPr txBox="1"/>
          <p:nvPr/>
        </p:nvSpPr>
        <p:spPr>
          <a:xfrm>
            <a:off x="454325" y="1487044"/>
            <a:ext cx="400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Desarrollador de Software</a:t>
            </a:r>
          </a:p>
        </p:txBody>
      </p:sp>
    </p:spTree>
    <p:extLst>
      <p:ext uri="{BB962C8B-B14F-4D97-AF65-F5344CB8AC3E}">
        <p14:creationId xmlns:p14="http://schemas.microsoft.com/office/powerpoint/2010/main" val="111790688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A1BCF5-E24E-8008-0176-8662B35A3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1430000" cy="5715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ED9F60C-50C6-DCA6-5760-A72A2A386B38}"/>
              </a:ext>
            </a:extLst>
          </p:cNvPr>
          <p:cNvSpPr txBox="1"/>
          <p:nvPr/>
        </p:nvSpPr>
        <p:spPr>
          <a:xfrm>
            <a:off x="4437533" y="361960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800" dirty="0">
                <a:latin typeface="Bahnschrift Light SemiCondensed" panose="020B0502040204020203" pitchFamily="34" charset="0"/>
              </a:rPr>
              <a:t>¿Qué no son?</a:t>
            </a:r>
          </a:p>
        </p:txBody>
      </p:sp>
    </p:spTree>
    <p:extLst>
      <p:ext uri="{BB962C8B-B14F-4D97-AF65-F5344CB8AC3E}">
        <p14:creationId xmlns:p14="http://schemas.microsoft.com/office/powerpoint/2010/main" val="15108036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9EDE7F-3A09-303B-18AE-1A354650C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C7DAFF3-926A-93FB-E711-D1EA39D6205D}"/>
              </a:ext>
            </a:extLst>
          </p:cNvPr>
          <p:cNvSpPr txBox="1"/>
          <p:nvPr/>
        </p:nvSpPr>
        <p:spPr>
          <a:xfrm rot="1445599">
            <a:off x="3233533" y="1928624"/>
            <a:ext cx="6662067" cy="1862048"/>
          </a:xfrm>
          <a:prstGeom prst="rect">
            <a:avLst/>
          </a:prstGeom>
          <a:solidFill>
            <a:srgbClr val="FE6E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11500" dirty="0">
                <a:solidFill>
                  <a:srgbClr val="FFFFFF"/>
                </a:solidFill>
                <a:latin typeface="Bahnschrift Light SemiCondensed" panose="020B0502040204020203" pitchFamily="34" charset="0"/>
              </a:rPr>
              <a:t>¿Qué son?</a:t>
            </a:r>
          </a:p>
        </p:txBody>
      </p:sp>
    </p:spTree>
    <p:extLst>
      <p:ext uri="{BB962C8B-B14F-4D97-AF65-F5344CB8AC3E}">
        <p14:creationId xmlns:p14="http://schemas.microsoft.com/office/powerpoint/2010/main" val="9011429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EE9C8F-D90A-F8E9-5347-86C390E36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86" y="1613968"/>
            <a:ext cx="8382426" cy="471511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7785B4-996F-8B41-314C-2847E07DA929}"/>
              </a:ext>
            </a:extLst>
          </p:cNvPr>
          <p:cNvSpPr txBox="1"/>
          <p:nvPr/>
        </p:nvSpPr>
        <p:spPr>
          <a:xfrm>
            <a:off x="4970531" y="434204"/>
            <a:ext cx="2250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8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Ventajas</a:t>
            </a:r>
          </a:p>
        </p:txBody>
      </p:sp>
    </p:spTree>
    <p:extLst>
      <p:ext uri="{BB962C8B-B14F-4D97-AF65-F5344CB8AC3E}">
        <p14:creationId xmlns:p14="http://schemas.microsoft.com/office/powerpoint/2010/main" val="21074136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C4D3B7-4A13-26D3-4F7B-ABF0B791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603316"/>
            <a:ext cx="8936179" cy="626644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0CA525-1972-6B07-9D83-F270DF5A2D05}"/>
              </a:ext>
            </a:extLst>
          </p:cNvPr>
          <p:cNvSpPr txBox="1"/>
          <p:nvPr/>
        </p:nvSpPr>
        <p:spPr>
          <a:xfrm>
            <a:off x="523135" y="468846"/>
            <a:ext cx="311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37656610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9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24770BB-5954-256C-618C-85A88C82EB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92" y="1280196"/>
            <a:ext cx="7744832" cy="435072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71249AD-0B34-CC51-00AA-929554FC9B9F}"/>
              </a:ext>
            </a:extLst>
          </p:cNvPr>
          <p:cNvSpPr txBox="1"/>
          <p:nvPr/>
        </p:nvSpPr>
        <p:spPr>
          <a:xfrm>
            <a:off x="297610" y="361960"/>
            <a:ext cx="6643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800" dirty="0">
                <a:latin typeface="Bahnschrift Light SemiCondensed" panose="020B0502040204020203" pitchFamily="34" charset="0"/>
              </a:rPr>
              <a:t>PRUEBAS ESTRUCTURALES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7B073-E71C-DCD1-125E-BA0CBF0FE1CD}"/>
              </a:ext>
            </a:extLst>
          </p:cNvPr>
          <p:cNvSpPr txBox="1"/>
          <p:nvPr/>
        </p:nvSpPr>
        <p:spPr>
          <a:xfrm>
            <a:off x="297610" y="1870287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latin typeface="Bahnschrift Light SemiCondensed" panose="020B0502040204020203" pitchFamily="34" charset="0"/>
              </a:rPr>
              <a:t>TIPOS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DEC1B2-EC48-4BBF-15D2-9F2B0560A204}"/>
              </a:ext>
            </a:extLst>
          </p:cNvPr>
          <p:cNvSpPr txBox="1"/>
          <p:nvPr/>
        </p:nvSpPr>
        <p:spPr>
          <a:xfrm>
            <a:off x="297610" y="3193948"/>
            <a:ext cx="3807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Bahnschrift Light SemiCondensed" panose="020B0502040204020203" pitchFamily="34" charset="0"/>
              </a:rPr>
              <a:t>Pruebas de flujo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CA9BD5-A1DA-2ECE-089C-18C0084923A4}"/>
              </a:ext>
            </a:extLst>
          </p:cNvPr>
          <p:cNvSpPr txBox="1"/>
          <p:nvPr/>
        </p:nvSpPr>
        <p:spPr>
          <a:xfrm>
            <a:off x="297610" y="3907423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Bahnschrift Light SemiCondensed" panose="020B0502040204020203" pitchFamily="34" charset="0"/>
              </a:rPr>
              <a:t>Pruebas de mutación.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9F0FF8-04F9-E583-D750-915AC30BD80E}"/>
              </a:ext>
            </a:extLst>
          </p:cNvPr>
          <p:cNvSpPr txBox="1"/>
          <p:nvPr/>
        </p:nvSpPr>
        <p:spPr>
          <a:xfrm>
            <a:off x="297610" y="4620898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Bahnschrift Light SemiCondensed" panose="020B0502040204020203" pitchFamily="34" charset="0"/>
              </a:rPr>
              <a:t>Pruebas de flujo de control.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DCF5E3B-D1C4-CC29-6080-0C3C6D532C05}"/>
              </a:ext>
            </a:extLst>
          </p:cNvPr>
          <p:cNvSpPr txBox="1"/>
          <p:nvPr/>
        </p:nvSpPr>
        <p:spPr>
          <a:xfrm>
            <a:off x="297610" y="5334372"/>
            <a:ext cx="4052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Bahnschrift Light SemiCondensed" panose="020B0502040204020203" pitchFamily="34" charset="0"/>
              </a:rPr>
              <a:t>Pruebas basadas en cortes.</a:t>
            </a:r>
          </a:p>
        </p:txBody>
      </p:sp>
    </p:spTree>
    <p:extLst>
      <p:ext uri="{BB962C8B-B14F-4D97-AF65-F5344CB8AC3E}">
        <p14:creationId xmlns:p14="http://schemas.microsoft.com/office/powerpoint/2010/main" val="1690765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2E3D07-CF76-6186-4D5A-01D5E565D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79" y="112926"/>
            <a:ext cx="9350242" cy="6632149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49C5449-A8BC-1544-2E0E-53C5646BEAD2}"/>
              </a:ext>
            </a:extLst>
          </p:cNvPr>
          <p:cNvSpPr txBox="1"/>
          <p:nvPr/>
        </p:nvSpPr>
        <p:spPr>
          <a:xfrm>
            <a:off x="3448485" y="322069"/>
            <a:ext cx="5295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8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MEJORES PRÁCTICAS</a:t>
            </a:r>
          </a:p>
        </p:txBody>
      </p:sp>
    </p:spTree>
    <p:extLst>
      <p:ext uri="{BB962C8B-B14F-4D97-AF65-F5344CB8AC3E}">
        <p14:creationId xmlns:p14="http://schemas.microsoft.com/office/powerpoint/2010/main" val="12835778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3FCFE8-D30A-27C9-CF21-04544C23E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9" y="973182"/>
            <a:ext cx="9993923" cy="5878780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B33285-B4B3-D524-C865-F619B7574235}"/>
              </a:ext>
            </a:extLst>
          </p:cNvPr>
          <p:cNvSpPr txBox="1"/>
          <p:nvPr/>
        </p:nvSpPr>
        <p:spPr>
          <a:xfrm>
            <a:off x="2933917" y="208758"/>
            <a:ext cx="6324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800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PREGUNTAS FRECUENTES</a:t>
            </a:r>
          </a:p>
        </p:txBody>
      </p:sp>
    </p:spTree>
    <p:extLst>
      <p:ext uri="{BB962C8B-B14F-4D97-AF65-F5344CB8AC3E}">
        <p14:creationId xmlns:p14="http://schemas.microsoft.com/office/powerpoint/2010/main" val="8894377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Bahnschrift Light SemiCondensed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testing</dc:title>
  <dc:creator>Kerps Maximiliano</dc:creator>
  <cp:lastModifiedBy>543434047556</cp:lastModifiedBy>
  <cp:revision>8</cp:revision>
  <dcterms:created xsi:type="dcterms:W3CDTF">2022-10-04T17:12:49Z</dcterms:created>
  <dcterms:modified xsi:type="dcterms:W3CDTF">2022-10-04T19:55:33Z</dcterms:modified>
</cp:coreProperties>
</file>