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H="1">
            <a:off x="2874010" y="1732915"/>
            <a:ext cx="125730" cy="190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134995" y="1715770"/>
            <a:ext cx="161290" cy="35560"/>
            <a:chOff x="5542" y="3643"/>
            <a:chExt cx="254" cy="56"/>
          </a:xfrm>
        </p:grpSpPr>
        <p:sp>
          <p:nvSpPr>
            <p:cNvPr id="5" name="椭圆 4"/>
            <p:cNvSpPr/>
            <p:nvPr/>
          </p:nvSpPr>
          <p:spPr>
            <a:xfrm>
              <a:off x="5542" y="3643"/>
              <a:ext cx="57" cy="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641" y="3643"/>
              <a:ext cx="57" cy="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740" y="3643"/>
              <a:ext cx="57" cy="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0" y="3324225"/>
            <a:ext cx="114300" cy="20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kerrzhang</dc:creator>
  <cp:lastModifiedBy>kerrzhang</cp:lastModifiedBy>
  <cp:revision>1</cp:revision>
  <dcterms:created xsi:type="dcterms:W3CDTF">2021-06-14T07:35:37Z</dcterms:created>
  <dcterms:modified xsi:type="dcterms:W3CDTF">2021-06-14T07:35:37Z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