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7" r:id="rId2"/>
    <p:sldId id="264" r:id="rId3"/>
    <p:sldId id="322" r:id="rId4"/>
    <p:sldId id="266" r:id="rId5"/>
    <p:sldId id="324" r:id="rId6"/>
    <p:sldId id="269" r:id="rId7"/>
    <p:sldId id="325" r:id="rId8"/>
    <p:sldId id="326" r:id="rId9"/>
    <p:sldId id="277" r:id="rId10"/>
    <p:sldId id="331" r:id="rId11"/>
    <p:sldId id="327" r:id="rId12"/>
    <p:sldId id="330" r:id="rId13"/>
    <p:sldId id="328" r:id="rId14"/>
    <p:sldId id="329" r:id="rId15"/>
    <p:sldId id="318" r:id="rId16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91BB"/>
    <a:srgbClr val="77A9D3"/>
    <a:srgbClr val="005DA2"/>
    <a:srgbClr val="3992DB"/>
    <a:srgbClr val="7281C7"/>
    <a:srgbClr val="7F7F7F"/>
    <a:srgbClr val="8CBCE4"/>
    <a:srgbClr val="A6C4DD"/>
    <a:srgbClr val="C1ABD2"/>
    <a:srgbClr val="F7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4" autoAdjust="0"/>
    <p:restoredTop sz="94660" autoAdjust="0"/>
  </p:normalViewPr>
  <p:slideViewPr>
    <p:cSldViewPr>
      <p:cViewPr varScale="1">
        <p:scale>
          <a:sx n="111" d="100"/>
          <a:sy n="111" d="100"/>
        </p:scale>
        <p:origin x="1382" y="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9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03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655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116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858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033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39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033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81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5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474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4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2" y="195486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77A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2634"/>
            <a:ext cx="9145588" cy="513982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-1588" y="2634"/>
            <a:ext cx="9145588" cy="51450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76055" y="2083086"/>
            <a:ext cx="1800200" cy="323166"/>
          </a:xfrm>
          <a:prstGeom prst="rect">
            <a:avLst/>
          </a:prstGeom>
          <a:solidFill>
            <a:srgbClr val="77A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123728" y="1366775"/>
            <a:ext cx="51845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spc="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微软雅黑" pitchFamily="34" charset="-122"/>
              </a:rPr>
              <a:t>YeezyOS v1.0.0</a:t>
            </a:r>
            <a:endParaRPr lang="zh-CN" altLang="en-US" sz="4000" b="1" spc="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anose="02070309020205020404" pitchFamily="49" charset="0"/>
              <a:sym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27783" y="2083087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操作系统项目展示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96688" y="2411959"/>
            <a:ext cx="4682692" cy="170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组号：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组长：杨雨辰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(1853829)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组员：赵浠明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(1850250)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雷泓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(1851202)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季潇熠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(1851343)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张艺腾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(1852137)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200780" y="-6694671"/>
            <a:ext cx="9289030" cy="7488832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-1620688" y="-6213226"/>
            <a:ext cx="9289030" cy="7488832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-3564904" y="-6213226"/>
            <a:ext cx="9289030" cy="7488832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-2340767" y="-6213226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699792" y="4542388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282122" y="4083918"/>
            <a:ext cx="9289030" cy="7488832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331640" y="4227934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932040" y="3964589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670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67">
            <a:extLst>
              <a:ext uri="{FF2B5EF4-FFF2-40B4-BE49-F238E27FC236}">
                <a16:creationId xmlns:a16="http://schemas.microsoft.com/office/drawing/2014/main" id="{40B047A7-1866-4DF5-BC2B-EA0FE65E1CE8}"/>
              </a:ext>
            </a:extLst>
          </p:cNvPr>
          <p:cNvSpPr/>
          <p:nvPr/>
        </p:nvSpPr>
        <p:spPr>
          <a:xfrm>
            <a:off x="6732240" y="2571750"/>
            <a:ext cx="20054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n-ea"/>
              </a:rPr>
              <a:t>   </a:t>
            </a:r>
            <a:r>
              <a:rPr lang="zh-CN" altLang="en-US" sz="1600" dirty="0">
                <a:latin typeface="+mn-ea"/>
                <a:ea typeface="+mn-ea"/>
              </a:rPr>
              <a:t>通过调用</a:t>
            </a:r>
            <a:r>
              <a:rPr lang="en-US" altLang="zh-CN" sz="1600" dirty="0" err="1">
                <a:latin typeface="+mn-ea"/>
                <a:ea typeface="+mn-ea"/>
              </a:rPr>
              <a:t>runFileManage</a:t>
            </a:r>
            <a:r>
              <a:rPr lang="de-DE" altLang="zh-CN" sz="1600" dirty="0">
                <a:latin typeface="+mn-ea"/>
                <a:ea typeface="+mn-ea"/>
              </a:rPr>
              <a:t>() API</a:t>
            </a:r>
            <a:r>
              <a:rPr lang="zh-CN" altLang="de-DE" sz="1600" dirty="0">
                <a:latin typeface="+mn-ea"/>
                <a:ea typeface="+mn-ea"/>
              </a:rPr>
              <a:t>，</a:t>
            </a:r>
            <a:r>
              <a:rPr lang="zh-CN" altLang="en-US" sz="1600" dirty="0">
                <a:latin typeface="+mn-ea"/>
                <a:ea typeface="+mn-ea"/>
              </a:rPr>
              <a:t>进入文件管理功能，打印指令列表，用户可根据指令对文件</a:t>
            </a:r>
            <a:r>
              <a:rPr lang="zh-CN" altLang="en-US" sz="1600" dirty="0">
                <a:latin typeface="+mn-ea"/>
              </a:rPr>
              <a:t>进行操作。</a:t>
            </a:r>
            <a:endParaRPr lang="zh-CN" altLang="en-US" sz="1600" dirty="0">
              <a:latin typeface="+mn-ea"/>
              <a:ea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788A79-BDFB-4BB6-9275-9744C97837A8}"/>
              </a:ext>
            </a:extLst>
          </p:cNvPr>
          <p:cNvSpPr/>
          <p:nvPr/>
        </p:nvSpPr>
        <p:spPr>
          <a:xfrm>
            <a:off x="6791750" y="2007846"/>
            <a:ext cx="1522597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a typeface="微软雅黑" panose="020B0503020204020204" pitchFamily="34" charset="-122"/>
              </a:rPr>
              <a:t>文件管理功能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304A82-7019-45ED-8108-5A999EA6EBE8}"/>
              </a:ext>
            </a:extLst>
          </p:cNvPr>
          <p:cNvSpPr txBox="1"/>
          <p:nvPr/>
        </p:nvSpPr>
        <p:spPr>
          <a:xfrm>
            <a:off x="7403916" y="123478"/>
            <a:ext cx="160024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77A9D3"/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YeezyOS</a:t>
            </a:r>
            <a:endParaRPr lang="zh-CN" altLang="en-US" sz="3200" b="1" dirty="0">
              <a:solidFill>
                <a:srgbClr val="77A9D3"/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FC9E5C-5DFB-4C82-BD15-3D079FB96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059582"/>
            <a:ext cx="5384261" cy="364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6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788A79-BDFB-4BB6-9275-9744C97837A8}"/>
              </a:ext>
            </a:extLst>
          </p:cNvPr>
          <p:cNvSpPr/>
          <p:nvPr/>
        </p:nvSpPr>
        <p:spPr>
          <a:xfrm>
            <a:off x="755576" y="987574"/>
            <a:ext cx="1522597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a typeface="微软雅黑" panose="020B0503020204020204" pitchFamily="34" charset="-122"/>
              </a:rPr>
              <a:t>用户级应用</a:t>
            </a:r>
            <a:r>
              <a:rPr lang="en-US" altLang="zh-CN" b="1" dirty="0">
                <a:solidFill>
                  <a:schemeClr val="accent1"/>
                </a:solidFill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chemeClr val="accent1"/>
                </a:solidFill>
                <a:ea typeface="微软雅黑" panose="020B0503020204020204" pitchFamily="34" charset="-122"/>
              </a:rPr>
              <a:t>工具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A755E3-948A-4ED3-BD0E-D4C578B946CF}"/>
              </a:ext>
            </a:extLst>
          </p:cNvPr>
          <p:cNvSpPr txBox="1"/>
          <p:nvPr/>
        </p:nvSpPr>
        <p:spPr>
          <a:xfrm>
            <a:off x="7403916" y="123478"/>
            <a:ext cx="160024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77A9D3"/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YeezyOS</a:t>
            </a:r>
            <a:endParaRPr lang="zh-CN" altLang="en-US" sz="3200" b="1" dirty="0">
              <a:solidFill>
                <a:srgbClr val="77A9D3"/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997FEA2-BE94-40D7-9B25-3B6E5409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09" y="1851669"/>
            <a:ext cx="4019692" cy="253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FD07597-6D91-4A72-AE4F-DD977F709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51670"/>
            <a:ext cx="3738069" cy="253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E74BFB-F2CD-4E6F-BB2C-6676945C97C7}"/>
              </a:ext>
            </a:extLst>
          </p:cNvPr>
          <p:cNvSpPr/>
          <p:nvPr/>
        </p:nvSpPr>
        <p:spPr>
          <a:xfrm>
            <a:off x="2195736" y="4630653"/>
            <a:ext cx="576064" cy="288032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a typeface="微软雅黑" panose="020B0503020204020204" pitchFamily="34" charset="-122"/>
              </a:rPr>
              <a:t>日历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EF393D-6867-41B1-9760-A5A0F862CC63}"/>
              </a:ext>
            </a:extLst>
          </p:cNvPr>
          <p:cNvSpPr/>
          <p:nvPr/>
        </p:nvSpPr>
        <p:spPr>
          <a:xfrm>
            <a:off x="6441034" y="4630653"/>
            <a:ext cx="576064" cy="288032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a typeface="微软雅黑" panose="020B0503020204020204" pitchFamily="34" charset="-122"/>
              </a:rPr>
              <a:t>计算器</a:t>
            </a:r>
          </a:p>
        </p:txBody>
      </p:sp>
      <p:cxnSp>
        <p:nvCxnSpPr>
          <p:cNvPr id="15" name="5">
            <a:extLst>
              <a:ext uri="{FF2B5EF4-FFF2-40B4-BE49-F238E27FC236}">
                <a16:creationId xmlns:a16="http://schemas.microsoft.com/office/drawing/2014/main" id="{95C54559-9984-4630-9BC7-C6D77A8186A5}"/>
              </a:ext>
            </a:extLst>
          </p:cNvPr>
          <p:cNvCxnSpPr>
            <a:cxnSpLocks/>
          </p:cNvCxnSpPr>
          <p:nvPr/>
        </p:nvCxnSpPr>
        <p:spPr>
          <a:xfrm flipH="1">
            <a:off x="4646258" y="1923678"/>
            <a:ext cx="1058" cy="2304258"/>
          </a:xfrm>
          <a:prstGeom prst="line">
            <a:avLst/>
          </a:prstGeom>
          <a:ln w="12700">
            <a:solidFill>
              <a:srgbClr val="005DA2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5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788A79-BDFB-4BB6-9275-9744C97837A8}"/>
              </a:ext>
            </a:extLst>
          </p:cNvPr>
          <p:cNvSpPr/>
          <p:nvPr/>
        </p:nvSpPr>
        <p:spPr>
          <a:xfrm>
            <a:off x="2051720" y="236749"/>
            <a:ext cx="1522597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a typeface="微软雅黑" panose="020B0503020204020204" pitchFamily="34" charset="-122"/>
              </a:rPr>
              <a:t>用户级应用</a:t>
            </a:r>
            <a:r>
              <a:rPr lang="en-US" altLang="zh-CN" b="1" dirty="0">
                <a:solidFill>
                  <a:schemeClr val="accent1"/>
                </a:solidFill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chemeClr val="accent1"/>
                </a:solidFill>
                <a:ea typeface="微软雅黑" panose="020B0503020204020204" pitchFamily="34" charset="-122"/>
              </a:rPr>
              <a:t>游戏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484629-81D1-46BC-82E3-8006546BAE26}"/>
              </a:ext>
            </a:extLst>
          </p:cNvPr>
          <p:cNvSpPr txBox="1"/>
          <p:nvPr/>
        </p:nvSpPr>
        <p:spPr>
          <a:xfrm>
            <a:off x="7403916" y="123478"/>
            <a:ext cx="160024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77A9D3"/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YeezyOS</a:t>
            </a:r>
            <a:endParaRPr lang="zh-CN" altLang="en-US" sz="3200" b="1" dirty="0">
              <a:solidFill>
                <a:srgbClr val="77A9D3"/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A2116B-8905-45EC-9A77-263A47884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3" y="1080120"/>
            <a:ext cx="2992961" cy="185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3D37B50-492A-4895-845C-50F3EA81431D}"/>
              </a:ext>
            </a:extLst>
          </p:cNvPr>
          <p:cNvSpPr/>
          <p:nvPr/>
        </p:nvSpPr>
        <p:spPr>
          <a:xfrm>
            <a:off x="2298039" y="699542"/>
            <a:ext cx="545768" cy="377348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a typeface="微软雅黑" panose="020B0503020204020204" pitchFamily="34" charset="-122"/>
              </a:rPr>
              <a:t>数独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5177420-A94D-4FAB-97F4-7975D554E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059582"/>
            <a:ext cx="2992961" cy="190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C027FCA-805F-47CA-9592-16930C1B73C1}"/>
              </a:ext>
            </a:extLst>
          </p:cNvPr>
          <p:cNvSpPr/>
          <p:nvPr/>
        </p:nvSpPr>
        <p:spPr>
          <a:xfrm>
            <a:off x="6087516" y="695244"/>
            <a:ext cx="545768" cy="377348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a typeface="微软雅黑" panose="020B0503020204020204" pitchFamily="34" charset="-122"/>
              </a:rPr>
              <a:t>黑白棋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953229BE-EFB7-46DB-B285-B1D987CC7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0" y="3070735"/>
            <a:ext cx="3067130" cy="190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924C924-9FD0-462E-BF8E-8D03990F9A06}"/>
              </a:ext>
            </a:extLst>
          </p:cNvPr>
          <p:cNvSpPr/>
          <p:nvPr/>
        </p:nvSpPr>
        <p:spPr>
          <a:xfrm>
            <a:off x="107504" y="2711278"/>
            <a:ext cx="545768" cy="377348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a typeface="微软雅黑" panose="020B0503020204020204" pitchFamily="34" charset="-122"/>
              </a:rPr>
              <a:t>井字棋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CA994E2F-EBDC-4D5D-B8A9-DF05DE858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57" y="3104182"/>
            <a:ext cx="2742257" cy="183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8ABDFF5-C1CD-4CC0-A41F-96BD097482F8}"/>
              </a:ext>
            </a:extLst>
          </p:cNvPr>
          <p:cNvSpPr/>
          <p:nvPr/>
        </p:nvSpPr>
        <p:spPr>
          <a:xfrm>
            <a:off x="4347208" y="2730354"/>
            <a:ext cx="545768" cy="377348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a typeface="微软雅黑" panose="020B0503020204020204" pitchFamily="34" charset="-122"/>
              </a:rPr>
              <a:t>扫雷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63B724D4-1193-4674-8282-1F16289F6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092908"/>
            <a:ext cx="2974112" cy="185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D425EC8-DB57-4BBB-8B4A-A2103541CE5D}"/>
              </a:ext>
            </a:extLst>
          </p:cNvPr>
          <p:cNvSpPr/>
          <p:nvPr/>
        </p:nvSpPr>
        <p:spPr>
          <a:xfrm>
            <a:off x="8204039" y="2693387"/>
            <a:ext cx="580085" cy="377348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a typeface="微软雅黑" panose="020B0503020204020204" pitchFamily="34" charset="-122"/>
              </a:rPr>
              <a:t>推箱子</a:t>
            </a:r>
          </a:p>
        </p:txBody>
      </p:sp>
    </p:spTree>
    <p:extLst>
      <p:ext uri="{BB962C8B-B14F-4D97-AF65-F5344CB8AC3E}">
        <p14:creationId xmlns:p14="http://schemas.microsoft.com/office/powerpoint/2010/main" val="38684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3800970" y="1841219"/>
            <a:ext cx="2816801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b="1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项目展示</a:t>
            </a:r>
            <a:endParaRPr lang="en-GB" altLang="zh-CN" sz="3100" b="1" dirty="0">
              <a:solidFill>
                <a:srgbClr val="77A9D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315746" y="1388328"/>
            <a:ext cx="1562186" cy="157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60" tIns="31780" rIns="63560" bIns="317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cap="all" spc="209" dirty="0">
                <a:solidFill>
                  <a:srgbClr val="77A9D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z="9600" cap="all" spc="209" dirty="0">
              <a:solidFill>
                <a:srgbClr val="77A9D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51340" y="4046568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533670" y="3588098"/>
            <a:ext cx="9289030" cy="7488832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83188" y="3732114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9CA44D3-46B8-481D-B8E5-DF48D54E2DDC}"/>
              </a:ext>
            </a:extLst>
          </p:cNvPr>
          <p:cNvCxnSpPr>
            <a:cxnSpLocks/>
          </p:cNvCxnSpPr>
          <p:nvPr/>
        </p:nvCxnSpPr>
        <p:spPr>
          <a:xfrm>
            <a:off x="3800970" y="2571750"/>
            <a:ext cx="2981875" cy="0"/>
          </a:xfrm>
          <a:prstGeom prst="line">
            <a:avLst/>
          </a:prstGeom>
          <a:ln>
            <a:solidFill>
              <a:srgbClr val="77A9D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93BCFD2-5A5F-408B-A9DA-3B160910696D}"/>
              </a:ext>
            </a:extLst>
          </p:cNvPr>
          <p:cNvCxnSpPr>
            <a:cxnSpLocks/>
          </p:cNvCxnSpPr>
          <p:nvPr/>
        </p:nvCxnSpPr>
        <p:spPr>
          <a:xfrm flipH="1">
            <a:off x="1951341" y="1491630"/>
            <a:ext cx="3052707" cy="0"/>
          </a:xfrm>
          <a:prstGeom prst="line">
            <a:avLst/>
          </a:prstGeom>
          <a:ln>
            <a:solidFill>
              <a:srgbClr val="77A9D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189E166-8B6F-4187-A9AF-F0AEDC6C7833}"/>
              </a:ext>
            </a:extLst>
          </p:cNvPr>
          <p:cNvSpPr txBox="1"/>
          <p:nvPr/>
        </p:nvSpPr>
        <p:spPr>
          <a:xfrm>
            <a:off x="7403916" y="123478"/>
            <a:ext cx="160024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rgbClr val="77A9D3"/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YeezyOS</a:t>
            </a:r>
            <a:endParaRPr lang="zh-CN" altLang="en-US" sz="3200" b="1" u="sng" dirty="0">
              <a:solidFill>
                <a:srgbClr val="77A9D3"/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3800970" y="1841219"/>
            <a:ext cx="2816801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b="1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代码展示</a:t>
            </a:r>
            <a:endParaRPr lang="en-GB" altLang="zh-CN" sz="3100" b="1" dirty="0">
              <a:solidFill>
                <a:srgbClr val="77A9D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315746" y="1388328"/>
            <a:ext cx="1562186" cy="157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60" tIns="31780" rIns="63560" bIns="317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cap="all" spc="209" dirty="0">
                <a:solidFill>
                  <a:srgbClr val="77A9D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z="9600" cap="all" spc="209" dirty="0">
              <a:solidFill>
                <a:srgbClr val="77A9D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51340" y="4046568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533670" y="3588098"/>
            <a:ext cx="9289030" cy="7488832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83188" y="3732114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9CA44D3-46B8-481D-B8E5-DF48D54E2DDC}"/>
              </a:ext>
            </a:extLst>
          </p:cNvPr>
          <p:cNvCxnSpPr>
            <a:cxnSpLocks/>
          </p:cNvCxnSpPr>
          <p:nvPr/>
        </p:nvCxnSpPr>
        <p:spPr>
          <a:xfrm>
            <a:off x="3800970" y="2571750"/>
            <a:ext cx="2981875" cy="0"/>
          </a:xfrm>
          <a:prstGeom prst="line">
            <a:avLst/>
          </a:prstGeom>
          <a:ln>
            <a:solidFill>
              <a:srgbClr val="77A9D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93BCFD2-5A5F-408B-A9DA-3B160910696D}"/>
              </a:ext>
            </a:extLst>
          </p:cNvPr>
          <p:cNvCxnSpPr>
            <a:cxnSpLocks/>
          </p:cNvCxnSpPr>
          <p:nvPr/>
        </p:nvCxnSpPr>
        <p:spPr>
          <a:xfrm flipH="1">
            <a:off x="1951341" y="1491630"/>
            <a:ext cx="3052707" cy="0"/>
          </a:xfrm>
          <a:prstGeom prst="line">
            <a:avLst/>
          </a:prstGeom>
          <a:ln>
            <a:solidFill>
              <a:srgbClr val="77A9D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189E166-8B6F-4187-A9AF-F0AEDC6C7833}"/>
              </a:ext>
            </a:extLst>
          </p:cNvPr>
          <p:cNvSpPr txBox="1"/>
          <p:nvPr/>
        </p:nvSpPr>
        <p:spPr>
          <a:xfrm>
            <a:off x="7403916" y="123478"/>
            <a:ext cx="160024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rgbClr val="77A9D3"/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YeezyOS</a:t>
            </a:r>
            <a:endParaRPr lang="zh-CN" altLang="en-US" sz="3200" b="1" u="sng" dirty="0">
              <a:solidFill>
                <a:srgbClr val="77A9D3"/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40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991796" y="1669568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答辩结束  感谢观看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50C9C62-417E-44D3-9201-C950B9BBE6C5}"/>
              </a:ext>
            </a:extLst>
          </p:cNvPr>
          <p:cNvGrpSpPr/>
          <p:nvPr/>
        </p:nvGrpSpPr>
        <p:grpSpPr>
          <a:xfrm rot="20221066">
            <a:off x="-5336556" y="-6789575"/>
            <a:ext cx="13899513" cy="8504629"/>
            <a:chOff x="583188" y="3588098"/>
            <a:chExt cx="13899513" cy="8504629"/>
          </a:xfrm>
        </p:grpSpPr>
        <p:sp>
          <p:nvSpPr>
            <p:cNvPr id="12" name="椭圆 11"/>
            <p:cNvSpPr/>
            <p:nvPr/>
          </p:nvSpPr>
          <p:spPr>
            <a:xfrm>
              <a:off x="1951340" y="4046568"/>
              <a:ext cx="9289030" cy="7488832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533670" y="3588098"/>
              <a:ext cx="9289030" cy="7488832"/>
            </a:xfrm>
            <a:prstGeom prst="ellipse">
              <a:avLst/>
            </a:prstGeom>
            <a:solidFill>
              <a:srgbClr val="3992DB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83188" y="3732114"/>
              <a:ext cx="9289030" cy="7488832"/>
            </a:xfrm>
            <a:prstGeom prst="ellips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193671" y="4603895"/>
              <a:ext cx="9289030" cy="7488832"/>
            </a:xfrm>
            <a:prstGeom prst="ellips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384A228-6213-412A-9B40-ACF2E4ED335B}"/>
              </a:ext>
            </a:extLst>
          </p:cNvPr>
          <p:cNvSpPr txBox="1"/>
          <p:nvPr/>
        </p:nvSpPr>
        <p:spPr>
          <a:xfrm>
            <a:off x="7403916" y="123478"/>
            <a:ext cx="160024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rgbClr val="77A9D3"/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YeezyOS</a:t>
            </a:r>
            <a:endParaRPr lang="zh-CN" altLang="en-US" sz="3200" b="1" u="sng" dirty="0">
              <a:solidFill>
                <a:srgbClr val="77A9D3"/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  <p:sp>
        <p:nvSpPr>
          <p:cNvPr id="3" name="TextBox 27">
            <a:extLst>
              <a:ext uri="{FF2B5EF4-FFF2-40B4-BE49-F238E27FC236}">
                <a16:creationId xmlns:a16="http://schemas.microsoft.com/office/drawing/2014/main" id="{5C8331F8-8F3D-41B5-877C-76D764869CBB}"/>
              </a:ext>
            </a:extLst>
          </p:cNvPr>
          <p:cNvSpPr txBox="1"/>
          <p:nvPr/>
        </p:nvSpPr>
        <p:spPr>
          <a:xfrm>
            <a:off x="2575972" y="2454789"/>
            <a:ext cx="4592924" cy="170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组号：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组长：杨雨辰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(1853829)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组员：赵浠明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(1850250)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雷泓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1851202)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季潇熠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(1851343)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张艺腾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(1852137)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5160167" y="1320998"/>
            <a:ext cx="2250737" cy="384846"/>
          </a:xfrm>
          <a:prstGeom prst="rect">
            <a:avLst/>
          </a:prstGeom>
          <a:effectLst/>
        </p:spPr>
        <p:txBody>
          <a:bodyPr wrap="none" lIns="63560" tIns="31780" rIns="63560" bIns="3178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900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       </a:t>
            </a:r>
            <a:r>
              <a:rPr lang="zh-CN" altLang="en-US" sz="1900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项目概述     </a:t>
            </a:r>
            <a:endParaRPr lang="en-US" altLang="zh-CN" sz="1900" b="1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220072" y="1333895"/>
            <a:ext cx="394765" cy="376056"/>
          </a:xfrm>
          <a:prstGeom prst="rect">
            <a:avLst/>
          </a:prstGeom>
          <a:noFill/>
          <a:ln w="12700">
            <a:solidFill>
              <a:srgbClr val="A49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27493" y="1998578"/>
            <a:ext cx="2183411" cy="384846"/>
          </a:xfrm>
          <a:prstGeom prst="rect">
            <a:avLst/>
          </a:prstGeom>
          <a:effectLst/>
        </p:spPr>
        <p:txBody>
          <a:bodyPr wrap="none" lIns="63560" tIns="31780" rIns="63560" bIns="3178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900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       </a:t>
            </a:r>
            <a:r>
              <a:rPr lang="zh-CN" altLang="en-US" sz="1900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功能介绍     </a:t>
            </a:r>
            <a:endParaRPr lang="en-US" altLang="zh-CN" sz="1900" b="1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20072" y="2011475"/>
            <a:ext cx="394765" cy="376056"/>
          </a:xfrm>
          <a:prstGeom prst="rect">
            <a:avLst/>
          </a:prstGeom>
          <a:noFill/>
          <a:ln w="12700">
            <a:solidFill>
              <a:srgbClr val="A49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27493" y="2676157"/>
            <a:ext cx="2183411" cy="384846"/>
          </a:xfrm>
          <a:prstGeom prst="rect">
            <a:avLst/>
          </a:prstGeom>
          <a:effectLst/>
        </p:spPr>
        <p:txBody>
          <a:bodyPr wrap="none" lIns="63560" tIns="31780" rIns="63560" bIns="3178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900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       </a:t>
            </a:r>
            <a:r>
              <a:rPr lang="zh-CN" altLang="en-US" sz="1900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项目展示     </a:t>
            </a:r>
            <a:endParaRPr lang="en-US" altLang="zh-CN" sz="1900" b="1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20072" y="2689055"/>
            <a:ext cx="394765" cy="376056"/>
          </a:xfrm>
          <a:prstGeom prst="rect">
            <a:avLst/>
          </a:prstGeom>
          <a:noFill/>
          <a:ln w="12700">
            <a:solidFill>
              <a:srgbClr val="A49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27493" y="3380840"/>
            <a:ext cx="2183411" cy="384846"/>
          </a:xfrm>
          <a:prstGeom prst="rect">
            <a:avLst/>
          </a:prstGeom>
          <a:effectLst/>
        </p:spPr>
        <p:txBody>
          <a:bodyPr wrap="none" lIns="63560" tIns="31780" rIns="63560" bIns="3178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900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       </a:t>
            </a:r>
            <a:r>
              <a:rPr lang="zh-CN" altLang="en-US" sz="1900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代码展示     </a:t>
            </a:r>
            <a:endParaRPr lang="en-US" altLang="zh-CN" sz="1900" b="1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220072" y="3393738"/>
            <a:ext cx="394765" cy="376056"/>
          </a:xfrm>
          <a:prstGeom prst="rect">
            <a:avLst/>
          </a:prstGeom>
          <a:noFill/>
          <a:ln w="12700">
            <a:solidFill>
              <a:srgbClr val="A49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Box 148"/>
          <p:cNvSpPr txBox="1"/>
          <p:nvPr/>
        </p:nvSpPr>
        <p:spPr>
          <a:xfrm>
            <a:off x="1653563" y="1535288"/>
            <a:ext cx="1761031" cy="840419"/>
          </a:xfrm>
          <a:prstGeom prst="rect">
            <a:avLst/>
          </a:prstGeom>
          <a:noFill/>
        </p:spPr>
        <p:txBody>
          <a:bodyPr vert="horz" wrap="square" lIns="63560" tIns="31780" rIns="63560" bIns="3178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600" b="1" cap="all" spc="209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  <a:endParaRPr lang="en-US" altLang="zh-CN" sz="4600" b="1" cap="all" spc="209" dirty="0">
              <a:solidFill>
                <a:srgbClr val="77A9D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Box 148"/>
          <p:cNvSpPr txBox="1"/>
          <p:nvPr/>
        </p:nvSpPr>
        <p:spPr>
          <a:xfrm>
            <a:off x="1653563" y="2295145"/>
            <a:ext cx="2380414" cy="636645"/>
          </a:xfrm>
          <a:prstGeom prst="rect">
            <a:avLst/>
          </a:prstGeom>
          <a:noFill/>
        </p:spPr>
        <p:txBody>
          <a:bodyPr vert="horz" wrap="square" lIns="63560" tIns="31780" rIns="63560" bIns="3178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100" b="1" dirty="0">
                <a:solidFill>
                  <a:srgbClr val="77A9D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-2186192" y="3648040"/>
            <a:ext cx="1787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部门：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   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汇报人：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-6519203" y="3648040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-5936873" y="3189570"/>
            <a:ext cx="9289030" cy="7488832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-7887355" y="3333586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-3276872" y="4205367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FD09BC-56A4-4589-B8BF-70C75B757258}"/>
              </a:ext>
            </a:extLst>
          </p:cNvPr>
          <p:cNvSpPr txBox="1"/>
          <p:nvPr/>
        </p:nvSpPr>
        <p:spPr>
          <a:xfrm>
            <a:off x="7403916" y="123478"/>
            <a:ext cx="160024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rgbClr val="77A9D3"/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YeezyOS</a:t>
            </a:r>
            <a:endParaRPr lang="zh-CN" altLang="en-US" sz="3200" b="1" u="sng" dirty="0">
              <a:solidFill>
                <a:srgbClr val="77A9D3"/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3800970" y="1841219"/>
            <a:ext cx="2816801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b="1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项目概述</a:t>
            </a:r>
            <a:endParaRPr lang="en-GB" altLang="zh-CN" sz="3100" b="1" dirty="0">
              <a:solidFill>
                <a:srgbClr val="77A9D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315746" y="1388328"/>
            <a:ext cx="1562186" cy="157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60" tIns="31780" rIns="63560" bIns="317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cap="all" spc="209" dirty="0">
                <a:solidFill>
                  <a:srgbClr val="77A9D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9600" cap="all" spc="209" dirty="0">
              <a:solidFill>
                <a:srgbClr val="77A9D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51340" y="4046568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533670" y="3588098"/>
            <a:ext cx="9289030" cy="7488832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83188" y="3732114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9CA44D3-46B8-481D-B8E5-DF48D54E2DDC}"/>
              </a:ext>
            </a:extLst>
          </p:cNvPr>
          <p:cNvCxnSpPr>
            <a:cxnSpLocks/>
          </p:cNvCxnSpPr>
          <p:nvPr/>
        </p:nvCxnSpPr>
        <p:spPr>
          <a:xfrm>
            <a:off x="3800970" y="2571750"/>
            <a:ext cx="2981875" cy="0"/>
          </a:xfrm>
          <a:prstGeom prst="line">
            <a:avLst/>
          </a:prstGeom>
          <a:ln>
            <a:solidFill>
              <a:srgbClr val="77A9D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93BCFD2-5A5F-408B-A9DA-3B160910696D}"/>
              </a:ext>
            </a:extLst>
          </p:cNvPr>
          <p:cNvCxnSpPr>
            <a:cxnSpLocks/>
          </p:cNvCxnSpPr>
          <p:nvPr/>
        </p:nvCxnSpPr>
        <p:spPr>
          <a:xfrm flipH="1">
            <a:off x="1951341" y="1491630"/>
            <a:ext cx="3052707" cy="0"/>
          </a:xfrm>
          <a:prstGeom prst="line">
            <a:avLst/>
          </a:prstGeom>
          <a:ln>
            <a:solidFill>
              <a:srgbClr val="77A9D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189E166-8B6F-4187-A9AF-F0AEDC6C7833}"/>
              </a:ext>
            </a:extLst>
          </p:cNvPr>
          <p:cNvSpPr txBox="1"/>
          <p:nvPr/>
        </p:nvSpPr>
        <p:spPr>
          <a:xfrm>
            <a:off x="7403916" y="123478"/>
            <a:ext cx="160024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rgbClr val="77A9D3"/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YeezyOS</a:t>
            </a:r>
            <a:endParaRPr lang="zh-CN" altLang="en-US" sz="3200" b="1" u="sng" dirty="0">
              <a:solidFill>
                <a:srgbClr val="77A9D3"/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Straight Arrow Connector 48"/>
          <p:cNvCxnSpPr/>
          <p:nvPr/>
        </p:nvCxnSpPr>
        <p:spPr>
          <a:xfrm>
            <a:off x="251" y="2734909"/>
            <a:ext cx="8387759" cy="0"/>
          </a:xfrm>
          <a:prstGeom prst="straightConnector1">
            <a:avLst/>
          </a:prstGeom>
          <a:ln w="114300">
            <a:solidFill>
              <a:srgbClr val="77A9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11"/>
          <p:cNvGrpSpPr/>
          <p:nvPr/>
        </p:nvGrpSpPr>
        <p:grpSpPr>
          <a:xfrm>
            <a:off x="3803558" y="2408579"/>
            <a:ext cx="3266931" cy="191034"/>
            <a:chOff x="5070472" y="3227357"/>
            <a:chExt cx="4355392" cy="254634"/>
          </a:xfrm>
          <a:solidFill>
            <a:srgbClr val="A491BB"/>
          </a:solidFill>
        </p:grpSpPr>
        <p:sp>
          <p:nvSpPr>
            <p:cNvPr id="34" name="Rectangle 51"/>
            <p:cNvSpPr/>
            <p:nvPr/>
          </p:nvSpPr>
          <p:spPr>
            <a:xfrm>
              <a:off x="5070472" y="3300676"/>
              <a:ext cx="4190823" cy="1085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Oval 57"/>
            <p:cNvSpPr/>
            <p:nvPr/>
          </p:nvSpPr>
          <p:spPr>
            <a:xfrm>
              <a:off x="9171230" y="3227357"/>
              <a:ext cx="254634" cy="254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9" name="Text Placeholder 32"/>
          <p:cNvSpPr txBox="1">
            <a:spLocks/>
          </p:cNvSpPr>
          <p:nvPr/>
        </p:nvSpPr>
        <p:spPr>
          <a:xfrm>
            <a:off x="669802" y="1122895"/>
            <a:ext cx="1237902" cy="4255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实现用户及应用，实现</a:t>
            </a:r>
            <a:r>
              <a:rPr lang="en-US" altLang="zh-CN" sz="1000" b="1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1000" b="1" dirty="0">
                <a:latin typeface="黑体" panose="02010609060101010101" pitchFamily="49" charset="-122"/>
                <a:ea typeface="黑体" panose="02010609060101010101" pitchFamily="49" charset="-122"/>
              </a:rPr>
              <a:t>级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项目难度</a:t>
            </a:r>
          </a:p>
        </p:txBody>
      </p:sp>
      <p:sp>
        <p:nvSpPr>
          <p:cNvPr id="40" name="Text Placeholder 33"/>
          <p:cNvSpPr txBox="1">
            <a:spLocks/>
          </p:cNvSpPr>
          <p:nvPr/>
        </p:nvSpPr>
        <p:spPr>
          <a:xfrm>
            <a:off x="1122880" y="1637138"/>
            <a:ext cx="266758" cy="168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</a:t>
            </a:r>
            <a:r>
              <a:rPr lang="zh-CN" altLang="en-US" sz="1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级</a:t>
            </a:r>
            <a:endParaRPr lang="en-AU" sz="1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Oval 63"/>
          <p:cNvSpPr>
            <a:spLocks noChangeAspect="1"/>
          </p:cNvSpPr>
          <p:nvPr/>
        </p:nvSpPr>
        <p:spPr>
          <a:xfrm>
            <a:off x="1050236" y="1895553"/>
            <a:ext cx="414043" cy="414122"/>
          </a:xfrm>
          <a:prstGeom prst="ellipse">
            <a:avLst/>
          </a:prstGeom>
          <a:solidFill>
            <a:srgbClr val="A49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</a:t>
            </a:r>
          </a:p>
        </p:txBody>
      </p:sp>
      <p:sp>
        <p:nvSpPr>
          <p:cNvPr id="45" name="Text Placeholder 32"/>
          <p:cNvSpPr txBox="1">
            <a:spLocks/>
          </p:cNvSpPr>
          <p:nvPr/>
        </p:nvSpPr>
        <p:spPr>
          <a:xfrm>
            <a:off x="5724128" y="1130827"/>
            <a:ext cx="2663882" cy="4328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针对⽂件系统进⾏重新实现，其中新增代码量达到⽂件模块代码的一半，实现</a:t>
            </a:r>
            <a:r>
              <a:rPr lang="en-US" altLang="zh-CN" sz="1000" b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1000" b="1" dirty="0">
                <a:latin typeface="黑体" panose="02010609060101010101" pitchFamily="49" charset="-122"/>
                <a:ea typeface="黑体" panose="02010609060101010101" pitchFamily="49" charset="-122"/>
              </a:rPr>
              <a:t>级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项⽬难度 </a:t>
            </a:r>
          </a:p>
        </p:txBody>
      </p:sp>
      <p:sp>
        <p:nvSpPr>
          <p:cNvPr id="46" name="Text Placeholder 33"/>
          <p:cNvSpPr txBox="1">
            <a:spLocks/>
          </p:cNvSpPr>
          <p:nvPr/>
        </p:nvSpPr>
        <p:spPr>
          <a:xfrm>
            <a:off x="6840093" y="1635646"/>
            <a:ext cx="266758" cy="168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</a:t>
            </a:r>
            <a:r>
              <a:rPr lang="zh-CN" altLang="en-US" sz="1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级</a:t>
            </a:r>
            <a:endParaRPr lang="en-AU" sz="1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Oval 69"/>
          <p:cNvSpPr>
            <a:spLocks noChangeAspect="1"/>
          </p:cNvSpPr>
          <p:nvPr/>
        </p:nvSpPr>
        <p:spPr>
          <a:xfrm>
            <a:off x="6766451" y="1895553"/>
            <a:ext cx="414043" cy="414122"/>
          </a:xfrm>
          <a:prstGeom prst="ellipse">
            <a:avLst/>
          </a:prstGeom>
          <a:solidFill>
            <a:srgbClr val="A49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</a:t>
            </a:r>
          </a:p>
        </p:txBody>
      </p:sp>
      <p:sp>
        <p:nvSpPr>
          <p:cNvPr id="51" name="Text Placeholder 32"/>
          <p:cNvSpPr txBox="1">
            <a:spLocks/>
          </p:cNvSpPr>
          <p:nvPr/>
        </p:nvSpPr>
        <p:spPr>
          <a:xfrm>
            <a:off x="4612047" y="4014949"/>
            <a:ext cx="1237902" cy="19473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使用</a:t>
            </a: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Bochs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模拟器</a:t>
            </a:r>
          </a:p>
        </p:txBody>
      </p:sp>
      <p:sp>
        <p:nvSpPr>
          <p:cNvPr id="52" name="Text Placeholder 33"/>
          <p:cNvSpPr txBox="1">
            <a:spLocks/>
          </p:cNvSpPr>
          <p:nvPr/>
        </p:nvSpPr>
        <p:spPr>
          <a:xfrm>
            <a:off x="4887703" y="3847274"/>
            <a:ext cx="411928" cy="16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Bochs</a:t>
            </a:r>
            <a:endParaRPr lang="en-AU" sz="1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Oval 81"/>
          <p:cNvSpPr>
            <a:spLocks noChangeAspect="1"/>
          </p:cNvSpPr>
          <p:nvPr/>
        </p:nvSpPr>
        <p:spPr>
          <a:xfrm>
            <a:off x="4858739" y="3342518"/>
            <a:ext cx="414043" cy="414122"/>
          </a:xfrm>
          <a:prstGeom prst="ellipse">
            <a:avLst/>
          </a:prstGeom>
          <a:solidFill>
            <a:srgbClr val="A49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</a:t>
            </a:r>
          </a:p>
        </p:txBody>
      </p:sp>
      <p:sp>
        <p:nvSpPr>
          <p:cNvPr id="57" name="Text Placeholder 32"/>
          <p:cNvSpPr txBox="1">
            <a:spLocks/>
          </p:cNvSpPr>
          <p:nvPr/>
        </p:nvSpPr>
        <p:spPr>
          <a:xfrm>
            <a:off x="2748851" y="865527"/>
            <a:ext cx="2523931" cy="656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在参考源码的基础上实现系统级应用，如磁盘，工具台等，通过调用较多的系统</a:t>
            </a:r>
            <a:r>
              <a:rPr lang="de-DE" altLang="zh-CN" sz="10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以实现对系统的检测和控制，实现</a:t>
            </a:r>
            <a:r>
              <a:rPr lang="de-DE" altLang="zh-CN" sz="10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1000" b="1" dirty="0">
                <a:latin typeface="黑体" panose="02010609060101010101" pitchFamily="49" charset="-122"/>
                <a:ea typeface="黑体" panose="02010609060101010101" pitchFamily="49" charset="-122"/>
              </a:rPr>
              <a:t>级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项目难度</a:t>
            </a:r>
          </a:p>
        </p:txBody>
      </p:sp>
      <p:sp>
        <p:nvSpPr>
          <p:cNvPr id="58" name="Text Placeholder 33"/>
          <p:cNvSpPr txBox="1">
            <a:spLocks/>
          </p:cNvSpPr>
          <p:nvPr/>
        </p:nvSpPr>
        <p:spPr>
          <a:xfrm>
            <a:off x="3883479" y="1650516"/>
            <a:ext cx="255853" cy="168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</a:t>
            </a:r>
            <a:r>
              <a:rPr lang="zh-CN" altLang="en-US" sz="1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级</a:t>
            </a:r>
            <a:endParaRPr lang="en-AU" sz="1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Oval 87"/>
          <p:cNvSpPr>
            <a:spLocks noChangeAspect="1"/>
          </p:cNvSpPr>
          <p:nvPr/>
        </p:nvSpPr>
        <p:spPr>
          <a:xfrm>
            <a:off x="3804385" y="1898230"/>
            <a:ext cx="414043" cy="414122"/>
          </a:xfrm>
          <a:prstGeom prst="ellipse">
            <a:avLst/>
          </a:prstGeom>
          <a:solidFill>
            <a:srgbClr val="A49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</a:t>
            </a:r>
            <a:endParaRPr lang="en-US" sz="1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6" name="Group 9"/>
          <p:cNvGrpSpPr/>
          <p:nvPr/>
        </p:nvGrpSpPr>
        <p:grpSpPr>
          <a:xfrm>
            <a:off x="1288753" y="2411915"/>
            <a:ext cx="2793054" cy="191035"/>
            <a:chOff x="3567202" y="3834942"/>
            <a:chExt cx="3723631" cy="254634"/>
          </a:xfrm>
          <a:solidFill>
            <a:srgbClr val="A491BB"/>
          </a:solidFill>
        </p:grpSpPr>
        <p:sp>
          <p:nvSpPr>
            <p:cNvPr id="67" name="Rectangle 71"/>
            <p:cNvSpPr/>
            <p:nvPr/>
          </p:nvSpPr>
          <p:spPr>
            <a:xfrm>
              <a:off x="3567202" y="3908259"/>
              <a:ext cx="3559060" cy="1178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Oval 77"/>
            <p:cNvSpPr/>
            <p:nvPr/>
          </p:nvSpPr>
          <p:spPr>
            <a:xfrm>
              <a:off x="7036199" y="3834942"/>
              <a:ext cx="254634" cy="254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9" name="Group 4"/>
          <p:cNvGrpSpPr/>
          <p:nvPr/>
        </p:nvGrpSpPr>
        <p:grpSpPr>
          <a:xfrm>
            <a:off x="-36511" y="2421266"/>
            <a:ext cx="1389267" cy="191035"/>
            <a:chOff x="3303667" y="3227357"/>
            <a:chExt cx="1852135" cy="254634"/>
          </a:xfrm>
          <a:solidFill>
            <a:srgbClr val="A491BB"/>
          </a:solidFill>
        </p:grpSpPr>
        <p:sp>
          <p:nvSpPr>
            <p:cNvPr id="70" name="Rectangle 53"/>
            <p:cNvSpPr/>
            <p:nvPr/>
          </p:nvSpPr>
          <p:spPr>
            <a:xfrm>
              <a:off x="3303667" y="3300674"/>
              <a:ext cx="1766808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Oval 54"/>
            <p:cNvSpPr/>
            <p:nvPr/>
          </p:nvSpPr>
          <p:spPr>
            <a:xfrm>
              <a:off x="4901168" y="3227357"/>
              <a:ext cx="254634" cy="254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8" name="Group 2"/>
          <p:cNvGrpSpPr/>
          <p:nvPr/>
        </p:nvGrpSpPr>
        <p:grpSpPr>
          <a:xfrm>
            <a:off x="251" y="2877095"/>
            <a:ext cx="2265848" cy="191035"/>
            <a:chOff x="0" y="3834942"/>
            <a:chExt cx="3020771" cy="254634"/>
          </a:xfrm>
          <a:solidFill>
            <a:srgbClr val="A491BB"/>
          </a:solidFill>
        </p:grpSpPr>
        <p:sp>
          <p:nvSpPr>
            <p:cNvPr id="79" name="Rectangle 73"/>
            <p:cNvSpPr/>
            <p:nvPr/>
          </p:nvSpPr>
          <p:spPr>
            <a:xfrm>
              <a:off x="0" y="3908259"/>
              <a:ext cx="2924175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" name="Oval 76"/>
            <p:cNvSpPr/>
            <p:nvPr/>
          </p:nvSpPr>
          <p:spPr>
            <a:xfrm>
              <a:off x="2766137" y="3834942"/>
              <a:ext cx="254634" cy="254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1" name="Text Placeholder 32">
            <a:extLst>
              <a:ext uri="{FF2B5EF4-FFF2-40B4-BE49-F238E27FC236}">
                <a16:creationId xmlns:a16="http://schemas.microsoft.com/office/drawing/2014/main" id="{529CC905-E13D-446F-82FD-6E95EE956872}"/>
              </a:ext>
            </a:extLst>
          </p:cNvPr>
          <p:cNvSpPr txBox="1">
            <a:spLocks/>
          </p:cNvSpPr>
          <p:nvPr/>
        </p:nvSpPr>
        <p:spPr>
          <a:xfrm>
            <a:off x="1547664" y="4051815"/>
            <a:ext cx="1237902" cy="4255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基于</a:t>
            </a: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Ubuntu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操作系统和</a:t>
            </a: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Orange OS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2" name="Text Placeholder 33">
            <a:extLst>
              <a:ext uri="{FF2B5EF4-FFF2-40B4-BE49-F238E27FC236}">
                <a16:creationId xmlns:a16="http://schemas.microsoft.com/office/drawing/2014/main" id="{99F7DC6A-360D-4D64-8B03-CD18279E8AB8}"/>
              </a:ext>
            </a:extLst>
          </p:cNvPr>
          <p:cNvSpPr txBox="1">
            <a:spLocks/>
          </p:cNvSpPr>
          <p:nvPr/>
        </p:nvSpPr>
        <p:spPr>
          <a:xfrm>
            <a:off x="1937164" y="3856637"/>
            <a:ext cx="521891" cy="169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Ubuntu</a:t>
            </a:r>
            <a:endParaRPr lang="en-AU" sz="1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Oval 63">
            <a:extLst>
              <a:ext uri="{FF2B5EF4-FFF2-40B4-BE49-F238E27FC236}">
                <a16:creationId xmlns:a16="http://schemas.microsoft.com/office/drawing/2014/main" id="{75CCBE08-B86B-44FC-81BB-8F5DF23BB789}"/>
              </a:ext>
            </a:extLst>
          </p:cNvPr>
          <p:cNvSpPr>
            <a:spLocks noChangeAspect="1"/>
          </p:cNvSpPr>
          <p:nvPr/>
        </p:nvSpPr>
        <p:spPr>
          <a:xfrm>
            <a:off x="1959593" y="3339585"/>
            <a:ext cx="414043" cy="414122"/>
          </a:xfrm>
          <a:prstGeom prst="ellipse">
            <a:avLst/>
          </a:prstGeom>
          <a:solidFill>
            <a:srgbClr val="A49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</a:t>
            </a:r>
          </a:p>
        </p:txBody>
      </p:sp>
      <p:grpSp>
        <p:nvGrpSpPr>
          <p:cNvPr id="84" name="Group 4">
            <a:extLst>
              <a:ext uri="{FF2B5EF4-FFF2-40B4-BE49-F238E27FC236}">
                <a16:creationId xmlns:a16="http://schemas.microsoft.com/office/drawing/2014/main" id="{B846A5C7-3E3F-43F5-8236-1F4F98E1ED90}"/>
              </a:ext>
            </a:extLst>
          </p:cNvPr>
          <p:cNvGrpSpPr/>
          <p:nvPr/>
        </p:nvGrpSpPr>
        <p:grpSpPr>
          <a:xfrm>
            <a:off x="2075102" y="2877094"/>
            <a:ext cx="3086159" cy="191035"/>
            <a:chOff x="1041413" y="3227357"/>
            <a:chExt cx="4114389" cy="254634"/>
          </a:xfrm>
          <a:solidFill>
            <a:srgbClr val="A491BB"/>
          </a:solidFill>
        </p:grpSpPr>
        <p:sp>
          <p:nvSpPr>
            <p:cNvPr id="85" name="Rectangle 53">
              <a:extLst>
                <a:ext uri="{FF2B5EF4-FFF2-40B4-BE49-F238E27FC236}">
                  <a16:creationId xmlns:a16="http://schemas.microsoft.com/office/drawing/2014/main" id="{958554E4-0C53-435A-B927-184B2BCD5D51}"/>
                </a:ext>
              </a:extLst>
            </p:cNvPr>
            <p:cNvSpPr/>
            <p:nvPr/>
          </p:nvSpPr>
          <p:spPr>
            <a:xfrm>
              <a:off x="1041413" y="3300674"/>
              <a:ext cx="4029062" cy="1079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" name="Oval 54">
              <a:extLst>
                <a:ext uri="{FF2B5EF4-FFF2-40B4-BE49-F238E27FC236}">
                  <a16:creationId xmlns:a16="http://schemas.microsoft.com/office/drawing/2014/main" id="{0F6F17F6-C7A6-442C-858B-2195E6084BEC}"/>
                </a:ext>
              </a:extLst>
            </p:cNvPr>
            <p:cNvSpPr/>
            <p:nvPr/>
          </p:nvSpPr>
          <p:spPr>
            <a:xfrm>
              <a:off x="4901168" y="3227357"/>
              <a:ext cx="254634" cy="254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764C676-E151-4A07-885D-E89B3D2C506A}"/>
              </a:ext>
            </a:extLst>
          </p:cNvPr>
          <p:cNvSpPr txBox="1"/>
          <p:nvPr/>
        </p:nvSpPr>
        <p:spPr>
          <a:xfrm>
            <a:off x="7403916" y="123478"/>
            <a:ext cx="160024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77A9D3"/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YeezyOS</a:t>
            </a:r>
            <a:endParaRPr lang="zh-CN" altLang="en-US" sz="3200" b="1" dirty="0">
              <a:solidFill>
                <a:srgbClr val="77A9D3"/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7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 animBg="1"/>
      <p:bldP spid="45" grpId="0"/>
      <p:bldP spid="46" grpId="0"/>
      <p:bldP spid="47" grpId="0" animBg="1"/>
      <p:bldP spid="51" grpId="0"/>
      <p:bldP spid="52" grpId="0"/>
      <p:bldP spid="53" grpId="0" animBg="1"/>
      <p:bldP spid="57" grpId="0"/>
      <p:bldP spid="58" grpId="0"/>
      <p:bldP spid="59" grpId="0" animBg="1"/>
      <p:bldP spid="81" grpId="0"/>
      <p:bldP spid="82" grpId="0"/>
      <p:bldP spid="8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3800970" y="1841219"/>
            <a:ext cx="2816801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b="1" dirty="0">
                <a:solidFill>
                  <a:srgbClr val="77A9D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功能介绍</a:t>
            </a:r>
            <a:endParaRPr lang="en-GB" altLang="zh-CN" sz="3100" b="1" dirty="0">
              <a:solidFill>
                <a:srgbClr val="77A9D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315746" y="1388328"/>
            <a:ext cx="1562186" cy="157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60" tIns="31780" rIns="63560" bIns="317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cap="all" spc="209" dirty="0">
                <a:solidFill>
                  <a:srgbClr val="77A9D3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z="9600" cap="all" spc="209" dirty="0">
              <a:solidFill>
                <a:srgbClr val="77A9D3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51340" y="4046568"/>
            <a:ext cx="9289030" cy="7488832"/>
          </a:xfrm>
          <a:prstGeom prst="ellipse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533670" y="3588098"/>
            <a:ext cx="9289030" cy="7488832"/>
          </a:xfrm>
          <a:prstGeom prst="ellipse">
            <a:avLst/>
          </a:prstGeom>
          <a:solidFill>
            <a:srgbClr val="3992DB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83188" y="3732114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9CA44D3-46B8-481D-B8E5-DF48D54E2DDC}"/>
              </a:ext>
            </a:extLst>
          </p:cNvPr>
          <p:cNvCxnSpPr>
            <a:cxnSpLocks/>
          </p:cNvCxnSpPr>
          <p:nvPr/>
        </p:nvCxnSpPr>
        <p:spPr>
          <a:xfrm>
            <a:off x="3800970" y="2571750"/>
            <a:ext cx="2981875" cy="0"/>
          </a:xfrm>
          <a:prstGeom prst="line">
            <a:avLst/>
          </a:prstGeom>
          <a:ln>
            <a:solidFill>
              <a:srgbClr val="77A9D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93BCFD2-5A5F-408B-A9DA-3B160910696D}"/>
              </a:ext>
            </a:extLst>
          </p:cNvPr>
          <p:cNvCxnSpPr>
            <a:cxnSpLocks/>
          </p:cNvCxnSpPr>
          <p:nvPr/>
        </p:nvCxnSpPr>
        <p:spPr>
          <a:xfrm flipH="1">
            <a:off x="1951341" y="1491630"/>
            <a:ext cx="3052707" cy="0"/>
          </a:xfrm>
          <a:prstGeom prst="line">
            <a:avLst/>
          </a:prstGeom>
          <a:ln>
            <a:solidFill>
              <a:srgbClr val="77A9D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189E166-8B6F-4187-A9AF-F0AEDC6C7833}"/>
              </a:ext>
            </a:extLst>
          </p:cNvPr>
          <p:cNvSpPr txBox="1"/>
          <p:nvPr/>
        </p:nvSpPr>
        <p:spPr>
          <a:xfrm>
            <a:off x="7403916" y="123478"/>
            <a:ext cx="160024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rgbClr val="77A9D3"/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YeezyOS</a:t>
            </a:r>
            <a:endParaRPr lang="zh-CN" altLang="en-US" sz="3200" b="1" u="sng" dirty="0">
              <a:solidFill>
                <a:srgbClr val="77A9D3"/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84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val 71"/>
          <p:cNvSpPr>
            <a:spLocks noChangeAspect="1"/>
          </p:cNvSpPr>
          <p:nvPr/>
        </p:nvSpPr>
        <p:spPr>
          <a:xfrm>
            <a:off x="6076664" y="2172078"/>
            <a:ext cx="995202" cy="996222"/>
          </a:xfrm>
          <a:prstGeom prst="ellipse">
            <a:avLst/>
          </a:prstGeom>
          <a:solidFill>
            <a:srgbClr val="77A9D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75"/>
          <p:cNvSpPr/>
          <p:nvPr/>
        </p:nvSpPr>
        <p:spPr>
          <a:xfrm>
            <a:off x="6554412" y="3168300"/>
            <a:ext cx="32516" cy="1976789"/>
          </a:xfrm>
          <a:prstGeom prst="rect">
            <a:avLst/>
          </a:prstGeom>
          <a:solidFill>
            <a:schemeClr val="accent1"/>
          </a:solidFill>
          <a:ln>
            <a:solidFill>
              <a:srgbClr val="77A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>
              <a:lnSpc>
                <a:spcPct val="120000"/>
              </a:lnSpc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Rectangle 77"/>
          <p:cNvSpPr/>
          <p:nvPr/>
        </p:nvSpPr>
        <p:spPr>
          <a:xfrm>
            <a:off x="7422531" y="2480918"/>
            <a:ext cx="32516" cy="26641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>
              <a:lnSpc>
                <a:spcPct val="120000"/>
              </a:lnSpc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Rectangle 78"/>
          <p:cNvSpPr/>
          <p:nvPr/>
        </p:nvSpPr>
        <p:spPr>
          <a:xfrm>
            <a:off x="7971559" y="3552355"/>
            <a:ext cx="32516" cy="1592732"/>
          </a:xfrm>
          <a:prstGeom prst="rect">
            <a:avLst/>
          </a:prstGeom>
          <a:solidFill>
            <a:schemeClr val="accent2"/>
          </a:solidFill>
          <a:ln>
            <a:solidFill>
              <a:srgbClr val="A49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>
              <a:lnSpc>
                <a:spcPct val="120000"/>
              </a:lnSpc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Rectangle 82"/>
          <p:cNvSpPr/>
          <p:nvPr/>
        </p:nvSpPr>
        <p:spPr>
          <a:xfrm>
            <a:off x="5721355" y="3552356"/>
            <a:ext cx="32516" cy="15927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>
              <a:lnSpc>
                <a:spcPct val="120000"/>
              </a:lnSpc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Rectangle 86"/>
          <p:cNvSpPr/>
          <p:nvPr/>
        </p:nvSpPr>
        <p:spPr>
          <a:xfrm>
            <a:off x="8600501" y="3896446"/>
            <a:ext cx="32516" cy="12486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>
              <a:lnSpc>
                <a:spcPct val="120000"/>
              </a:lnSpc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 Placeholder 3"/>
          <p:cNvSpPr txBox="1">
            <a:spLocks/>
          </p:cNvSpPr>
          <p:nvPr/>
        </p:nvSpPr>
        <p:spPr>
          <a:xfrm>
            <a:off x="6857420" y="959182"/>
            <a:ext cx="1077218" cy="236219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776208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文件管理功能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 Placeholder 3"/>
          <p:cNvSpPr txBox="1">
            <a:spLocks/>
          </p:cNvSpPr>
          <p:nvPr/>
        </p:nvSpPr>
        <p:spPr>
          <a:xfrm>
            <a:off x="5456421" y="1719268"/>
            <a:ext cx="1302890" cy="23621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776208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进程管理功能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 Placeholder 3"/>
          <p:cNvSpPr txBox="1">
            <a:spLocks/>
          </p:cNvSpPr>
          <p:nvPr/>
        </p:nvSpPr>
        <p:spPr>
          <a:xfrm>
            <a:off x="5245980" y="2356249"/>
            <a:ext cx="718145" cy="23538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776208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开机动画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Oval 115"/>
          <p:cNvSpPr>
            <a:spLocks noChangeAspect="1"/>
          </p:cNvSpPr>
          <p:nvPr/>
        </p:nvSpPr>
        <p:spPr>
          <a:xfrm>
            <a:off x="6336139" y="3372707"/>
            <a:ext cx="489092" cy="489591"/>
          </a:xfrm>
          <a:prstGeom prst="ellipse">
            <a:avLst/>
          </a:prstGeom>
          <a:solidFill>
            <a:srgbClr val="77A9D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68" name="Oval 119"/>
          <p:cNvSpPr>
            <a:spLocks noChangeAspect="1"/>
          </p:cNvSpPr>
          <p:nvPr/>
        </p:nvSpPr>
        <p:spPr>
          <a:xfrm>
            <a:off x="7749822" y="4160736"/>
            <a:ext cx="489092" cy="489591"/>
          </a:xfrm>
          <a:prstGeom prst="ellipse">
            <a:avLst/>
          </a:prstGeom>
          <a:solidFill>
            <a:srgbClr val="A491B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69" name="Oval 121"/>
          <p:cNvSpPr>
            <a:spLocks noChangeAspect="1"/>
          </p:cNvSpPr>
          <p:nvPr/>
        </p:nvSpPr>
        <p:spPr>
          <a:xfrm>
            <a:off x="7200794" y="3671099"/>
            <a:ext cx="489092" cy="489591"/>
          </a:xfrm>
          <a:prstGeom prst="ellipse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70" name="Oval 122"/>
          <p:cNvSpPr>
            <a:spLocks noChangeAspect="1"/>
          </p:cNvSpPr>
          <p:nvPr/>
        </p:nvSpPr>
        <p:spPr>
          <a:xfrm>
            <a:off x="8395664" y="4160736"/>
            <a:ext cx="489092" cy="489591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71" name="Oval 123"/>
          <p:cNvSpPr>
            <a:spLocks noChangeAspect="1"/>
          </p:cNvSpPr>
          <p:nvPr/>
        </p:nvSpPr>
        <p:spPr>
          <a:xfrm>
            <a:off x="5493707" y="3962642"/>
            <a:ext cx="489092" cy="489591"/>
          </a:xfrm>
          <a:prstGeom prst="ellipse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73" name="Oval 85"/>
          <p:cNvSpPr>
            <a:spLocks noChangeAspect="1"/>
          </p:cNvSpPr>
          <p:nvPr/>
        </p:nvSpPr>
        <p:spPr>
          <a:xfrm>
            <a:off x="8329333" y="3366886"/>
            <a:ext cx="582046" cy="582642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Freeform 62"/>
          <p:cNvSpPr>
            <a:spLocks noEditPoints="1"/>
          </p:cNvSpPr>
          <p:nvPr/>
        </p:nvSpPr>
        <p:spPr bwMode="auto">
          <a:xfrm>
            <a:off x="6410448" y="2506718"/>
            <a:ext cx="315977" cy="318566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Oval 72"/>
          <p:cNvSpPr>
            <a:spLocks noChangeAspect="1"/>
          </p:cNvSpPr>
          <p:nvPr/>
        </p:nvSpPr>
        <p:spPr>
          <a:xfrm>
            <a:off x="7601325" y="2784242"/>
            <a:ext cx="767326" cy="768114"/>
          </a:xfrm>
          <a:prstGeom prst="ellipse">
            <a:avLst/>
          </a:prstGeom>
          <a:solidFill>
            <a:srgbClr val="A491B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1" name="Group 130"/>
          <p:cNvGrpSpPr/>
          <p:nvPr/>
        </p:nvGrpSpPr>
        <p:grpSpPr>
          <a:xfrm>
            <a:off x="5351122" y="2784242"/>
            <a:ext cx="767326" cy="768114"/>
            <a:chOff x="2438400" y="2815445"/>
            <a:chExt cx="883472" cy="884210"/>
          </a:xfrm>
        </p:grpSpPr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2438400" y="2815445"/>
              <a:ext cx="883472" cy="884210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" name="Freeform 216"/>
            <p:cNvSpPr>
              <a:spLocks noEditPoints="1"/>
            </p:cNvSpPr>
            <p:nvPr/>
          </p:nvSpPr>
          <p:spPr bwMode="auto">
            <a:xfrm>
              <a:off x="2666219" y="3042179"/>
              <a:ext cx="427834" cy="430742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34" y="68"/>
                </a:cxn>
                <a:cxn ang="0">
                  <a:pos x="0" y="34"/>
                </a:cxn>
                <a:cxn ang="0">
                  <a:pos x="34" y="0"/>
                </a:cxn>
                <a:cxn ang="0">
                  <a:pos x="68" y="34"/>
                </a:cxn>
                <a:cxn ang="0">
                  <a:pos x="15" y="40"/>
                </a:cxn>
                <a:cxn ang="0">
                  <a:pos x="14" y="34"/>
                </a:cxn>
                <a:cxn ang="0">
                  <a:pos x="15" y="27"/>
                </a:cxn>
                <a:cxn ang="0">
                  <a:pos x="8" y="20"/>
                </a:cxn>
                <a:cxn ang="0">
                  <a:pos x="5" y="34"/>
                </a:cxn>
                <a:cxn ang="0">
                  <a:pos x="8" y="47"/>
                </a:cxn>
                <a:cxn ang="0">
                  <a:pos x="15" y="40"/>
                </a:cxn>
                <a:cxn ang="0">
                  <a:pos x="48" y="34"/>
                </a:cxn>
                <a:cxn ang="0">
                  <a:pos x="34" y="19"/>
                </a:cxn>
                <a:cxn ang="0">
                  <a:pos x="19" y="34"/>
                </a:cxn>
                <a:cxn ang="0">
                  <a:pos x="34" y="48"/>
                </a:cxn>
                <a:cxn ang="0">
                  <a:pos x="48" y="34"/>
                </a:cxn>
                <a:cxn ang="0">
                  <a:pos x="20" y="8"/>
                </a:cxn>
                <a:cxn ang="0">
                  <a:pos x="27" y="15"/>
                </a:cxn>
                <a:cxn ang="0">
                  <a:pos x="34" y="14"/>
                </a:cxn>
                <a:cxn ang="0">
                  <a:pos x="40" y="15"/>
                </a:cxn>
                <a:cxn ang="0">
                  <a:pos x="47" y="8"/>
                </a:cxn>
                <a:cxn ang="0">
                  <a:pos x="34" y="5"/>
                </a:cxn>
                <a:cxn ang="0">
                  <a:pos x="20" y="8"/>
                </a:cxn>
                <a:cxn ang="0">
                  <a:pos x="47" y="59"/>
                </a:cxn>
                <a:cxn ang="0">
                  <a:pos x="40" y="52"/>
                </a:cxn>
                <a:cxn ang="0">
                  <a:pos x="34" y="53"/>
                </a:cxn>
                <a:cxn ang="0">
                  <a:pos x="27" y="52"/>
                </a:cxn>
                <a:cxn ang="0">
                  <a:pos x="20" y="59"/>
                </a:cxn>
                <a:cxn ang="0">
                  <a:pos x="34" y="63"/>
                </a:cxn>
                <a:cxn ang="0">
                  <a:pos x="47" y="59"/>
                </a:cxn>
                <a:cxn ang="0">
                  <a:pos x="60" y="47"/>
                </a:cxn>
                <a:cxn ang="0">
                  <a:pos x="63" y="34"/>
                </a:cxn>
                <a:cxn ang="0">
                  <a:pos x="60" y="20"/>
                </a:cxn>
                <a:cxn ang="0">
                  <a:pos x="52" y="27"/>
                </a:cxn>
                <a:cxn ang="0">
                  <a:pos x="53" y="34"/>
                </a:cxn>
                <a:cxn ang="0">
                  <a:pos x="52" y="40"/>
                </a:cxn>
                <a:cxn ang="0">
                  <a:pos x="60" y="47"/>
                </a:cxn>
              </a:cxnLst>
              <a:rect l="0" t="0" r="r" b="b"/>
              <a:pathLst>
                <a:path w="68" h="68">
                  <a:moveTo>
                    <a:pt x="68" y="34"/>
                  </a:moveTo>
                  <a:cubicBezTo>
                    <a:pt x="68" y="52"/>
                    <a:pt x="53" y="68"/>
                    <a:pt x="34" y="68"/>
                  </a:cubicBezTo>
                  <a:cubicBezTo>
                    <a:pt x="15" y="68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lose/>
                  <a:moveTo>
                    <a:pt x="15" y="40"/>
                  </a:moveTo>
                  <a:cubicBezTo>
                    <a:pt x="15" y="38"/>
                    <a:pt x="14" y="36"/>
                    <a:pt x="14" y="34"/>
                  </a:cubicBezTo>
                  <a:cubicBezTo>
                    <a:pt x="14" y="31"/>
                    <a:pt x="15" y="29"/>
                    <a:pt x="15" y="2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6" y="24"/>
                    <a:pt x="5" y="29"/>
                    <a:pt x="5" y="34"/>
                  </a:cubicBezTo>
                  <a:cubicBezTo>
                    <a:pt x="5" y="39"/>
                    <a:pt x="6" y="43"/>
                    <a:pt x="8" y="47"/>
                  </a:cubicBezTo>
                  <a:lnTo>
                    <a:pt x="15" y="40"/>
                  </a:lnTo>
                  <a:close/>
                  <a:moveTo>
                    <a:pt x="48" y="34"/>
                  </a:moveTo>
                  <a:cubicBezTo>
                    <a:pt x="48" y="26"/>
                    <a:pt x="42" y="19"/>
                    <a:pt x="34" y="19"/>
                  </a:cubicBezTo>
                  <a:cubicBezTo>
                    <a:pt x="26" y="19"/>
                    <a:pt x="19" y="26"/>
                    <a:pt x="19" y="34"/>
                  </a:cubicBezTo>
                  <a:cubicBezTo>
                    <a:pt x="19" y="42"/>
                    <a:pt x="26" y="48"/>
                    <a:pt x="34" y="48"/>
                  </a:cubicBezTo>
                  <a:cubicBezTo>
                    <a:pt x="42" y="48"/>
                    <a:pt x="48" y="42"/>
                    <a:pt x="48" y="34"/>
                  </a:cubicBezTo>
                  <a:close/>
                  <a:moveTo>
                    <a:pt x="20" y="8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9" y="15"/>
                    <a:pt x="32" y="14"/>
                    <a:pt x="34" y="14"/>
                  </a:cubicBezTo>
                  <a:cubicBezTo>
                    <a:pt x="36" y="14"/>
                    <a:pt x="38" y="15"/>
                    <a:pt x="40" y="1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3" y="6"/>
                    <a:pt x="39" y="5"/>
                    <a:pt x="34" y="5"/>
                  </a:cubicBezTo>
                  <a:cubicBezTo>
                    <a:pt x="29" y="5"/>
                    <a:pt x="24" y="6"/>
                    <a:pt x="20" y="8"/>
                  </a:cubicBezTo>
                  <a:close/>
                  <a:moveTo>
                    <a:pt x="47" y="59"/>
                  </a:moveTo>
                  <a:cubicBezTo>
                    <a:pt x="40" y="52"/>
                    <a:pt x="40" y="52"/>
                    <a:pt x="40" y="52"/>
                  </a:cubicBezTo>
                  <a:cubicBezTo>
                    <a:pt x="38" y="53"/>
                    <a:pt x="36" y="53"/>
                    <a:pt x="34" y="53"/>
                  </a:cubicBezTo>
                  <a:cubicBezTo>
                    <a:pt x="32" y="53"/>
                    <a:pt x="29" y="53"/>
                    <a:pt x="27" y="52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4" y="62"/>
                    <a:pt x="29" y="63"/>
                    <a:pt x="34" y="63"/>
                  </a:cubicBezTo>
                  <a:cubicBezTo>
                    <a:pt x="39" y="63"/>
                    <a:pt x="43" y="62"/>
                    <a:pt x="47" y="59"/>
                  </a:cubicBezTo>
                  <a:close/>
                  <a:moveTo>
                    <a:pt x="60" y="47"/>
                  </a:moveTo>
                  <a:cubicBezTo>
                    <a:pt x="62" y="43"/>
                    <a:pt x="63" y="39"/>
                    <a:pt x="63" y="34"/>
                  </a:cubicBezTo>
                  <a:cubicBezTo>
                    <a:pt x="63" y="29"/>
                    <a:pt x="62" y="24"/>
                    <a:pt x="60" y="20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3" y="29"/>
                    <a:pt x="53" y="32"/>
                    <a:pt x="53" y="34"/>
                  </a:cubicBezTo>
                  <a:cubicBezTo>
                    <a:pt x="53" y="36"/>
                    <a:pt x="53" y="38"/>
                    <a:pt x="52" y="40"/>
                  </a:cubicBezTo>
                  <a:lnTo>
                    <a:pt x="60" y="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11664" tIns="55832" rIns="111664" bIns="5583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5" name="Oval 74"/>
          <p:cNvSpPr>
            <a:spLocks noChangeAspect="1"/>
          </p:cNvSpPr>
          <p:nvPr/>
        </p:nvSpPr>
        <p:spPr>
          <a:xfrm>
            <a:off x="6912924" y="1420914"/>
            <a:ext cx="1058920" cy="1060005"/>
          </a:xfrm>
          <a:prstGeom prst="ellipse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841F60DC-EEC9-4D12-8BC2-4611091F73F7}"/>
              </a:ext>
            </a:extLst>
          </p:cNvPr>
          <p:cNvGrpSpPr/>
          <p:nvPr/>
        </p:nvGrpSpPr>
        <p:grpSpPr>
          <a:xfrm>
            <a:off x="7220150" y="1655795"/>
            <a:ext cx="437278" cy="504031"/>
            <a:chOff x="6406470" y="5446713"/>
            <a:chExt cx="860426" cy="1131888"/>
          </a:xfrm>
        </p:grpSpPr>
        <p:sp>
          <p:nvSpPr>
            <p:cNvPr id="87" name="Freeform 152">
              <a:extLst>
                <a:ext uri="{FF2B5EF4-FFF2-40B4-BE49-F238E27FC236}">
                  <a16:creationId xmlns:a16="http://schemas.microsoft.com/office/drawing/2014/main" id="{DB2CD56F-D4C7-4740-832A-F3056D21F6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6470" y="5616576"/>
              <a:ext cx="692150" cy="962025"/>
            </a:xfrm>
            <a:custGeom>
              <a:avLst/>
              <a:gdLst>
                <a:gd name="T0" fmla="*/ 122 w 184"/>
                <a:gd name="T1" fmla="*/ 9 h 256"/>
                <a:gd name="T2" fmla="*/ 99 w 184"/>
                <a:gd name="T3" fmla="*/ 0 h 256"/>
                <a:gd name="T4" fmla="*/ 19 w 184"/>
                <a:gd name="T5" fmla="*/ 0 h 256"/>
                <a:gd name="T6" fmla="*/ 0 w 184"/>
                <a:gd name="T7" fmla="*/ 19 h 256"/>
                <a:gd name="T8" fmla="*/ 0 w 184"/>
                <a:gd name="T9" fmla="*/ 237 h 256"/>
                <a:gd name="T10" fmla="*/ 5 w 184"/>
                <a:gd name="T11" fmla="*/ 250 h 256"/>
                <a:gd name="T12" fmla="*/ 19 w 184"/>
                <a:gd name="T13" fmla="*/ 256 h 256"/>
                <a:gd name="T14" fmla="*/ 165 w 184"/>
                <a:gd name="T15" fmla="*/ 256 h 256"/>
                <a:gd name="T16" fmla="*/ 184 w 184"/>
                <a:gd name="T17" fmla="*/ 237 h 256"/>
                <a:gd name="T18" fmla="*/ 184 w 184"/>
                <a:gd name="T19" fmla="*/ 89 h 256"/>
                <a:gd name="T20" fmla="*/ 170 w 184"/>
                <a:gd name="T21" fmla="*/ 58 h 256"/>
                <a:gd name="T22" fmla="*/ 122 w 184"/>
                <a:gd name="T23" fmla="*/ 9 h 256"/>
                <a:gd name="T24" fmla="*/ 167 w 184"/>
                <a:gd name="T25" fmla="*/ 222 h 256"/>
                <a:gd name="T26" fmla="*/ 151 w 184"/>
                <a:gd name="T27" fmla="*/ 238 h 256"/>
                <a:gd name="T28" fmla="*/ 32 w 184"/>
                <a:gd name="T29" fmla="*/ 238 h 256"/>
                <a:gd name="T30" fmla="*/ 21 w 184"/>
                <a:gd name="T31" fmla="*/ 234 h 256"/>
                <a:gd name="T32" fmla="*/ 17 w 184"/>
                <a:gd name="T33" fmla="*/ 222 h 256"/>
                <a:gd name="T34" fmla="*/ 17 w 184"/>
                <a:gd name="T35" fmla="*/ 34 h 256"/>
                <a:gd name="T36" fmla="*/ 32 w 184"/>
                <a:gd name="T37" fmla="*/ 18 h 256"/>
                <a:gd name="T38" fmla="*/ 97 w 184"/>
                <a:gd name="T39" fmla="*/ 18 h 256"/>
                <a:gd name="T40" fmla="*/ 109 w 184"/>
                <a:gd name="T41" fmla="*/ 29 h 256"/>
                <a:gd name="T42" fmla="*/ 109 w 184"/>
                <a:gd name="T43" fmla="*/ 60 h 256"/>
                <a:gd name="T44" fmla="*/ 125 w 184"/>
                <a:gd name="T45" fmla="*/ 76 h 256"/>
                <a:gd name="T46" fmla="*/ 155 w 184"/>
                <a:gd name="T47" fmla="*/ 76 h 256"/>
                <a:gd name="T48" fmla="*/ 167 w 184"/>
                <a:gd name="T49" fmla="*/ 87 h 256"/>
                <a:gd name="T50" fmla="*/ 167 w 184"/>
                <a:gd name="T51" fmla="*/ 22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4" h="256">
                  <a:moveTo>
                    <a:pt x="122" y="9"/>
                  </a:moveTo>
                  <a:cubicBezTo>
                    <a:pt x="117" y="4"/>
                    <a:pt x="108" y="0"/>
                    <a:pt x="9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42"/>
                    <a:pt x="2" y="247"/>
                    <a:pt x="5" y="250"/>
                  </a:cubicBezTo>
                  <a:cubicBezTo>
                    <a:pt x="9" y="254"/>
                    <a:pt x="14" y="256"/>
                    <a:pt x="19" y="256"/>
                  </a:cubicBezTo>
                  <a:cubicBezTo>
                    <a:pt x="165" y="256"/>
                    <a:pt x="165" y="256"/>
                    <a:pt x="165" y="256"/>
                  </a:cubicBezTo>
                  <a:cubicBezTo>
                    <a:pt x="175" y="256"/>
                    <a:pt x="184" y="247"/>
                    <a:pt x="184" y="23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78"/>
                    <a:pt x="178" y="66"/>
                    <a:pt x="170" y="58"/>
                  </a:cubicBezTo>
                  <a:lnTo>
                    <a:pt x="122" y="9"/>
                  </a:lnTo>
                  <a:close/>
                  <a:moveTo>
                    <a:pt x="167" y="222"/>
                  </a:moveTo>
                  <a:cubicBezTo>
                    <a:pt x="167" y="231"/>
                    <a:pt x="160" y="238"/>
                    <a:pt x="151" y="238"/>
                  </a:cubicBezTo>
                  <a:cubicBezTo>
                    <a:pt x="32" y="238"/>
                    <a:pt x="32" y="238"/>
                    <a:pt x="32" y="238"/>
                  </a:cubicBezTo>
                  <a:cubicBezTo>
                    <a:pt x="28" y="238"/>
                    <a:pt x="24" y="237"/>
                    <a:pt x="21" y="234"/>
                  </a:cubicBezTo>
                  <a:cubicBezTo>
                    <a:pt x="18" y="231"/>
                    <a:pt x="17" y="226"/>
                    <a:pt x="17" y="2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25"/>
                    <a:pt x="24" y="18"/>
                    <a:pt x="32" y="18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103" y="18"/>
                    <a:pt x="109" y="23"/>
                    <a:pt x="109" y="29"/>
                  </a:cubicBezTo>
                  <a:cubicBezTo>
                    <a:pt x="109" y="60"/>
                    <a:pt x="109" y="60"/>
                    <a:pt x="109" y="60"/>
                  </a:cubicBezTo>
                  <a:cubicBezTo>
                    <a:pt x="109" y="69"/>
                    <a:pt x="116" y="76"/>
                    <a:pt x="125" y="76"/>
                  </a:cubicBezTo>
                  <a:cubicBezTo>
                    <a:pt x="155" y="76"/>
                    <a:pt x="155" y="76"/>
                    <a:pt x="155" y="76"/>
                  </a:cubicBezTo>
                  <a:cubicBezTo>
                    <a:pt x="161" y="76"/>
                    <a:pt x="167" y="81"/>
                    <a:pt x="167" y="87"/>
                  </a:cubicBezTo>
                  <a:lnTo>
                    <a:pt x="167" y="2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3">
              <a:extLst>
                <a:ext uri="{FF2B5EF4-FFF2-40B4-BE49-F238E27FC236}">
                  <a16:creationId xmlns:a16="http://schemas.microsoft.com/office/drawing/2014/main" id="{D79D8DDA-F6C6-4410-BA4F-A45CE0C63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6333" y="5446713"/>
              <a:ext cx="690563" cy="958850"/>
            </a:xfrm>
            <a:custGeom>
              <a:avLst/>
              <a:gdLst>
                <a:gd name="T0" fmla="*/ 123 w 184"/>
                <a:gd name="T1" fmla="*/ 8 h 255"/>
                <a:gd name="T2" fmla="*/ 100 w 184"/>
                <a:gd name="T3" fmla="*/ 0 h 255"/>
                <a:gd name="T4" fmla="*/ 20 w 184"/>
                <a:gd name="T5" fmla="*/ 0 h 255"/>
                <a:gd name="T6" fmla="*/ 0 w 184"/>
                <a:gd name="T7" fmla="*/ 19 h 255"/>
                <a:gd name="T8" fmla="*/ 0 w 184"/>
                <a:gd name="T9" fmla="*/ 35 h 255"/>
                <a:gd name="T10" fmla="*/ 18 w 184"/>
                <a:gd name="T11" fmla="*/ 35 h 255"/>
                <a:gd name="T12" fmla="*/ 18 w 184"/>
                <a:gd name="T13" fmla="*/ 33 h 255"/>
                <a:gd name="T14" fmla="*/ 33 w 184"/>
                <a:gd name="T15" fmla="*/ 17 h 255"/>
                <a:gd name="T16" fmla="*/ 98 w 184"/>
                <a:gd name="T17" fmla="*/ 17 h 255"/>
                <a:gd name="T18" fmla="*/ 109 w 184"/>
                <a:gd name="T19" fmla="*/ 28 h 255"/>
                <a:gd name="T20" fmla="*/ 109 w 184"/>
                <a:gd name="T21" fmla="*/ 59 h 255"/>
                <a:gd name="T22" fmla="*/ 125 w 184"/>
                <a:gd name="T23" fmla="*/ 75 h 255"/>
                <a:gd name="T24" fmla="*/ 156 w 184"/>
                <a:gd name="T25" fmla="*/ 75 h 255"/>
                <a:gd name="T26" fmla="*/ 167 w 184"/>
                <a:gd name="T27" fmla="*/ 86 h 255"/>
                <a:gd name="T28" fmla="*/ 167 w 184"/>
                <a:gd name="T29" fmla="*/ 221 h 255"/>
                <a:gd name="T30" fmla="*/ 152 w 184"/>
                <a:gd name="T31" fmla="*/ 238 h 255"/>
                <a:gd name="T32" fmla="*/ 149 w 184"/>
                <a:gd name="T33" fmla="*/ 238 h 255"/>
                <a:gd name="T34" fmla="*/ 149 w 184"/>
                <a:gd name="T35" fmla="*/ 255 h 255"/>
                <a:gd name="T36" fmla="*/ 165 w 184"/>
                <a:gd name="T37" fmla="*/ 255 h 255"/>
                <a:gd name="T38" fmla="*/ 184 w 184"/>
                <a:gd name="T39" fmla="*/ 236 h 255"/>
                <a:gd name="T40" fmla="*/ 184 w 184"/>
                <a:gd name="T41" fmla="*/ 88 h 255"/>
                <a:gd name="T42" fmla="*/ 171 w 184"/>
                <a:gd name="T43" fmla="*/ 57 h 255"/>
                <a:gd name="T44" fmla="*/ 123 w 184"/>
                <a:gd name="T45" fmla="*/ 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255">
                  <a:moveTo>
                    <a:pt x="123" y="8"/>
                  </a:moveTo>
                  <a:cubicBezTo>
                    <a:pt x="117" y="4"/>
                    <a:pt x="109" y="0"/>
                    <a:pt x="10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4"/>
                    <a:pt x="25" y="17"/>
                    <a:pt x="33" y="17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4" y="17"/>
                    <a:pt x="109" y="22"/>
                    <a:pt x="109" y="28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09" y="68"/>
                    <a:pt x="117" y="75"/>
                    <a:pt x="125" y="75"/>
                  </a:cubicBezTo>
                  <a:cubicBezTo>
                    <a:pt x="156" y="75"/>
                    <a:pt x="156" y="75"/>
                    <a:pt x="156" y="75"/>
                  </a:cubicBezTo>
                  <a:cubicBezTo>
                    <a:pt x="162" y="75"/>
                    <a:pt x="167" y="80"/>
                    <a:pt x="167" y="86"/>
                  </a:cubicBezTo>
                  <a:cubicBezTo>
                    <a:pt x="167" y="221"/>
                    <a:pt x="167" y="221"/>
                    <a:pt x="167" y="221"/>
                  </a:cubicBezTo>
                  <a:cubicBezTo>
                    <a:pt x="167" y="230"/>
                    <a:pt x="160" y="238"/>
                    <a:pt x="152" y="238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49" y="255"/>
                    <a:pt x="149" y="255"/>
                    <a:pt x="149" y="255"/>
                  </a:cubicBezTo>
                  <a:cubicBezTo>
                    <a:pt x="165" y="255"/>
                    <a:pt x="165" y="255"/>
                    <a:pt x="165" y="255"/>
                  </a:cubicBezTo>
                  <a:cubicBezTo>
                    <a:pt x="176" y="255"/>
                    <a:pt x="184" y="247"/>
                    <a:pt x="184" y="236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84" y="77"/>
                    <a:pt x="179" y="65"/>
                    <a:pt x="171" y="57"/>
                  </a:cubicBezTo>
                  <a:lnTo>
                    <a:pt x="12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D224210C-261E-4C39-9D2A-9B53FBECB0B3}"/>
              </a:ext>
            </a:extLst>
          </p:cNvPr>
          <p:cNvSpPr txBox="1">
            <a:spLocks/>
          </p:cNvSpPr>
          <p:nvPr/>
        </p:nvSpPr>
        <p:spPr>
          <a:xfrm>
            <a:off x="8401476" y="3118789"/>
            <a:ext cx="718145" cy="23660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776208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帮助页面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79AE6F4-6AE4-4C7D-A05A-1C930750E57A}"/>
              </a:ext>
            </a:extLst>
          </p:cNvPr>
          <p:cNvSpPr txBox="1">
            <a:spLocks/>
          </p:cNvSpPr>
          <p:nvPr/>
        </p:nvSpPr>
        <p:spPr>
          <a:xfrm>
            <a:off x="7901370" y="2471170"/>
            <a:ext cx="718145" cy="23660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776208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游戏功能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Freeform 83">
            <a:extLst>
              <a:ext uri="{FF2B5EF4-FFF2-40B4-BE49-F238E27FC236}">
                <a16:creationId xmlns:a16="http://schemas.microsoft.com/office/drawing/2014/main" id="{C1F6EDD2-9352-4285-9A75-EEF739E1E8C2}"/>
              </a:ext>
            </a:extLst>
          </p:cNvPr>
          <p:cNvSpPr>
            <a:spLocks noEditPoints="1"/>
          </p:cNvSpPr>
          <p:nvPr/>
        </p:nvSpPr>
        <p:spPr bwMode="auto">
          <a:xfrm>
            <a:off x="8483402" y="3476227"/>
            <a:ext cx="255483" cy="383300"/>
          </a:xfrm>
          <a:custGeom>
            <a:avLst/>
            <a:gdLst/>
            <a:ahLst/>
            <a:cxnLst>
              <a:cxn ang="0">
                <a:pos x="38" y="26"/>
              </a:cxn>
              <a:cxn ang="0">
                <a:pos x="24" y="55"/>
              </a:cxn>
              <a:cxn ang="0">
                <a:pos x="20" y="58"/>
              </a:cxn>
              <a:cxn ang="0">
                <a:pos x="16" y="55"/>
              </a:cxn>
              <a:cxn ang="0">
                <a:pos x="2" y="26"/>
              </a:cxn>
              <a:cxn ang="0">
                <a:pos x="0" y="19"/>
              </a:cxn>
              <a:cxn ang="0">
                <a:pos x="20" y="0"/>
              </a:cxn>
              <a:cxn ang="0">
                <a:pos x="39" y="19"/>
              </a:cxn>
              <a:cxn ang="0">
                <a:pos x="38" y="26"/>
              </a:cxn>
              <a:cxn ang="0">
                <a:pos x="20" y="9"/>
              </a:cxn>
              <a:cxn ang="0">
                <a:pos x="10" y="19"/>
              </a:cxn>
              <a:cxn ang="0">
                <a:pos x="20" y="29"/>
              </a:cxn>
              <a:cxn ang="0">
                <a:pos x="30" y="19"/>
              </a:cxn>
              <a:cxn ang="0">
                <a:pos x="20" y="9"/>
              </a:cxn>
            </a:cxnLst>
            <a:rect l="0" t="0" r="r" b="b"/>
            <a:pathLst>
              <a:path w="39" h="58">
                <a:moveTo>
                  <a:pt x="38" y="26"/>
                </a:moveTo>
                <a:cubicBezTo>
                  <a:pt x="24" y="55"/>
                  <a:pt x="24" y="55"/>
                  <a:pt x="24" y="55"/>
                </a:cubicBezTo>
                <a:cubicBezTo>
                  <a:pt x="23" y="57"/>
                  <a:pt x="22" y="58"/>
                  <a:pt x="20" y="58"/>
                </a:cubicBezTo>
                <a:cubicBezTo>
                  <a:pt x="18" y="58"/>
                  <a:pt x="16" y="57"/>
                  <a:pt x="16" y="55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ubicBezTo>
                  <a:pt x="39" y="21"/>
                  <a:pt x="39" y="24"/>
                  <a:pt x="38" y="26"/>
                </a:cubicBezTo>
                <a:close/>
                <a:moveTo>
                  <a:pt x="20" y="9"/>
                </a:moveTo>
                <a:cubicBezTo>
                  <a:pt x="15" y="9"/>
                  <a:pt x="10" y="14"/>
                  <a:pt x="10" y="19"/>
                </a:cubicBezTo>
                <a:cubicBezTo>
                  <a:pt x="10" y="24"/>
                  <a:pt x="15" y="29"/>
                  <a:pt x="20" y="29"/>
                </a:cubicBezTo>
                <a:cubicBezTo>
                  <a:pt x="25" y="29"/>
                  <a:pt x="30" y="24"/>
                  <a:pt x="30" y="19"/>
                </a:cubicBezTo>
                <a:cubicBezTo>
                  <a:pt x="30" y="14"/>
                  <a:pt x="25" y="9"/>
                  <a:pt x="20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97988F-204E-4288-BC3A-00E3896C5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" y="1143606"/>
            <a:ext cx="4443075" cy="299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任意多边形 54">
            <a:extLst>
              <a:ext uri="{FF2B5EF4-FFF2-40B4-BE49-F238E27FC236}">
                <a16:creationId xmlns:a16="http://schemas.microsoft.com/office/drawing/2014/main" id="{4D855B11-B901-411C-B935-151285851667}"/>
              </a:ext>
            </a:extLst>
          </p:cNvPr>
          <p:cNvSpPr/>
          <p:nvPr/>
        </p:nvSpPr>
        <p:spPr>
          <a:xfrm>
            <a:off x="7807609" y="2981206"/>
            <a:ext cx="380379" cy="374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96" y="15577"/>
                </a:moveTo>
                <a:cubicBezTo>
                  <a:pt x="12144" y="16865"/>
                  <a:pt x="9844" y="18851"/>
                  <a:pt x="8177" y="21278"/>
                </a:cubicBezTo>
                <a:cubicBezTo>
                  <a:pt x="9017" y="21487"/>
                  <a:pt x="9895" y="21600"/>
                  <a:pt x="10801" y="21600"/>
                </a:cubicBezTo>
                <a:cubicBezTo>
                  <a:pt x="12429" y="21600"/>
                  <a:pt x="13973" y="21237"/>
                  <a:pt x="15358" y="20591"/>
                </a:cubicBezTo>
                <a:cubicBezTo>
                  <a:pt x="15580" y="19502"/>
                  <a:pt x="15699" y="18376"/>
                  <a:pt x="15699" y="17222"/>
                </a:cubicBezTo>
                <a:cubicBezTo>
                  <a:pt x="15699" y="16807"/>
                  <a:pt x="15679" y="16394"/>
                  <a:pt x="15648" y="15985"/>
                </a:cubicBezTo>
                <a:cubicBezTo>
                  <a:pt x="15371" y="15896"/>
                  <a:pt x="15116" y="15757"/>
                  <a:pt x="14896" y="15577"/>
                </a:cubicBezTo>
                <a:close/>
                <a:moveTo>
                  <a:pt x="18049" y="2796"/>
                </a:moveTo>
                <a:cubicBezTo>
                  <a:pt x="16319" y="2963"/>
                  <a:pt x="14667" y="3397"/>
                  <a:pt x="13127" y="4050"/>
                </a:cubicBezTo>
                <a:cubicBezTo>
                  <a:pt x="13136" y="4125"/>
                  <a:pt x="13139" y="4202"/>
                  <a:pt x="13139" y="4280"/>
                </a:cubicBezTo>
                <a:cubicBezTo>
                  <a:pt x="13139" y="4642"/>
                  <a:pt x="13052" y="4984"/>
                  <a:pt x="12904" y="5289"/>
                </a:cubicBezTo>
                <a:cubicBezTo>
                  <a:pt x="14441" y="7094"/>
                  <a:pt x="15635" y="9198"/>
                  <a:pt x="16388" y="11500"/>
                </a:cubicBezTo>
                <a:cubicBezTo>
                  <a:pt x="17323" y="11517"/>
                  <a:pt x="18121" y="12090"/>
                  <a:pt x="18465" y="12903"/>
                </a:cubicBezTo>
                <a:cubicBezTo>
                  <a:pt x="19505" y="12797"/>
                  <a:pt x="20517" y="12599"/>
                  <a:pt x="21493" y="12312"/>
                </a:cubicBezTo>
                <a:cubicBezTo>
                  <a:pt x="21562" y="11817"/>
                  <a:pt x="21600" y="11314"/>
                  <a:pt x="21600" y="10799"/>
                </a:cubicBezTo>
                <a:cubicBezTo>
                  <a:pt x="21600" y="7626"/>
                  <a:pt x="20230" y="4772"/>
                  <a:pt x="18049" y="2796"/>
                </a:cubicBezTo>
                <a:close/>
                <a:moveTo>
                  <a:pt x="13739" y="14349"/>
                </a:moveTo>
                <a:cubicBezTo>
                  <a:pt x="11074" y="13908"/>
                  <a:pt x="8601" y="12890"/>
                  <a:pt x="6450" y="11433"/>
                </a:cubicBezTo>
                <a:cubicBezTo>
                  <a:pt x="6101" y="11646"/>
                  <a:pt x="5691" y="11773"/>
                  <a:pt x="5251" y="11773"/>
                </a:cubicBezTo>
                <a:cubicBezTo>
                  <a:pt x="5090" y="11773"/>
                  <a:pt x="4933" y="11755"/>
                  <a:pt x="4781" y="11724"/>
                </a:cubicBezTo>
                <a:cubicBezTo>
                  <a:pt x="3750" y="13677"/>
                  <a:pt x="3093" y="15854"/>
                  <a:pt x="2903" y="18164"/>
                </a:cubicBezTo>
                <a:cubicBezTo>
                  <a:pt x="3931" y="19266"/>
                  <a:pt x="5186" y="20154"/>
                  <a:pt x="6595" y="20750"/>
                </a:cubicBezTo>
                <a:cubicBezTo>
                  <a:pt x="8345" y="18059"/>
                  <a:pt x="10792" y="15833"/>
                  <a:pt x="13739" y="14349"/>
                </a:cubicBezTo>
                <a:close/>
                <a:moveTo>
                  <a:pt x="17258" y="15906"/>
                </a:moveTo>
                <a:cubicBezTo>
                  <a:pt x="17290" y="16340"/>
                  <a:pt x="17306" y="16780"/>
                  <a:pt x="17306" y="17222"/>
                </a:cubicBezTo>
                <a:cubicBezTo>
                  <a:pt x="17306" y="18003"/>
                  <a:pt x="17256" y="18770"/>
                  <a:pt x="17163" y="19525"/>
                </a:cubicBezTo>
                <a:cubicBezTo>
                  <a:pt x="18993" y="18186"/>
                  <a:pt x="20389" y="16288"/>
                  <a:pt x="21091" y="14080"/>
                </a:cubicBezTo>
                <a:cubicBezTo>
                  <a:pt x="20259" y="14281"/>
                  <a:pt x="19403" y="14425"/>
                  <a:pt x="18531" y="14508"/>
                </a:cubicBezTo>
                <a:cubicBezTo>
                  <a:pt x="18326" y="15137"/>
                  <a:pt x="17860" y="15646"/>
                  <a:pt x="17258" y="15906"/>
                </a:cubicBezTo>
                <a:close/>
                <a:moveTo>
                  <a:pt x="14278" y="12804"/>
                </a:moveTo>
                <a:cubicBezTo>
                  <a:pt x="14421" y="12507"/>
                  <a:pt x="14624" y="12244"/>
                  <a:pt x="14874" y="12035"/>
                </a:cubicBezTo>
                <a:cubicBezTo>
                  <a:pt x="14196" y="9947"/>
                  <a:pt x="13122" y="8037"/>
                  <a:pt x="11738" y="6396"/>
                </a:cubicBezTo>
                <a:cubicBezTo>
                  <a:pt x="11462" y="6512"/>
                  <a:pt x="11160" y="6577"/>
                  <a:pt x="10842" y="6577"/>
                </a:cubicBezTo>
                <a:cubicBezTo>
                  <a:pt x="10343" y="6577"/>
                  <a:pt x="9883" y="6417"/>
                  <a:pt x="9507" y="6147"/>
                </a:cubicBezTo>
                <a:cubicBezTo>
                  <a:pt x="8673" y="6781"/>
                  <a:pt x="7903" y="7490"/>
                  <a:pt x="7202" y="8265"/>
                </a:cubicBezTo>
                <a:cubicBezTo>
                  <a:pt x="7421" y="8615"/>
                  <a:pt x="7550" y="9030"/>
                  <a:pt x="7550" y="9475"/>
                </a:cubicBezTo>
                <a:cubicBezTo>
                  <a:pt x="7550" y="9715"/>
                  <a:pt x="7513" y="9946"/>
                  <a:pt x="7444" y="10163"/>
                </a:cubicBezTo>
                <a:cubicBezTo>
                  <a:pt x="9459" y="11510"/>
                  <a:pt x="11779" y="12433"/>
                  <a:pt x="14278" y="12804"/>
                </a:cubicBezTo>
                <a:close/>
                <a:moveTo>
                  <a:pt x="10842" y="1982"/>
                </a:moveTo>
                <a:cubicBezTo>
                  <a:pt x="11448" y="1982"/>
                  <a:pt x="11999" y="2219"/>
                  <a:pt x="12409" y="2604"/>
                </a:cubicBezTo>
                <a:cubicBezTo>
                  <a:pt x="13608" y="2088"/>
                  <a:pt x="14870" y="1692"/>
                  <a:pt x="16183" y="1439"/>
                </a:cubicBezTo>
                <a:cubicBezTo>
                  <a:pt x="14599" y="526"/>
                  <a:pt x="12761" y="0"/>
                  <a:pt x="10801" y="0"/>
                </a:cubicBezTo>
                <a:cubicBezTo>
                  <a:pt x="9464" y="0"/>
                  <a:pt x="8183" y="245"/>
                  <a:pt x="7001" y="690"/>
                </a:cubicBezTo>
                <a:cubicBezTo>
                  <a:pt x="7940" y="1152"/>
                  <a:pt x="8833" y="1693"/>
                  <a:pt x="9674" y="2303"/>
                </a:cubicBezTo>
                <a:cubicBezTo>
                  <a:pt x="10018" y="2100"/>
                  <a:pt x="10415" y="1982"/>
                  <a:pt x="10842" y="1982"/>
                </a:cubicBezTo>
                <a:close/>
                <a:moveTo>
                  <a:pt x="2954" y="9475"/>
                </a:moveTo>
                <a:cubicBezTo>
                  <a:pt x="2954" y="9153"/>
                  <a:pt x="3021" y="8844"/>
                  <a:pt x="3141" y="8566"/>
                </a:cubicBezTo>
                <a:cubicBezTo>
                  <a:pt x="2404" y="7757"/>
                  <a:pt x="1736" y="6884"/>
                  <a:pt x="1151" y="5952"/>
                </a:cubicBezTo>
                <a:cubicBezTo>
                  <a:pt x="417" y="7410"/>
                  <a:pt x="0" y="9056"/>
                  <a:pt x="0" y="10799"/>
                </a:cubicBezTo>
                <a:cubicBezTo>
                  <a:pt x="0" y="12819"/>
                  <a:pt x="556" y="14708"/>
                  <a:pt x="1521" y="16325"/>
                </a:cubicBezTo>
                <a:cubicBezTo>
                  <a:pt x="1866" y="14381"/>
                  <a:pt x="2520" y="12545"/>
                  <a:pt x="3424" y="10861"/>
                </a:cubicBezTo>
                <a:cubicBezTo>
                  <a:pt x="3130" y="10477"/>
                  <a:pt x="2954" y="9996"/>
                  <a:pt x="2954" y="9475"/>
                </a:cubicBezTo>
                <a:close/>
                <a:moveTo>
                  <a:pt x="5251" y="7176"/>
                </a:moveTo>
                <a:cubicBezTo>
                  <a:pt x="5487" y="7176"/>
                  <a:pt x="5715" y="7213"/>
                  <a:pt x="5930" y="7278"/>
                </a:cubicBezTo>
                <a:cubicBezTo>
                  <a:pt x="6738" y="6372"/>
                  <a:pt x="7636" y="5547"/>
                  <a:pt x="8608" y="4813"/>
                </a:cubicBezTo>
                <a:cubicBezTo>
                  <a:pt x="8567" y="4642"/>
                  <a:pt x="8543" y="4464"/>
                  <a:pt x="8543" y="4280"/>
                </a:cubicBezTo>
                <a:cubicBezTo>
                  <a:pt x="8543" y="4026"/>
                  <a:pt x="8587" y="3781"/>
                  <a:pt x="8663" y="3552"/>
                </a:cubicBezTo>
                <a:cubicBezTo>
                  <a:pt x="7575" y="2770"/>
                  <a:pt x="6391" y="2115"/>
                  <a:pt x="5131" y="1609"/>
                </a:cubicBezTo>
                <a:cubicBezTo>
                  <a:pt x="3949" y="2338"/>
                  <a:pt x="2920" y="3289"/>
                  <a:pt x="2099" y="4405"/>
                </a:cubicBezTo>
                <a:cubicBezTo>
                  <a:pt x="2708" y="5484"/>
                  <a:pt x="3433" y="6491"/>
                  <a:pt x="4256" y="7407"/>
                </a:cubicBezTo>
                <a:cubicBezTo>
                  <a:pt x="4557" y="7261"/>
                  <a:pt x="4895" y="7176"/>
                  <a:pt x="5251" y="7176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93" name="Rectangle 86">
            <a:extLst>
              <a:ext uri="{FF2B5EF4-FFF2-40B4-BE49-F238E27FC236}">
                <a16:creationId xmlns:a16="http://schemas.microsoft.com/office/drawing/2014/main" id="{FEBF43F9-B8F1-4CCC-AA23-C12342C4944F}"/>
              </a:ext>
            </a:extLst>
          </p:cNvPr>
          <p:cNvSpPr/>
          <p:nvPr/>
        </p:nvSpPr>
        <p:spPr>
          <a:xfrm>
            <a:off x="5005317" y="4141241"/>
            <a:ext cx="45719" cy="10022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>
              <a:lnSpc>
                <a:spcPct val="120000"/>
              </a:lnSpc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4" name="Oval 122">
            <a:extLst>
              <a:ext uri="{FF2B5EF4-FFF2-40B4-BE49-F238E27FC236}">
                <a16:creationId xmlns:a16="http://schemas.microsoft.com/office/drawing/2014/main" id="{2AEE7510-4439-4928-80D9-C105DF050992}"/>
              </a:ext>
            </a:extLst>
          </p:cNvPr>
          <p:cNvSpPr>
            <a:spLocks noChangeAspect="1"/>
          </p:cNvSpPr>
          <p:nvPr/>
        </p:nvSpPr>
        <p:spPr>
          <a:xfrm>
            <a:off x="4800481" y="4405531"/>
            <a:ext cx="489092" cy="489591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06</a:t>
            </a:r>
          </a:p>
        </p:txBody>
      </p:sp>
      <p:sp>
        <p:nvSpPr>
          <p:cNvPr id="95" name="Oval 85">
            <a:extLst>
              <a:ext uri="{FF2B5EF4-FFF2-40B4-BE49-F238E27FC236}">
                <a16:creationId xmlns:a16="http://schemas.microsoft.com/office/drawing/2014/main" id="{185B4971-A2B7-42BD-B6AE-CA1AD4C9F94F}"/>
              </a:ext>
            </a:extLst>
          </p:cNvPr>
          <p:cNvSpPr>
            <a:spLocks noChangeAspect="1"/>
          </p:cNvSpPr>
          <p:nvPr/>
        </p:nvSpPr>
        <p:spPr>
          <a:xfrm>
            <a:off x="4734150" y="3611681"/>
            <a:ext cx="582046" cy="582642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6" name="Text Placeholder 3">
            <a:extLst>
              <a:ext uri="{FF2B5EF4-FFF2-40B4-BE49-F238E27FC236}">
                <a16:creationId xmlns:a16="http://schemas.microsoft.com/office/drawing/2014/main" id="{333E7438-7180-42ED-A5DC-BBF531274FF6}"/>
              </a:ext>
            </a:extLst>
          </p:cNvPr>
          <p:cNvSpPr txBox="1">
            <a:spLocks/>
          </p:cNvSpPr>
          <p:nvPr/>
        </p:nvSpPr>
        <p:spPr>
          <a:xfrm>
            <a:off x="4580578" y="3285077"/>
            <a:ext cx="718145" cy="23660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776208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清屏功能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7" name="Freeform 83">
            <a:extLst>
              <a:ext uri="{FF2B5EF4-FFF2-40B4-BE49-F238E27FC236}">
                <a16:creationId xmlns:a16="http://schemas.microsoft.com/office/drawing/2014/main" id="{864C7598-9D56-4075-BD1C-0087B7F3070E}"/>
              </a:ext>
            </a:extLst>
          </p:cNvPr>
          <p:cNvSpPr>
            <a:spLocks noEditPoints="1"/>
          </p:cNvSpPr>
          <p:nvPr/>
        </p:nvSpPr>
        <p:spPr bwMode="auto">
          <a:xfrm>
            <a:off x="4888219" y="3721022"/>
            <a:ext cx="255483" cy="383300"/>
          </a:xfrm>
          <a:custGeom>
            <a:avLst/>
            <a:gdLst/>
            <a:ahLst/>
            <a:cxnLst>
              <a:cxn ang="0">
                <a:pos x="38" y="26"/>
              </a:cxn>
              <a:cxn ang="0">
                <a:pos x="24" y="55"/>
              </a:cxn>
              <a:cxn ang="0">
                <a:pos x="20" y="58"/>
              </a:cxn>
              <a:cxn ang="0">
                <a:pos x="16" y="55"/>
              </a:cxn>
              <a:cxn ang="0">
                <a:pos x="2" y="26"/>
              </a:cxn>
              <a:cxn ang="0">
                <a:pos x="0" y="19"/>
              </a:cxn>
              <a:cxn ang="0">
                <a:pos x="20" y="0"/>
              </a:cxn>
              <a:cxn ang="0">
                <a:pos x="39" y="19"/>
              </a:cxn>
              <a:cxn ang="0">
                <a:pos x="38" y="26"/>
              </a:cxn>
              <a:cxn ang="0">
                <a:pos x="20" y="9"/>
              </a:cxn>
              <a:cxn ang="0">
                <a:pos x="10" y="19"/>
              </a:cxn>
              <a:cxn ang="0">
                <a:pos x="20" y="29"/>
              </a:cxn>
              <a:cxn ang="0">
                <a:pos x="30" y="19"/>
              </a:cxn>
              <a:cxn ang="0">
                <a:pos x="20" y="9"/>
              </a:cxn>
            </a:cxnLst>
            <a:rect l="0" t="0" r="r" b="b"/>
            <a:pathLst>
              <a:path w="39" h="58">
                <a:moveTo>
                  <a:pt x="38" y="26"/>
                </a:moveTo>
                <a:cubicBezTo>
                  <a:pt x="24" y="55"/>
                  <a:pt x="24" y="55"/>
                  <a:pt x="24" y="55"/>
                </a:cubicBezTo>
                <a:cubicBezTo>
                  <a:pt x="23" y="57"/>
                  <a:pt x="22" y="58"/>
                  <a:pt x="20" y="58"/>
                </a:cubicBezTo>
                <a:cubicBezTo>
                  <a:pt x="18" y="58"/>
                  <a:pt x="16" y="57"/>
                  <a:pt x="16" y="55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ubicBezTo>
                  <a:pt x="39" y="21"/>
                  <a:pt x="39" y="24"/>
                  <a:pt x="38" y="26"/>
                </a:cubicBezTo>
                <a:close/>
                <a:moveTo>
                  <a:pt x="20" y="9"/>
                </a:moveTo>
                <a:cubicBezTo>
                  <a:pt x="15" y="9"/>
                  <a:pt x="10" y="14"/>
                  <a:pt x="10" y="19"/>
                </a:cubicBezTo>
                <a:cubicBezTo>
                  <a:pt x="10" y="24"/>
                  <a:pt x="15" y="29"/>
                  <a:pt x="20" y="29"/>
                </a:cubicBezTo>
                <a:cubicBezTo>
                  <a:pt x="25" y="29"/>
                  <a:pt x="30" y="24"/>
                  <a:pt x="30" y="19"/>
                </a:cubicBezTo>
                <a:cubicBezTo>
                  <a:pt x="30" y="14"/>
                  <a:pt x="25" y="9"/>
                  <a:pt x="20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4FBA0A-31AB-46E5-814E-D4F90717A5D0}"/>
              </a:ext>
            </a:extLst>
          </p:cNvPr>
          <p:cNvSpPr txBox="1"/>
          <p:nvPr/>
        </p:nvSpPr>
        <p:spPr>
          <a:xfrm>
            <a:off x="7403916" y="123478"/>
            <a:ext cx="160024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77A9D3"/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YeezyOS</a:t>
            </a:r>
            <a:endParaRPr lang="zh-CN" altLang="en-US" sz="3200" b="1" dirty="0">
              <a:solidFill>
                <a:srgbClr val="77A9D3"/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375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E73E59-E899-451A-80D3-8252A8AA801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71550"/>
            <a:ext cx="60960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7">
            <a:extLst>
              <a:ext uri="{FF2B5EF4-FFF2-40B4-BE49-F238E27FC236}">
                <a16:creationId xmlns:a16="http://schemas.microsoft.com/office/drawing/2014/main" id="{E295D6CD-FB7B-4288-8C05-E5AB6842809F}"/>
              </a:ext>
            </a:extLst>
          </p:cNvPr>
          <p:cNvSpPr/>
          <p:nvPr/>
        </p:nvSpPr>
        <p:spPr>
          <a:xfrm>
            <a:off x="6588223" y="2139702"/>
            <a:ext cx="2304256" cy="1530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latin typeface="+mn-ea"/>
                <a:ea typeface="+mn-ea"/>
              </a:rPr>
              <a:t>    使用逐帧</a:t>
            </a:r>
            <a:r>
              <a:rPr lang="de-DE" altLang="zh-CN" sz="1600" dirty="0">
                <a:latin typeface="+mn-ea"/>
                <a:ea typeface="+mn-ea"/>
              </a:rPr>
              <a:t>printf</a:t>
            </a:r>
            <a:r>
              <a:rPr lang="zh-CN" altLang="en-US" sz="1600" dirty="0">
                <a:latin typeface="+mn-ea"/>
                <a:ea typeface="+mn-ea"/>
              </a:rPr>
              <a:t>的方式实现，通过设置较小的延迟时间形成动画效果。</a:t>
            </a:r>
          </a:p>
          <a:p>
            <a:pPr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3599B5-456C-495B-8313-062BD7F645CE}"/>
              </a:ext>
            </a:extLst>
          </p:cNvPr>
          <p:cNvSpPr/>
          <p:nvPr/>
        </p:nvSpPr>
        <p:spPr>
          <a:xfrm>
            <a:off x="6979052" y="1635646"/>
            <a:ext cx="1522597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a typeface="微软雅黑" panose="020B0503020204020204" pitchFamily="34" charset="-122"/>
              </a:rPr>
              <a:t>开机动画效果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BEFFF3-A44B-4A17-8597-8EC2AB303EAD}"/>
              </a:ext>
            </a:extLst>
          </p:cNvPr>
          <p:cNvSpPr txBox="1"/>
          <p:nvPr/>
        </p:nvSpPr>
        <p:spPr>
          <a:xfrm>
            <a:off x="7403916" y="123478"/>
            <a:ext cx="160024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77A9D3"/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YeezyOS</a:t>
            </a:r>
            <a:endParaRPr lang="zh-CN" altLang="en-US" sz="3200" b="1" dirty="0">
              <a:solidFill>
                <a:srgbClr val="77A9D3"/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86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3BD74EA-7796-4382-A54E-EF26E44FC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999248"/>
            <a:ext cx="6199285" cy="381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67">
            <a:extLst>
              <a:ext uri="{FF2B5EF4-FFF2-40B4-BE49-F238E27FC236}">
                <a16:creationId xmlns:a16="http://schemas.microsoft.com/office/drawing/2014/main" id="{40B047A7-1866-4DF5-BC2B-EA0FE65E1CE8}"/>
              </a:ext>
            </a:extLst>
          </p:cNvPr>
          <p:cNvSpPr/>
          <p:nvPr/>
        </p:nvSpPr>
        <p:spPr>
          <a:xfrm>
            <a:off x="6732240" y="2571750"/>
            <a:ext cx="20054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n-ea"/>
              </a:rPr>
              <a:t>   </a:t>
            </a:r>
            <a:r>
              <a:rPr lang="zh-CN" altLang="en-US" sz="1600" dirty="0">
                <a:latin typeface="+mn-ea"/>
                <a:ea typeface="+mn-ea"/>
              </a:rPr>
              <a:t>通过调用</a:t>
            </a:r>
            <a:r>
              <a:rPr lang="de-DE" altLang="zh-CN" sz="1600" dirty="0">
                <a:latin typeface="+mn-ea"/>
                <a:ea typeface="+mn-ea"/>
              </a:rPr>
              <a:t>ProcessManage() API</a:t>
            </a:r>
            <a:r>
              <a:rPr lang="zh-CN" altLang="de-DE" sz="1600" dirty="0">
                <a:latin typeface="+mn-ea"/>
                <a:ea typeface="+mn-ea"/>
              </a:rPr>
              <a:t>，</a:t>
            </a:r>
            <a:r>
              <a:rPr lang="zh-CN" altLang="en-US" sz="1600" dirty="0">
                <a:latin typeface="+mn-ea"/>
                <a:ea typeface="+mn-ea"/>
              </a:rPr>
              <a:t>遍历整个进程列表，逐个打印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788A79-BDFB-4BB6-9275-9744C97837A8}"/>
              </a:ext>
            </a:extLst>
          </p:cNvPr>
          <p:cNvSpPr/>
          <p:nvPr/>
        </p:nvSpPr>
        <p:spPr>
          <a:xfrm>
            <a:off x="6791750" y="2007846"/>
            <a:ext cx="1522597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a typeface="微软雅黑" panose="020B0503020204020204" pitchFamily="34" charset="-122"/>
              </a:rPr>
              <a:t>进程管理功能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304A82-7019-45ED-8108-5A999EA6EBE8}"/>
              </a:ext>
            </a:extLst>
          </p:cNvPr>
          <p:cNvSpPr txBox="1"/>
          <p:nvPr/>
        </p:nvSpPr>
        <p:spPr>
          <a:xfrm>
            <a:off x="7403916" y="123478"/>
            <a:ext cx="160024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77A9D3"/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YeezyOS</a:t>
            </a:r>
            <a:endParaRPr lang="zh-CN" altLang="en-US" sz="3200" b="1" dirty="0">
              <a:solidFill>
                <a:srgbClr val="77A9D3"/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08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nut 25">
            <a:extLst>
              <a:ext uri="{FF2B5EF4-FFF2-40B4-BE49-F238E27FC236}">
                <a16:creationId xmlns:a16="http://schemas.microsoft.com/office/drawing/2014/main" id="{9EAF10A6-9FFA-44BF-B8CA-B28E9A680D91}"/>
              </a:ext>
            </a:extLst>
          </p:cNvPr>
          <p:cNvSpPr/>
          <p:nvPr/>
        </p:nvSpPr>
        <p:spPr>
          <a:xfrm>
            <a:off x="3488130" y="767340"/>
            <a:ext cx="690984" cy="666899"/>
          </a:xfrm>
          <a:prstGeom prst="donut">
            <a:avLst>
              <a:gd name="adj" fmla="val 10574"/>
            </a:avLst>
          </a:prstGeom>
          <a:solidFill>
            <a:srgbClr val="A49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>
              <a:lnSpc>
                <a:spcPct val="120000"/>
              </a:lnSpc>
            </a:pPr>
            <a:endParaRPr lang="en-US" sz="6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Donut 28"/>
          <p:cNvSpPr/>
          <p:nvPr/>
        </p:nvSpPr>
        <p:spPr>
          <a:xfrm>
            <a:off x="3808612" y="1086439"/>
            <a:ext cx="890297" cy="890466"/>
          </a:xfrm>
          <a:prstGeom prst="donut">
            <a:avLst>
              <a:gd name="adj" fmla="val 10574"/>
            </a:avLst>
          </a:prstGeom>
          <a:solidFill>
            <a:srgbClr val="77A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>
              <a:lnSpc>
                <a:spcPct val="120000"/>
              </a:lnSpc>
            </a:pPr>
            <a:endParaRPr lang="en-US" sz="6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Donut 27"/>
          <p:cNvSpPr/>
          <p:nvPr/>
        </p:nvSpPr>
        <p:spPr>
          <a:xfrm>
            <a:off x="4061865" y="1635827"/>
            <a:ext cx="1046618" cy="1046815"/>
          </a:xfrm>
          <a:prstGeom prst="donut">
            <a:avLst>
              <a:gd name="adj" fmla="val 10574"/>
            </a:avLst>
          </a:prstGeom>
          <a:solidFill>
            <a:srgbClr val="A49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>
              <a:lnSpc>
                <a:spcPct val="120000"/>
              </a:lnSpc>
            </a:pPr>
            <a:endParaRPr lang="en-US" sz="6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Donut 26"/>
          <p:cNvSpPr/>
          <p:nvPr/>
        </p:nvSpPr>
        <p:spPr>
          <a:xfrm>
            <a:off x="4337528" y="2391881"/>
            <a:ext cx="1037934" cy="1038131"/>
          </a:xfrm>
          <a:prstGeom prst="donut">
            <a:avLst>
              <a:gd name="adj" fmla="val 10574"/>
            </a:avLst>
          </a:prstGeom>
          <a:solidFill>
            <a:srgbClr val="77A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>
              <a:lnSpc>
                <a:spcPct val="120000"/>
              </a:lnSpc>
            </a:pPr>
            <a:endParaRPr lang="en-US" sz="6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Freeform 101"/>
          <p:cNvSpPr>
            <a:spLocks noEditPoints="1"/>
          </p:cNvSpPr>
          <p:nvPr/>
        </p:nvSpPr>
        <p:spPr bwMode="auto">
          <a:xfrm>
            <a:off x="4423963" y="2034106"/>
            <a:ext cx="322418" cy="298348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rgbClr val="A491BB"/>
          </a:solidFill>
          <a:ln w="9525">
            <a:noFill/>
            <a:round/>
            <a:headEnd/>
            <a:tailEnd/>
          </a:ln>
        </p:spPr>
        <p:txBody>
          <a:bodyPr vert="horz" wrap="square" lIns="89364" tIns="44682" rIns="89364" bIns="446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Freeform 145"/>
          <p:cNvSpPr>
            <a:spLocks/>
          </p:cNvSpPr>
          <p:nvPr/>
        </p:nvSpPr>
        <p:spPr bwMode="auto">
          <a:xfrm>
            <a:off x="4668360" y="2710597"/>
            <a:ext cx="440123" cy="365912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rgbClr val="77A9D3"/>
          </a:solidFill>
          <a:ln w="9525">
            <a:noFill/>
            <a:round/>
            <a:headEnd/>
            <a:tailEnd/>
          </a:ln>
        </p:spPr>
        <p:txBody>
          <a:bodyPr vert="horz" wrap="square" lIns="89364" tIns="44682" rIns="89364" bIns="446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Donut 25"/>
          <p:cNvSpPr/>
          <p:nvPr/>
        </p:nvSpPr>
        <p:spPr>
          <a:xfrm>
            <a:off x="3743621" y="2930138"/>
            <a:ext cx="1189630" cy="1189857"/>
          </a:xfrm>
          <a:prstGeom prst="donut">
            <a:avLst>
              <a:gd name="adj" fmla="val 10574"/>
            </a:avLst>
          </a:prstGeom>
          <a:solidFill>
            <a:srgbClr val="A49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>
              <a:lnSpc>
                <a:spcPct val="120000"/>
              </a:lnSpc>
            </a:pPr>
            <a:endParaRPr lang="en-US" sz="6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Donut 24"/>
          <p:cNvSpPr/>
          <p:nvPr/>
        </p:nvSpPr>
        <p:spPr>
          <a:xfrm>
            <a:off x="2785529" y="3249563"/>
            <a:ext cx="1405203" cy="1405469"/>
          </a:xfrm>
          <a:prstGeom prst="donut">
            <a:avLst>
              <a:gd name="adj" fmla="val 10574"/>
            </a:avLst>
          </a:prstGeom>
          <a:solidFill>
            <a:srgbClr val="77A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>
              <a:lnSpc>
                <a:spcPct val="120000"/>
              </a:lnSpc>
            </a:pPr>
            <a:endParaRPr lang="en-US" sz="6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Donut 23"/>
          <p:cNvSpPr/>
          <p:nvPr/>
        </p:nvSpPr>
        <p:spPr>
          <a:xfrm>
            <a:off x="1452701" y="3422167"/>
            <a:ext cx="1660693" cy="1661008"/>
          </a:xfrm>
          <a:prstGeom prst="donut">
            <a:avLst>
              <a:gd name="adj" fmla="val 10574"/>
            </a:avLst>
          </a:prstGeom>
          <a:solidFill>
            <a:srgbClr val="A49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>
              <a:lnSpc>
                <a:spcPct val="120000"/>
              </a:lnSpc>
            </a:pPr>
            <a:endParaRPr lang="en-US" sz="6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Freeform 66"/>
          <p:cNvSpPr>
            <a:spLocks noEditPoints="1"/>
          </p:cNvSpPr>
          <p:nvPr/>
        </p:nvSpPr>
        <p:spPr bwMode="auto">
          <a:xfrm>
            <a:off x="2111181" y="4021448"/>
            <a:ext cx="395834" cy="462450"/>
          </a:xfrm>
          <a:custGeom>
            <a:avLst/>
            <a:gdLst/>
            <a:ahLst/>
            <a:cxnLst>
              <a:cxn ang="0">
                <a:pos x="55" y="9"/>
              </a:cxn>
              <a:cxn ang="0">
                <a:pos x="55" y="14"/>
              </a:cxn>
              <a:cxn ang="0">
                <a:pos x="27" y="23"/>
              </a:cxn>
              <a:cxn ang="0">
                <a:pos x="0" y="14"/>
              </a:cxn>
              <a:cxn ang="0">
                <a:pos x="0" y="9"/>
              </a:cxn>
              <a:cxn ang="0">
                <a:pos x="27" y="0"/>
              </a:cxn>
              <a:cxn ang="0">
                <a:pos x="55" y="9"/>
              </a:cxn>
              <a:cxn ang="0">
                <a:pos x="55" y="21"/>
              </a:cxn>
              <a:cxn ang="0">
                <a:pos x="55" y="27"/>
              </a:cxn>
              <a:cxn ang="0">
                <a:pos x="27" y="37"/>
              </a:cxn>
              <a:cxn ang="0">
                <a:pos x="0" y="27"/>
              </a:cxn>
              <a:cxn ang="0">
                <a:pos x="0" y="21"/>
              </a:cxn>
              <a:cxn ang="0">
                <a:pos x="27" y="27"/>
              </a:cxn>
              <a:cxn ang="0">
                <a:pos x="55" y="21"/>
              </a:cxn>
              <a:cxn ang="0">
                <a:pos x="55" y="35"/>
              </a:cxn>
              <a:cxn ang="0">
                <a:pos x="55" y="41"/>
              </a:cxn>
              <a:cxn ang="0">
                <a:pos x="27" y="50"/>
              </a:cxn>
              <a:cxn ang="0">
                <a:pos x="0" y="41"/>
              </a:cxn>
              <a:cxn ang="0">
                <a:pos x="0" y="35"/>
              </a:cxn>
              <a:cxn ang="0">
                <a:pos x="27" y="41"/>
              </a:cxn>
              <a:cxn ang="0">
                <a:pos x="55" y="35"/>
              </a:cxn>
              <a:cxn ang="0">
                <a:pos x="55" y="49"/>
              </a:cxn>
              <a:cxn ang="0">
                <a:pos x="55" y="55"/>
              </a:cxn>
              <a:cxn ang="0">
                <a:pos x="27" y="64"/>
              </a:cxn>
              <a:cxn ang="0">
                <a:pos x="0" y="55"/>
              </a:cxn>
              <a:cxn ang="0">
                <a:pos x="0" y="49"/>
              </a:cxn>
              <a:cxn ang="0">
                <a:pos x="27" y="55"/>
              </a:cxn>
              <a:cxn ang="0">
                <a:pos x="55" y="49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rgbClr val="A491BB"/>
          </a:solidFill>
          <a:ln w="9525">
            <a:noFill/>
            <a:round/>
            <a:headEnd/>
            <a:tailEnd/>
          </a:ln>
        </p:spPr>
        <p:txBody>
          <a:bodyPr vert="horz" wrap="square" lIns="89364" tIns="44682" rIns="89364" bIns="446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Freeform 72"/>
          <p:cNvSpPr>
            <a:spLocks noEditPoints="1"/>
          </p:cNvSpPr>
          <p:nvPr/>
        </p:nvSpPr>
        <p:spPr bwMode="auto">
          <a:xfrm>
            <a:off x="3688062" y="968681"/>
            <a:ext cx="291120" cy="264215"/>
          </a:xfrm>
          <a:custGeom>
            <a:avLst/>
            <a:gdLst/>
            <a:ahLst/>
            <a:cxnLst>
              <a:cxn ang="0">
                <a:pos x="50" y="41"/>
              </a:cxn>
              <a:cxn ang="0">
                <a:pos x="40" y="51"/>
              </a:cxn>
              <a:cxn ang="0">
                <a:pos x="10" y="51"/>
              </a:cxn>
              <a:cxn ang="0">
                <a:pos x="0" y="41"/>
              </a:cxn>
              <a:cxn ang="0">
                <a:pos x="0" y="11"/>
              </a:cxn>
              <a:cxn ang="0">
                <a:pos x="10" y="1"/>
              </a:cxn>
              <a:cxn ang="0">
                <a:pos x="40" y="1"/>
              </a:cxn>
              <a:cxn ang="0">
                <a:pos x="44" y="1"/>
              </a:cxn>
              <a:cxn ang="0">
                <a:pos x="45" y="2"/>
              </a:cxn>
              <a:cxn ang="0">
                <a:pos x="44" y="3"/>
              </a:cxn>
              <a:cxn ang="0">
                <a:pos x="43" y="5"/>
              </a:cxn>
              <a:cxn ang="0">
                <a:pos x="41" y="5"/>
              </a:cxn>
              <a:cxn ang="0">
                <a:pos x="40" y="5"/>
              </a:cxn>
              <a:cxn ang="0">
                <a:pos x="10" y="5"/>
              </a:cxn>
              <a:cxn ang="0">
                <a:pos x="4" y="11"/>
              </a:cxn>
              <a:cxn ang="0">
                <a:pos x="4" y="41"/>
              </a:cxn>
              <a:cxn ang="0">
                <a:pos x="10" y="46"/>
              </a:cxn>
              <a:cxn ang="0">
                <a:pos x="40" y="46"/>
              </a:cxn>
              <a:cxn ang="0">
                <a:pos x="45" y="41"/>
              </a:cxn>
              <a:cxn ang="0">
                <a:pos x="45" y="36"/>
              </a:cxn>
              <a:cxn ang="0">
                <a:pos x="46" y="35"/>
              </a:cxn>
              <a:cxn ang="0">
                <a:pos x="48" y="33"/>
              </a:cxn>
              <a:cxn ang="0">
                <a:pos x="49" y="33"/>
              </a:cxn>
              <a:cxn ang="0">
                <a:pos x="50" y="34"/>
              </a:cxn>
              <a:cxn ang="0">
                <a:pos x="50" y="41"/>
              </a:cxn>
              <a:cxn ang="0">
                <a:pos x="57" y="18"/>
              </a:cxn>
              <a:cxn ang="0">
                <a:pos x="33" y="42"/>
              </a:cxn>
              <a:cxn ang="0">
                <a:pos x="23" y="42"/>
              </a:cxn>
              <a:cxn ang="0">
                <a:pos x="23" y="31"/>
              </a:cxn>
              <a:cxn ang="0">
                <a:pos x="47" y="7"/>
              </a:cxn>
              <a:cxn ang="0">
                <a:pos x="57" y="18"/>
              </a:cxn>
              <a:cxn ang="0">
                <a:pos x="36" y="34"/>
              </a:cxn>
              <a:cxn ang="0">
                <a:pos x="30" y="29"/>
              </a:cxn>
              <a:cxn ang="0">
                <a:pos x="26" y="33"/>
              </a:cxn>
              <a:cxn ang="0">
                <a:pos x="26" y="35"/>
              </a:cxn>
              <a:cxn ang="0">
                <a:pos x="29" y="35"/>
              </a:cxn>
              <a:cxn ang="0">
                <a:pos x="29" y="38"/>
              </a:cxn>
              <a:cxn ang="0">
                <a:pos x="31" y="38"/>
              </a:cxn>
              <a:cxn ang="0">
                <a:pos x="36" y="34"/>
              </a:cxn>
              <a:cxn ang="0">
                <a:pos x="46" y="13"/>
              </a:cxn>
              <a:cxn ang="0">
                <a:pos x="34" y="25"/>
              </a:cxn>
              <a:cxn ang="0">
                <a:pos x="33" y="26"/>
              </a:cxn>
              <a:cxn ang="0">
                <a:pos x="35" y="26"/>
              </a:cxn>
              <a:cxn ang="0">
                <a:pos x="47" y="14"/>
              </a:cxn>
              <a:cxn ang="0">
                <a:pos x="47" y="13"/>
              </a:cxn>
              <a:cxn ang="0">
                <a:pos x="46" y="13"/>
              </a:cxn>
              <a:cxn ang="0">
                <a:pos x="59" y="15"/>
              </a:cxn>
              <a:cxn ang="0">
                <a:pos x="49" y="5"/>
              </a:cxn>
              <a:cxn ang="0">
                <a:pos x="52" y="2"/>
              </a:cxn>
              <a:cxn ang="0">
                <a:pos x="57" y="2"/>
              </a:cxn>
              <a:cxn ang="0">
                <a:pos x="62" y="7"/>
              </a:cxn>
              <a:cxn ang="0">
                <a:pos x="62" y="12"/>
              </a:cxn>
              <a:cxn ang="0">
                <a:pos x="59" y="15"/>
              </a:cxn>
            </a:cxnLst>
            <a:rect l="0" t="0" r="r" b="b"/>
            <a:pathLst>
              <a:path w="64" h="51">
                <a:moveTo>
                  <a:pt x="50" y="41"/>
                </a:moveTo>
                <a:cubicBezTo>
                  <a:pt x="50" y="46"/>
                  <a:pt x="45" y="51"/>
                  <a:pt x="4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4" y="51"/>
                  <a:pt x="0" y="46"/>
                  <a:pt x="0" y="4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1"/>
                  <a:pt x="10" y="1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1"/>
                  <a:pt x="43" y="1"/>
                  <a:pt x="44" y="1"/>
                </a:cubicBezTo>
                <a:cubicBezTo>
                  <a:pt x="44" y="2"/>
                  <a:pt x="44" y="2"/>
                  <a:pt x="45" y="2"/>
                </a:cubicBezTo>
                <a:cubicBezTo>
                  <a:pt x="45" y="3"/>
                  <a:pt x="45" y="3"/>
                  <a:pt x="44" y="3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5"/>
                  <a:pt x="42" y="5"/>
                  <a:pt x="41" y="5"/>
                </a:cubicBezTo>
                <a:cubicBezTo>
                  <a:pt x="41" y="5"/>
                  <a:pt x="40" y="5"/>
                  <a:pt x="4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7" y="5"/>
                  <a:pt x="4" y="8"/>
                  <a:pt x="4" y="11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44"/>
                  <a:pt x="7" y="46"/>
                  <a:pt x="10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3" y="46"/>
                  <a:pt x="45" y="44"/>
                  <a:pt x="45" y="41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6" y="35"/>
                  <a:pt x="46" y="35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9" y="33"/>
                  <a:pt x="49" y="33"/>
                </a:cubicBezTo>
                <a:cubicBezTo>
                  <a:pt x="50" y="33"/>
                  <a:pt x="50" y="33"/>
                  <a:pt x="50" y="34"/>
                </a:cubicBezTo>
                <a:lnTo>
                  <a:pt x="50" y="41"/>
                </a:lnTo>
                <a:close/>
                <a:moveTo>
                  <a:pt x="57" y="18"/>
                </a:moveTo>
                <a:cubicBezTo>
                  <a:pt x="33" y="42"/>
                  <a:pt x="33" y="42"/>
                  <a:pt x="33" y="42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31"/>
                  <a:pt x="23" y="31"/>
                  <a:pt x="23" y="31"/>
                </a:cubicBezTo>
                <a:cubicBezTo>
                  <a:pt x="47" y="7"/>
                  <a:pt x="47" y="7"/>
                  <a:pt x="47" y="7"/>
                </a:cubicBezTo>
                <a:lnTo>
                  <a:pt x="57" y="18"/>
                </a:lnTo>
                <a:close/>
                <a:moveTo>
                  <a:pt x="36" y="34"/>
                </a:moveTo>
                <a:cubicBezTo>
                  <a:pt x="30" y="29"/>
                  <a:pt x="30" y="29"/>
                  <a:pt x="30" y="29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5"/>
                  <a:pt x="26" y="35"/>
                  <a:pt x="26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38"/>
                  <a:pt x="29" y="38"/>
                  <a:pt x="29" y="38"/>
                </a:cubicBezTo>
                <a:cubicBezTo>
                  <a:pt x="31" y="38"/>
                  <a:pt x="31" y="38"/>
                  <a:pt x="31" y="38"/>
                </a:cubicBezTo>
                <a:lnTo>
                  <a:pt x="36" y="34"/>
                </a:lnTo>
                <a:close/>
                <a:moveTo>
                  <a:pt x="46" y="13"/>
                </a:moveTo>
                <a:cubicBezTo>
                  <a:pt x="34" y="25"/>
                  <a:pt x="34" y="25"/>
                  <a:pt x="34" y="25"/>
                </a:cubicBezTo>
                <a:cubicBezTo>
                  <a:pt x="33" y="25"/>
                  <a:pt x="33" y="26"/>
                  <a:pt x="33" y="26"/>
                </a:cubicBezTo>
                <a:cubicBezTo>
                  <a:pt x="34" y="27"/>
                  <a:pt x="34" y="27"/>
                  <a:pt x="35" y="26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2"/>
                  <a:pt x="46" y="12"/>
                  <a:pt x="46" y="13"/>
                </a:cubicBezTo>
                <a:close/>
                <a:moveTo>
                  <a:pt x="59" y="15"/>
                </a:moveTo>
                <a:cubicBezTo>
                  <a:pt x="49" y="5"/>
                  <a:pt x="49" y="5"/>
                  <a:pt x="49" y="5"/>
                </a:cubicBezTo>
                <a:cubicBezTo>
                  <a:pt x="52" y="2"/>
                  <a:pt x="52" y="2"/>
                  <a:pt x="52" y="2"/>
                </a:cubicBezTo>
                <a:cubicBezTo>
                  <a:pt x="53" y="0"/>
                  <a:pt x="56" y="0"/>
                  <a:pt x="57" y="2"/>
                </a:cubicBezTo>
                <a:cubicBezTo>
                  <a:pt x="62" y="7"/>
                  <a:pt x="62" y="7"/>
                  <a:pt x="62" y="7"/>
                </a:cubicBezTo>
                <a:cubicBezTo>
                  <a:pt x="64" y="9"/>
                  <a:pt x="64" y="11"/>
                  <a:pt x="62" y="12"/>
                </a:cubicBezTo>
                <a:lnTo>
                  <a:pt x="59" y="15"/>
                </a:lnTo>
                <a:close/>
              </a:path>
            </a:pathLst>
          </a:custGeom>
          <a:solidFill>
            <a:srgbClr val="A491BB"/>
          </a:solidFill>
          <a:ln w="9525">
            <a:noFill/>
            <a:round/>
            <a:headEnd/>
            <a:tailEnd/>
          </a:ln>
        </p:spPr>
        <p:txBody>
          <a:bodyPr vert="horz" wrap="square" lIns="89364" tIns="44682" rIns="89364" bIns="446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Freeform 126"/>
          <p:cNvSpPr>
            <a:spLocks/>
          </p:cNvSpPr>
          <p:nvPr/>
        </p:nvSpPr>
        <p:spPr bwMode="auto">
          <a:xfrm>
            <a:off x="4186933" y="3330045"/>
            <a:ext cx="303001" cy="390049"/>
          </a:xfrm>
          <a:custGeom>
            <a:avLst/>
            <a:gdLst/>
            <a:ahLst/>
            <a:cxnLst>
              <a:cxn ang="0">
                <a:pos x="25" y="46"/>
              </a:cxn>
              <a:cxn ang="0">
                <a:pos x="1" y="64"/>
              </a:cxn>
              <a:cxn ang="0">
                <a:pos x="0" y="62"/>
              </a:cxn>
              <a:cxn ang="0">
                <a:pos x="1" y="61"/>
              </a:cxn>
              <a:cxn ang="0">
                <a:pos x="22" y="46"/>
              </a:cxn>
              <a:cxn ang="0">
                <a:pos x="1" y="36"/>
              </a:cxn>
              <a:cxn ang="0">
                <a:pos x="24" y="41"/>
              </a:cxn>
              <a:cxn ang="0">
                <a:pos x="27" y="31"/>
              </a:cxn>
              <a:cxn ang="0">
                <a:pos x="7" y="18"/>
              </a:cxn>
              <a:cxn ang="0">
                <a:pos x="27" y="28"/>
              </a:cxn>
              <a:cxn ang="0">
                <a:pos x="28" y="21"/>
              </a:cxn>
              <a:cxn ang="0">
                <a:pos x="23" y="0"/>
              </a:cxn>
              <a:cxn ang="0">
                <a:pos x="31" y="21"/>
              </a:cxn>
              <a:cxn ang="0">
                <a:pos x="31" y="25"/>
              </a:cxn>
              <a:cxn ang="0">
                <a:pos x="48" y="18"/>
              </a:cxn>
              <a:cxn ang="0">
                <a:pos x="30" y="32"/>
              </a:cxn>
              <a:cxn ang="0">
                <a:pos x="27" y="42"/>
              </a:cxn>
              <a:cxn ang="0">
                <a:pos x="50" y="39"/>
              </a:cxn>
              <a:cxn ang="0">
                <a:pos x="25" y="46"/>
              </a:cxn>
            </a:cxnLst>
            <a:rect l="0" t="0" r="r" b="b"/>
            <a:pathLst>
              <a:path w="50" h="64">
                <a:moveTo>
                  <a:pt x="25" y="46"/>
                </a:moveTo>
                <a:cubicBezTo>
                  <a:pt x="20" y="57"/>
                  <a:pt x="11" y="64"/>
                  <a:pt x="1" y="64"/>
                </a:cubicBezTo>
                <a:cubicBezTo>
                  <a:pt x="0" y="64"/>
                  <a:pt x="0" y="63"/>
                  <a:pt x="0" y="62"/>
                </a:cubicBezTo>
                <a:cubicBezTo>
                  <a:pt x="0" y="61"/>
                  <a:pt x="0" y="61"/>
                  <a:pt x="1" y="61"/>
                </a:cubicBezTo>
                <a:cubicBezTo>
                  <a:pt x="10" y="61"/>
                  <a:pt x="17" y="55"/>
                  <a:pt x="22" y="46"/>
                </a:cubicBezTo>
                <a:cubicBezTo>
                  <a:pt x="17" y="48"/>
                  <a:pt x="6" y="50"/>
                  <a:pt x="1" y="36"/>
                </a:cubicBezTo>
                <a:cubicBezTo>
                  <a:pt x="15" y="30"/>
                  <a:pt x="22" y="37"/>
                  <a:pt x="24" y="41"/>
                </a:cubicBezTo>
                <a:cubicBezTo>
                  <a:pt x="25" y="38"/>
                  <a:pt x="26" y="35"/>
                  <a:pt x="27" y="31"/>
                </a:cubicBezTo>
                <a:cubicBezTo>
                  <a:pt x="27" y="31"/>
                  <a:pt x="9" y="34"/>
                  <a:pt x="7" y="18"/>
                </a:cubicBezTo>
                <a:cubicBezTo>
                  <a:pt x="23" y="12"/>
                  <a:pt x="27" y="28"/>
                  <a:pt x="27" y="28"/>
                </a:cubicBezTo>
                <a:cubicBezTo>
                  <a:pt x="27" y="26"/>
                  <a:pt x="28" y="21"/>
                  <a:pt x="28" y="21"/>
                </a:cubicBezTo>
                <a:cubicBezTo>
                  <a:pt x="28" y="21"/>
                  <a:pt x="14" y="12"/>
                  <a:pt x="23" y="0"/>
                </a:cubicBezTo>
                <a:cubicBezTo>
                  <a:pt x="39" y="5"/>
                  <a:pt x="31" y="21"/>
                  <a:pt x="31" y="21"/>
                </a:cubicBezTo>
                <a:cubicBezTo>
                  <a:pt x="31" y="21"/>
                  <a:pt x="31" y="24"/>
                  <a:pt x="31" y="25"/>
                </a:cubicBezTo>
                <a:cubicBezTo>
                  <a:pt x="31" y="25"/>
                  <a:pt x="37" y="14"/>
                  <a:pt x="48" y="18"/>
                </a:cubicBezTo>
                <a:cubicBezTo>
                  <a:pt x="48" y="35"/>
                  <a:pt x="30" y="32"/>
                  <a:pt x="30" y="32"/>
                </a:cubicBezTo>
                <a:cubicBezTo>
                  <a:pt x="29" y="35"/>
                  <a:pt x="29" y="39"/>
                  <a:pt x="27" y="42"/>
                </a:cubicBezTo>
                <a:cubicBezTo>
                  <a:pt x="27" y="42"/>
                  <a:pt x="38" y="30"/>
                  <a:pt x="50" y="39"/>
                </a:cubicBezTo>
                <a:cubicBezTo>
                  <a:pt x="43" y="57"/>
                  <a:pt x="25" y="46"/>
                  <a:pt x="25" y="46"/>
                </a:cubicBezTo>
                <a:close/>
              </a:path>
            </a:pathLst>
          </a:custGeom>
          <a:solidFill>
            <a:srgbClr val="A491BB"/>
          </a:solidFill>
          <a:ln w="9525">
            <a:noFill/>
            <a:round/>
            <a:headEnd/>
            <a:tailEnd/>
          </a:ln>
        </p:spPr>
        <p:txBody>
          <a:bodyPr vert="horz" wrap="square" lIns="89364" tIns="44682" rIns="89364" bIns="4468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E90FB-9CAC-4DF5-99D4-20713F679287}"/>
              </a:ext>
            </a:extLst>
          </p:cNvPr>
          <p:cNvSpPr/>
          <p:nvPr/>
        </p:nvSpPr>
        <p:spPr>
          <a:xfrm>
            <a:off x="1413799" y="1906988"/>
            <a:ext cx="1522597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a typeface="微软雅黑" panose="020B0503020204020204" pitchFamily="34" charset="-122"/>
              </a:rPr>
              <a:t>文件管理功能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9A86C7E-12C2-48CE-B792-E1DCB9043EB7}"/>
              </a:ext>
            </a:extLst>
          </p:cNvPr>
          <p:cNvGrpSpPr/>
          <p:nvPr/>
        </p:nvGrpSpPr>
        <p:grpSpPr>
          <a:xfrm>
            <a:off x="4079198" y="1320941"/>
            <a:ext cx="349124" cy="378311"/>
            <a:chOff x="6406470" y="5446713"/>
            <a:chExt cx="860426" cy="1131888"/>
          </a:xfrm>
          <a:solidFill>
            <a:srgbClr val="77A9D3"/>
          </a:solidFill>
        </p:grpSpPr>
        <p:sp>
          <p:nvSpPr>
            <p:cNvPr id="26" name="Freeform 152">
              <a:extLst>
                <a:ext uri="{FF2B5EF4-FFF2-40B4-BE49-F238E27FC236}">
                  <a16:creationId xmlns:a16="http://schemas.microsoft.com/office/drawing/2014/main" id="{A7E8337A-973A-4716-ADAF-6DDD8F863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6470" y="5616576"/>
              <a:ext cx="692150" cy="962025"/>
            </a:xfrm>
            <a:custGeom>
              <a:avLst/>
              <a:gdLst>
                <a:gd name="T0" fmla="*/ 122 w 184"/>
                <a:gd name="T1" fmla="*/ 9 h 256"/>
                <a:gd name="T2" fmla="*/ 99 w 184"/>
                <a:gd name="T3" fmla="*/ 0 h 256"/>
                <a:gd name="T4" fmla="*/ 19 w 184"/>
                <a:gd name="T5" fmla="*/ 0 h 256"/>
                <a:gd name="T6" fmla="*/ 0 w 184"/>
                <a:gd name="T7" fmla="*/ 19 h 256"/>
                <a:gd name="T8" fmla="*/ 0 w 184"/>
                <a:gd name="T9" fmla="*/ 237 h 256"/>
                <a:gd name="T10" fmla="*/ 5 w 184"/>
                <a:gd name="T11" fmla="*/ 250 h 256"/>
                <a:gd name="T12" fmla="*/ 19 w 184"/>
                <a:gd name="T13" fmla="*/ 256 h 256"/>
                <a:gd name="T14" fmla="*/ 165 w 184"/>
                <a:gd name="T15" fmla="*/ 256 h 256"/>
                <a:gd name="T16" fmla="*/ 184 w 184"/>
                <a:gd name="T17" fmla="*/ 237 h 256"/>
                <a:gd name="T18" fmla="*/ 184 w 184"/>
                <a:gd name="T19" fmla="*/ 89 h 256"/>
                <a:gd name="T20" fmla="*/ 170 w 184"/>
                <a:gd name="T21" fmla="*/ 58 h 256"/>
                <a:gd name="T22" fmla="*/ 122 w 184"/>
                <a:gd name="T23" fmla="*/ 9 h 256"/>
                <a:gd name="T24" fmla="*/ 167 w 184"/>
                <a:gd name="T25" fmla="*/ 222 h 256"/>
                <a:gd name="T26" fmla="*/ 151 w 184"/>
                <a:gd name="T27" fmla="*/ 238 h 256"/>
                <a:gd name="T28" fmla="*/ 32 w 184"/>
                <a:gd name="T29" fmla="*/ 238 h 256"/>
                <a:gd name="T30" fmla="*/ 21 w 184"/>
                <a:gd name="T31" fmla="*/ 234 h 256"/>
                <a:gd name="T32" fmla="*/ 17 w 184"/>
                <a:gd name="T33" fmla="*/ 222 h 256"/>
                <a:gd name="T34" fmla="*/ 17 w 184"/>
                <a:gd name="T35" fmla="*/ 34 h 256"/>
                <a:gd name="T36" fmla="*/ 32 w 184"/>
                <a:gd name="T37" fmla="*/ 18 h 256"/>
                <a:gd name="T38" fmla="*/ 97 w 184"/>
                <a:gd name="T39" fmla="*/ 18 h 256"/>
                <a:gd name="T40" fmla="*/ 109 w 184"/>
                <a:gd name="T41" fmla="*/ 29 h 256"/>
                <a:gd name="T42" fmla="*/ 109 w 184"/>
                <a:gd name="T43" fmla="*/ 60 h 256"/>
                <a:gd name="T44" fmla="*/ 125 w 184"/>
                <a:gd name="T45" fmla="*/ 76 h 256"/>
                <a:gd name="T46" fmla="*/ 155 w 184"/>
                <a:gd name="T47" fmla="*/ 76 h 256"/>
                <a:gd name="T48" fmla="*/ 167 w 184"/>
                <a:gd name="T49" fmla="*/ 87 h 256"/>
                <a:gd name="T50" fmla="*/ 167 w 184"/>
                <a:gd name="T51" fmla="*/ 22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4" h="256">
                  <a:moveTo>
                    <a:pt x="122" y="9"/>
                  </a:moveTo>
                  <a:cubicBezTo>
                    <a:pt x="117" y="4"/>
                    <a:pt x="108" y="0"/>
                    <a:pt x="9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42"/>
                    <a:pt x="2" y="247"/>
                    <a:pt x="5" y="250"/>
                  </a:cubicBezTo>
                  <a:cubicBezTo>
                    <a:pt x="9" y="254"/>
                    <a:pt x="14" y="256"/>
                    <a:pt x="19" y="256"/>
                  </a:cubicBezTo>
                  <a:cubicBezTo>
                    <a:pt x="165" y="256"/>
                    <a:pt x="165" y="256"/>
                    <a:pt x="165" y="256"/>
                  </a:cubicBezTo>
                  <a:cubicBezTo>
                    <a:pt x="175" y="256"/>
                    <a:pt x="184" y="247"/>
                    <a:pt x="184" y="23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78"/>
                    <a:pt x="178" y="66"/>
                    <a:pt x="170" y="58"/>
                  </a:cubicBezTo>
                  <a:lnTo>
                    <a:pt x="122" y="9"/>
                  </a:lnTo>
                  <a:close/>
                  <a:moveTo>
                    <a:pt x="167" y="222"/>
                  </a:moveTo>
                  <a:cubicBezTo>
                    <a:pt x="167" y="231"/>
                    <a:pt x="160" y="238"/>
                    <a:pt x="151" y="238"/>
                  </a:cubicBezTo>
                  <a:cubicBezTo>
                    <a:pt x="32" y="238"/>
                    <a:pt x="32" y="238"/>
                    <a:pt x="32" y="238"/>
                  </a:cubicBezTo>
                  <a:cubicBezTo>
                    <a:pt x="28" y="238"/>
                    <a:pt x="24" y="237"/>
                    <a:pt x="21" y="234"/>
                  </a:cubicBezTo>
                  <a:cubicBezTo>
                    <a:pt x="18" y="231"/>
                    <a:pt x="17" y="226"/>
                    <a:pt x="17" y="2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25"/>
                    <a:pt x="24" y="18"/>
                    <a:pt x="32" y="18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103" y="18"/>
                    <a:pt x="109" y="23"/>
                    <a:pt x="109" y="29"/>
                  </a:cubicBezTo>
                  <a:cubicBezTo>
                    <a:pt x="109" y="60"/>
                    <a:pt x="109" y="60"/>
                    <a:pt x="109" y="60"/>
                  </a:cubicBezTo>
                  <a:cubicBezTo>
                    <a:pt x="109" y="69"/>
                    <a:pt x="116" y="76"/>
                    <a:pt x="125" y="76"/>
                  </a:cubicBezTo>
                  <a:cubicBezTo>
                    <a:pt x="155" y="76"/>
                    <a:pt x="155" y="76"/>
                    <a:pt x="155" y="76"/>
                  </a:cubicBezTo>
                  <a:cubicBezTo>
                    <a:pt x="161" y="76"/>
                    <a:pt x="167" y="81"/>
                    <a:pt x="167" y="87"/>
                  </a:cubicBezTo>
                  <a:lnTo>
                    <a:pt x="167" y="2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53">
              <a:extLst>
                <a:ext uri="{FF2B5EF4-FFF2-40B4-BE49-F238E27FC236}">
                  <a16:creationId xmlns:a16="http://schemas.microsoft.com/office/drawing/2014/main" id="{04A492D6-6051-4E2B-844A-F023227EA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6333" y="5446713"/>
              <a:ext cx="690563" cy="958850"/>
            </a:xfrm>
            <a:custGeom>
              <a:avLst/>
              <a:gdLst>
                <a:gd name="T0" fmla="*/ 123 w 184"/>
                <a:gd name="T1" fmla="*/ 8 h 255"/>
                <a:gd name="T2" fmla="*/ 100 w 184"/>
                <a:gd name="T3" fmla="*/ 0 h 255"/>
                <a:gd name="T4" fmla="*/ 20 w 184"/>
                <a:gd name="T5" fmla="*/ 0 h 255"/>
                <a:gd name="T6" fmla="*/ 0 w 184"/>
                <a:gd name="T7" fmla="*/ 19 h 255"/>
                <a:gd name="T8" fmla="*/ 0 w 184"/>
                <a:gd name="T9" fmla="*/ 35 h 255"/>
                <a:gd name="T10" fmla="*/ 18 w 184"/>
                <a:gd name="T11" fmla="*/ 35 h 255"/>
                <a:gd name="T12" fmla="*/ 18 w 184"/>
                <a:gd name="T13" fmla="*/ 33 h 255"/>
                <a:gd name="T14" fmla="*/ 33 w 184"/>
                <a:gd name="T15" fmla="*/ 17 h 255"/>
                <a:gd name="T16" fmla="*/ 98 w 184"/>
                <a:gd name="T17" fmla="*/ 17 h 255"/>
                <a:gd name="T18" fmla="*/ 109 w 184"/>
                <a:gd name="T19" fmla="*/ 28 h 255"/>
                <a:gd name="T20" fmla="*/ 109 w 184"/>
                <a:gd name="T21" fmla="*/ 59 h 255"/>
                <a:gd name="T22" fmla="*/ 125 w 184"/>
                <a:gd name="T23" fmla="*/ 75 h 255"/>
                <a:gd name="T24" fmla="*/ 156 w 184"/>
                <a:gd name="T25" fmla="*/ 75 h 255"/>
                <a:gd name="T26" fmla="*/ 167 w 184"/>
                <a:gd name="T27" fmla="*/ 86 h 255"/>
                <a:gd name="T28" fmla="*/ 167 w 184"/>
                <a:gd name="T29" fmla="*/ 221 h 255"/>
                <a:gd name="T30" fmla="*/ 152 w 184"/>
                <a:gd name="T31" fmla="*/ 238 h 255"/>
                <a:gd name="T32" fmla="*/ 149 w 184"/>
                <a:gd name="T33" fmla="*/ 238 h 255"/>
                <a:gd name="T34" fmla="*/ 149 w 184"/>
                <a:gd name="T35" fmla="*/ 255 h 255"/>
                <a:gd name="T36" fmla="*/ 165 w 184"/>
                <a:gd name="T37" fmla="*/ 255 h 255"/>
                <a:gd name="T38" fmla="*/ 184 w 184"/>
                <a:gd name="T39" fmla="*/ 236 h 255"/>
                <a:gd name="T40" fmla="*/ 184 w 184"/>
                <a:gd name="T41" fmla="*/ 88 h 255"/>
                <a:gd name="T42" fmla="*/ 171 w 184"/>
                <a:gd name="T43" fmla="*/ 57 h 255"/>
                <a:gd name="T44" fmla="*/ 123 w 184"/>
                <a:gd name="T45" fmla="*/ 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255">
                  <a:moveTo>
                    <a:pt x="123" y="8"/>
                  </a:moveTo>
                  <a:cubicBezTo>
                    <a:pt x="117" y="4"/>
                    <a:pt x="109" y="0"/>
                    <a:pt x="10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4"/>
                    <a:pt x="25" y="17"/>
                    <a:pt x="33" y="17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4" y="17"/>
                    <a:pt x="109" y="22"/>
                    <a:pt x="109" y="28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09" y="68"/>
                    <a:pt x="117" y="75"/>
                    <a:pt x="125" y="75"/>
                  </a:cubicBezTo>
                  <a:cubicBezTo>
                    <a:pt x="156" y="75"/>
                    <a:pt x="156" y="75"/>
                    <a:pt x="156" y="75"/>
                  </a:cubicBezTo>
                  <a:cubicBezTo>
                    <a:pt x="162" y="75"/>
                    <a:pt x="167" y="80"/>
                    <a:pt x="167" y="86"/>
                  </a:cubicBezTo>
                  <a:cubicBezTo>
                    <a:pt x="167" y="221"/>
                    <a:pt x="167" y="221"/>
                    <a:pt x="167" y="221"/>
                  </a:cubicBezTo>
                  <a:cubicBezTo>
                    <a:pt x="167" y="230"/>
                    <a:pt x="160" y="238"/>
                    <a:pt x="152" y="238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49" y="255"/>
                    <a:pt x="149" y="255"/>
                    <a:pt x="149" y="255"/>
                  </a:cubicBezTo>
                  <a:cubicBezTo>
                    <a:pt x="165" y="255"/>
                    <a:pt x="165" y="255"/>
                    <a:pt x="165" y="255"/>
                  </a:cubicBezTo>
                  <a:cubicBezTo>
                    <a:pt x="176" y="255"/>
                    <a:pt x="184" y="247"/>
                    <a:pt x="184" y="236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84" y="77"/>
                    <a:pt x="179" y="65"/>
                    <a:pt x="171" y="57"/>
                  </a:cubicBezTo>
                  <a:lnTo>
                    <a:pt x="12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" name="Group 64">
            <a:extLst>
              <a:ext uri="{FF2B5EF4-FFF2-40B4-BE49-F238E27FC236}">
                <a16:creationId xmlns:a16="http://schemas.microsoft.com/office/drawing/2014/main" id="{B2AE83CD-1E2D-4FF4-AE05-1DF8517069FE}"/>
              </a:ext>
            </a:extLst>
          </p:cNvPr>
          <p:cNvGrpSpPr/>
          <p:nvPr/>
        </p:nvGrpSpPr>
        <p:grpSpPr>
          <a:xfrm>
            <a:off x="3297626" y="3713000"/>
            <a:ext cx="374054" cy="452938"/>
            <a:chOff x="5772150" y="2981325"/>
            <a:chExt cx="650875" cy="889001"/>
          </a:xfrm>
          <a:solidFill>
            <a:srgbClr val="77A9D3"/>
          </a:solidFill>
        </p:grpSpPr>
        <p:sp>
          <p:nvSpPr>
            <p:cNvPr id="56" name="Rectangle 65">
              <a:extLst>
                <a:ext uri="{FF2B5EF4-FFF2-40B4-BE49-F238E27FC236}">
                  <a16:creationId xmlns:a16="http://schemas.microsoft.com/office/drawing/2014/main" id="{4ED84B56-E8EA-4614-9A23-37AC81FE3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5338" y="3159125"/>
              <a:ext cx="1460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99642B7E-AED9-482F-A074-D2188D173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5338" y="3375025"/>
              <a:ext cx="368300" cy="42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8" name="Rectangle 67">
              <a:extLst>
                <a:ext uri="{FF2B5EF4-FFF2-40B4-BE49-F238E27FC236}">
                  <a16:creationId xmlns:a16="http://schemas.microsoft.com/office/drawing/2014/main" id="{C2FB49D5-A33E-4E8B-8651-C2C1B6DF3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5338" y="3470275"/>
              <a:ext cx="36830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9" name="Rectangle 68">
              <a:extLst>
                <a:ext uri="{FF2B5EF4-FFF2-40B4-BE49-F238E27FC236}">
                  <a16:creationId xmlns:a16="http://schemas.microsoft.com/office/drawing/2014/main" id="{29D7289B-C529-4B49-8154-53B42489E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5338" y="3565525"/>
              <a:ext cx="206375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0" name="Freeform: Shape 69">
              <a:extLst>
                <a:ext uri="{FF2B5EF4-FFF2-40B4-BE49-F238E27FC236}">
                  <a16:creationId xmlns:a16="http://schemas.microsoft.com/office/drawing/2014/main" id="{E46E6199-5A43-4296-99AF-CB12DC74E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2150" y="2981325"/>
              <a:ext cx="650875" cy="835025"/>
            </a:xfrm>
            <a:custGeom>
              <a:avLst/>
              <a:gdLst>
                <a:gd name="T0" fmla="*/ 87 w 170"/>
                <a:gd name="T1" fmla="*/ 0 h 220"/>
                <a:gd name="T2" fmla="*/ 34 w 170"/>
                <a:gd name="T3" fmla="*/ 0 h 220"/>
                <a:gd name="T4" fmla="*/ 0 w 170"/>
                <a:gd name="T5" fmla="*/ 34 h 220"/>
                <a:gd name="T6" fmla="*/ 0 w 170"/>
                <a:gd name="T7" fmla="*/ 185 h 220"/>
                <a:gd name="T8" fmla="*/ 34 w 170"/>
                <a:gd name="T9" fmla="*/ 220 h 220"/>
                <a:gd name="T10" fmla="*/ 91 w 170"/>
                <a:gd name="T11" fmla="*/ 220 h 220"/>
                <a:gd name="T12" fmla="*/ 91 w 170"/>
                <a:gd name="T13" fmla="*/ 203 h 220"/>
                <a:gd name="T14" fmla="*/ 34 w 170"/>
                <a:gd name="T15" fmla="*/ 203 h 220"/>
                <a:gd name="T16" fmla="*/ 16 w 170"/>
                <a:gd name="T17" fmla="*/ 185 h 220"/>
                <a:gd name="T18" fmla="*/ 16 w 170"/>
                <a:gd name="T19" fmla="*/ 34 h 220"/>
                <a:gd name="T20" fmla="*/ 34 w 170"/>
                <a:gd name="T21" fmla="*/ 16 h 220"/>
                <a:gd name="T22" fmla="*/ 79 w 170"/>
                <a:gd name="T23" fmla="*/ 16 h 220"/>
                <a:gd name="T24" fmla="*/ 79 w 170"/>
                <a:gd name="T25" fmla="*/ 67 h 220"/>
                <a:gd name="T26" fmla="*/ 105 w 170"/>
                <a:gd name="T27" fmla="*/ 93 h 220"/>
                <a:gd name="T28" fmla="*/ 154 w 170"/>
                <a:gd name="T29" fmla="*/ 93 h 220"/>
                <a:gd name="T30" fmla="*/ 154 w 170"/>
                <a:gd name="T31" fmla="*/ 185 h 220"/>
                <a:gd name="T32" fmla="*/ 143 w 170"/>
                <a:gd name="T33" fmla="*/ 202 h 220"/>
                <a:gd name="T34" fmla="*/ 143 w 170"/>
                <a:gd name="T35" fmla="*/ 219 h 220"/>
                <a:gd name="T36" fmla="*/ 170 w 170"/>
                <a:gd name="T37" fmla="*/ 185 h 220"/>
                <a:gd name="T38" fmla="*/ 170 w 170"/>
                <a:gd name="T39" fmla="*/ 83 h 220"/>
                <a:gd name="T40" fmla="*/ 87 w 170"/>
                <a:gd name="T4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0" h="220">
                  <a:moveTo>
                    <a:pt x="87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204"/>
                    <a:pt x="15" y="220"/>
                    <a:pt x="34" y="220"/>
                  </a:cubicBezTo>
                  <a:cubicBezTo>
                    <a:pt x="91" y="220"/>
                    <a:pt x="91" y="220"/>
                    <a:pt x="91" y="220"/>
                  </a:cubicBezTo>
                  <a:cubicBezTo>
                    <a:pt x="91" y="203"/>
                    <a:pt x="91" y="203"/>
                    <a:pt x="91" y="203"/>
                  </a:cubicBezTo>
                  <a:cubicBezTo>
                    <a:pt x="34" y="203"/>
                    <a:pt x="34" y="203"/>
                    <a:pt x="34" y="203"/>
                  </a:cubicBezTo>
                  <a:cubicBezTo>
                    <a:pt x="24" y="203"/>
                    <a:pt x="16" y="195"/>
                    <a:pt x="16" y="18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24"/>
                    <a:pt x="24" y="16"/>
                    <a:pt x="34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9" y="81"/>
                    <a:pt x="90" y="93"/>
                    <a:pt x="105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4" y="193"/>
                    <a:pt x="149" y="199"/>
                    <a:pt x="143" y="202"/>
                  </a:cubicBezTo>
                  <a:cubicBezTo>
                    <a:pt x="143" y="219"/>
                    <a:pt x="143" y="219"/>
                    <a:pt x="143" y="219"/>
                  </a:cubicBezTo>
                  <a:cubicBezTo>
                    <a:pt x="158" y="216"/>
                    <a:pt x="170" y="202"/>
                    <a:pt x="170" y="185"/>
                  </a:cubicBezTo>
                  <a:cubicBezTo>
                    <a:pt x="170" y="83"/>
                    <a:pt x="170" y="83"/>
                    <a:pt x="170" y="83"/>
                  </a:cubicBezTo>
                  <a:lnTo>
                    <a:pt x="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1" name="Freeform: Shape 70">
              <a:extLst>
                <a:ext uri="{FF2B5EF4-FFF2-40B4-BE49-F238E27FC236}">
                  <a16:creationId xmlns:a16="http://schemas.microsoft.com/office/drawing/2014/main" id="{D3B03A7B-6EF8-4A8F-AB78-8AE623890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4738" y="3744913"/>
              <a:ext cx="130175" cy="125413"/>
            </a:xfrm>
            <a:custGeom>
              <a:avLst/>
              <a:gdLst>
                <a:gd name="T0" fmla="*/ 32 w 34"/>
                <a:gd name="T1" fmla="*/ 0 h 33"/>
                <a:gd name="T2" fmla="*/ 31 w 34"/>
                <a:gd name="T3" fmla="*/ 2 h 33"/>
                <a:gd name="T4" fmla="*/ 26 w 34"/>
                <a:gd name="T5" fmla="*/ 7 h 33"/>
                <a:gd name="T6" fmla="*/ 24 w 34"/>
                <a:gd name="T7" fmla="*/ 8 h 33"/>
                <a:gd name="T8" fmla="*/ 19 w 34"/>
                <a:gd name="T9" fmla="*/ 6 h 33"/>
                <a:gd name="T10" fmla="*/ 17 w 34"/>
                <a:gd name="T11" fmla="*/ 5 h 33"/>
                <a:gd name="T12" fmla="*/ 16 w 34"/>
                <a:gd name="T13" fmla="*/ 6 h 33"/>
                <a:gd name="T14" fmla="*/ 10 w 34"/>
                <a:gd name="T15" fmla="*/ 8 h 33"/>
                <a:gd name="T16" fmla="*/ 10 w 34"/>
                <a:gd name="T17" fmla="*/ 8 h 33"/>
                <a:gd name="T18" fmla="*/ 8 w 34"/>
                <a:gd name="T19" fmla="*/ 7 h 33"/>
                <a:gd name="T20" fmla="*/ 3 w 34"/>
                <a:gd name="T21" fmla="*/ 2 h 33"/>
                <a:gd name="T22" fmla="*/ 2 w 34"/>
                <a:gd name="T23" fmla="*/ 0 h 33"/>
                <a:gd name="T24" fmla="*/ 1 w 34"/>
                <a:gd name="T25" fmla="*/ 0 h 33"/>
                <a:gd name="T26" fmla="*/ 0 w 34"/>
                <a:gd name="T27" fmla="*/ 0 h 33"/>
                <a:gd name="T28" fmla="*/ 0 w 34"/>
                <a:gd name="T29" fmla="*/ 33 h 33"/>
                <a:gd name="T30" fmla="*/ 17 w 34"/>
                <a:gd name="T31" fmla="*/ 21 h 33"/>
                <a:gd name="T32" fmla="*/ 34 w 34"/>
                <a:gd name="T33" fmla="*/ 33 h 33"/>
                <a:gd name="T34" fmla="*/ 34 w 34"/>
                <a:gd name="T35" fmla="*/ 0 h 33"/>
                <a:gd name="T36" fmla="*/ 34 w 34"/>
                <a:gd name="T37" fmla="*/ 0 h 33"/>
                <a:gd name="T38" fmla="*/ 32 w 34"/>
                <a:gd name="T3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33">
                  <a:moveTo>
                    <a:pt x="32" y="0"/>
                  </a:moveTo>
                  <a:cubicBezTo>
                    <a:pt x="32" y="1"/>
                    <a:pt x="31" y="1"/>
                    <a:pt x="31" y="2"/>
                  </a:cubicBezTo>
                  <a:cubicBezTo>
                    <a:pt x="30" y="4"/>
                    <a:pt x="29" y="6"/>
                    <a:pt x="26" y="7"/>
                  </a:cubicBezTo>
                  <a:cubicBezTo>
                    <a:pt x="25" y="7"/>
                    <a:pt x="25" y="8"/>
                    <a:pt x="24" y="8"/>
                  </a:cubicBezTo>
                  <a:cubicBezTo>
                    <a:pt x="22" y="8"/>
                    <a:pt x="20" y="7"/>
                    <a:pt x="19" y="6"/>
                  </a:cubicBezTo>
                  <a:cubicBezTo>
                    <a:pt x="18" y="6"/>
                    <a:pt x="17" y="5"/>
                    <a:pt x="17" y="5"/>
                  </a:cubicBezTo>
                  <a:cubicBezTo>
                    <a:pt x="17" y="5"/>
                    <a:pt x="16" y="6"/>
                    <a:pt x="16" y="6"/>
                  </a:cubicBezTo>
                  <a:cubicBezTo>
                    <a:pt x="14" y="7"/>
                    <a:pt x="12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7"/>
                    <a:pt x="8" y="7"/>
                  </a:cubicBezTo>
                  <a:cubicBezTo>
                    <a:pt x="5" y="6"/>
                    <a:pt x="4" y="4"/>
                    <a:pt x="3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2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2" name="Oval 71">
              <a:extLst>
                <a:ext uri="{FF2B5EF4-FFF2-40B4-BE49-F238E27FC236}">
                  <a16:creationId xmlns:a16="http://schemas.microsoft.com/office/drawing/2014/main" id="{218979C1-89E5-42C9-A976-1411F7224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550" y="3625850"/>
              <a:ext cx="84138" cy="809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3" name="Freeform: Shape 72">
              <a:extLst>
                <a:ext uri="{FF2B5EF4-FFF2-40B4-BE49-F238E27FC236}">
                  <a16:creationId xmlns:a16="http://schemas.microsoft.com/office/drawing/2014/main" id="{36BC09FD-F2E8-4518-AB5A-681CDD2BE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7750" y="3573463"/>
              <a:ext cx="187325" cy="185738"/>
            </a:xfrm>
            <a:custGeom>
              <a:avLst/>
              <a:gdLst>
                <a:gd name="T0" fmla="*/ 44 w 49"/>
                <a:gd name="T1" fmla="*/ 18 h 49"/>
                <a:gd name="T2" fmla="*/ 44 w 49"/>
                <a:gd name="T3" fmla="*/ 10 h 49"/>
                <a:gd name="T4" fmla="*/ 36 w 49"/>
                <a:gd name="T5" fmla="*/ 7 h 49"/>
                <a:gd name="T6" fmla="*/ 32 w 49"/>
                <a:gd name="T7" fmla="*/ 1 h 49"/>
                <a:gd name="T8" fmla="*/ 24 w 49"/>
                <a:gd name="T9" fmla="*/ 3 h 49"/>
                <a:gd name="T10" fmla="*/ 16 w 49"/>
                <a:gd name="T11" fmla="*/ 1 h 49"/>
                <a:gd name="T12" fmla="*/ 12 w 49"/>
                <a:gd name="T13" fmla="*/ 7 h 49"/>
                <a:gd name="T14" fmla="*/ 4 w 49"/>
                <a:gd name="T15" fmla="*/ 10 h 49"/>
                <a:gd name="T16" fmla="*/ 4 w 49"/>
                <a:gd name="T17" fmla="*/ 18 h 49"/>
                <a:gd name="T18" fmla="*/ 0 w 49"/>
                <a:gd name="T19" fmla="*/ 24 h 49"/>
                <a:gd name="T20" fmla="*/ 4 w 49"/>
                <a:gd name="T21" fmla="*/ 31 h 49"/>
                <a:gd name="T22" fmla="*/ 4 w 49"/>
                <a:gd name="T23" fmla="*/ 39 h 49"/>
                <a:gd name="T24" fmla="*/ 12 w 49"/>
                <a:gd name="T25" fmla="*/ 41 h 49"/>
                <a:gd name="T26" fmla="*/ 16 w 49"/>
                <a:gd name="T27" fmla="*/ 48 h 49"/>
                <a:gd name="T28" fmla="*/ 24 w 49"/>
                <a:gd name="T29" fmla="*/ 45 h 49"/>
                <a:gd name="T30" fmla="*/ 32 w 49"/>
                <a:gd name="T31" fmla="*/ 48 h 49"/>
                <a:gd name="T32" fmla="*/ 36 w 49"/>
                <a:gd name="T33" fmla="*/ 41 h 49"/>
                <a:gd name="T34" fmla="*/ 44 w 49"/>
                <a:gd name="T35" fmla="*/ 39 h 49"/>
                <a:gd name="T36" fmla="*/ 44 w 49"/>
                <a:gd name="T37" fmla="*/ 31 h 49"/>
                <a:gd name="T38" fmla="*/ 49 w 49"/>
                <a:gd name="T39" fmla="*/ 24 h 49"/>
                <a:gd name="T40" fmla="*/ 44 w 49"/>
                <a:gd name="T41" fmla="*/ 18 h 49"/>
                <a:gd name="T42" fmla="*/ 24 w 49"/>
                <a:gd name="T43" fmla="*/ 37 h 49"/>
                <a:gd name="T44" fmla="*/ 11 w 49"/>
                <a:gd name="T45" fmla="*/ 24 h 49"/>
                <a:gd name="T46" fmla="*/ 24 w 49"/>
                <a:gd name="T47" fmla="*/ 12 h 49"/>
                <a:gd name="T48" fmla="*/ 37 w 49"/>
                <a:gd name="T49" fmla="*/ 24 h 49"/>
                <a:gd name="T50" fmla="*/ 24 w 49"/>
                <a:gd name="T51" fmla="*/ 3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49">
                  <a:moveTo>
                    <a:pt x="44" y="18"/>
                  </a:moveTo>
                  <a:cubicBezTo>
                    <a:pt x="43" y="16"/>
                    <a:pt x="45" y="12"/>
                    <a:pt x="44" y="10"/>
                  </a:cubicBezTo>
                  <a:cubicBezTo>
                    <a:pt x="42" y="8"/>
                    <a:pt x="38" y="9"/>
                    <a:pt x="36" y="7"/>
                  </a:cubicBezTo>
                  <a:cubicBezTo>
                    <a:pt x="34" y="6"/>
                    <a:pt x="34" y="2"/>
                    <a:pt x="32" y="1"/>
                  </a:cubicBezTo>
                  <a:cubicBezTo>
                    <a:pt x="29" y="0"/>
                    <a:pt x="27" y="3"/>
                    <a:pt x="24" y="3"/>
                  </a:cubicBezTo>
                  <a:cubicBezTo>
                    <a:pt x="22" y="3"/>
                    <a:pt x="19" y="0"/>
                    <a:pt x="16" y="1"/>
                  </a:cubicBezTo>
                  <a:cubicBezTo>
                    <a:pt x="14" y="2"/>
                    <a:pt x="14" y="6"/>
                    <a:pt x="12" y="7"/>
                  </a:cubicBezTo>
                  <a:cubicBezTo>
                    <a:pt x="10" y="9"/>
                    <a:pt x="6" y="8"/>
                    <a:pt x="4" y="10"/>
                  </a:cubicBezTo>
                  <a:cubicBezTo>
                    <a:pt x="3" y="12"/>
                    <a:pt x="5" y="16"/>
                    <a:pt x="4" y="18"/>
                  </a:cubicBezTo>
                  <a:cubicBezTo>
                    <a:pt x="3" y="20"/>
                    <a:pt x="0" y="22"/>
                    <a:pt x="0" y="24"/>
                  </a:cubicBezTo>
                  <a:cubicBezTo>
                    <a:pt x="0" y="27"/>
                    <a:pt x="3" y="29"/>
                    <a:pt x="4" y="31"/>
                  </a:cubicBezTo>
                  <a:cubicBezTo>
                    <a:pt x="5" y="33"/>
                    <a:pt x="3" y="37"/>
                    <a:pt x="4" y="39"/>
                  </a:cubicBezTo>
                  <a:cubicBezTo>
                    <a:pt x="6" y="41"/>
                    <a:pt x="10" y="40"/>
                    <a:pt x="12" y="41"/>
                  </a:cubicBezTo>
                  <a:cubicBezTo>
                    <a:pt x="14" y="43"/>
                    <a:pt x="14" y="47"/>
                    <a:pt x="16" y="48"/>
                  </a:cubicBezTo>
                  <a:cubicBezTo>
                    <a:pt x="19" y="49"/>
                    <a:pt x="22" y="45"/>
                    <a:pt x="24" y="45"/>
                  </a:cubicBezTo>
                  <a:cubicBezTo>
                    <a:pt x="27" y="45"/>
                    <a:pt x="29" y="49"/>
                    <a:pt x="32" y="48"/>
                  </a:cubicBezTo>
                  <a:cubicBezTo>
                    <a:pt x="34" y="47"/>
                    <a:pt x="34" y="43"/>
                    <a:pt x="36" y="41"/>
                  </a:cubicBezTo>
                  <a:cubicBezTo>
                    <a:pt x="38" y="40"/>
                    <a:pt x="42" y="41"/>
                    <a:pt x="44" y="39"/>
                  </a:cubicBezTo>
                  <a:cubicBezTo>
                    <a:pt x="45" y="37"/>
                    <a:pt x="43" y="33"/>
                    <a:pt x="44" y="31"/>
                  </a:cubicBezTo>
                  <a:cubicBezTo>
                    <a:pt x="45" y="29"/>
                    <a:pt x="49" y="27"/>
                    <a:pt x="49" y="24"/>
                  </a:cubicBezTo>
                  <a:cubicBezTo>
                    <a:pt x="49" y="22"/>
                    <a:pt x="45" y="20"/>
                    <a:pt x="44" y="18"/>
                  </a:cubicBezTo>
                  <a:close/>
                  <a:moveTo>
                    <a:pt x="24" y="37"/>
                  </a:moveTo>
                  <a:cubicBezTo>
                    <a:pt x="17" y="37"/>
                    <a:pt x="11" y="32"/>
                    <a:pt x="11" y="24"/>
                  </a:cubicBezTo>
                  <a:cubicBezTo>
                    <a:pt x="11" y="17"/>
                    <a:pt x="17" y="12"/>
                    <a:pt x="24" y="12"/>
                  </a:cubicBezTo>
                  <a:cubicBezTo>
                    <a:pt x="31" y="12"/>
                    <a:pt x="37" y="17"/>
                    <a:pt x="37" y="24"/>
                  </a:cubicBezTo>
                  <a:cubicBezTo>
                    <a:pt x="37" y="32"/>
                    <a:pt x="31" y="37"/>
                    <a:pt x="2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864BF3B7-322A-4237-B7DE-9107223D34D7}"/>
              </a:ext>
            </a:extLst>
          </p:cNvPr>
          <p:cNvSpPr/>
          <p:nvPr/>
        </p:nvSpPr>
        <p:spPr>
          <a:xfrm>
            <a:off x="2704683" y="4664818"/>
            <a:ext cx="3438559" cy="504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A491BB"/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mkdir</a:t>
            </a:r>
            <a:r>
              <a:rPr lang="zh-CN" altLang="en-US" sz="2000" b="1" dirty="0">
                <a:solidFill>
                  <a:srgbClr val="A491BB"/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b="1" dirty="0">
                <a:solidFill>
                  <a:srgbClr val="A491BB"/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创建目录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ECB896F-61E5-439F-AA70-C60A39AA2A90}"/>
              </a:ext>
            </a:extLst>
          </p:cNvPr>
          <p:cNvSpPr txBox="1"/>
          <p:nvPr/>
        </p:nvSpPr>
        <p:spPr>
          <a:xfrm>
            <a:off x="4985415" y="1179344"/>
            <a:ext cx="4572000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77A9D3"/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touch</a:t>
            </a:r>
            <a:r>
              <a:rPr lang="zh-CN" altLang="en-US" b="1" dirty="0">
                <a:solidFill>
                  <a:srgbClr val="77A9D3"/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：创建文件</a:t>
            </a:r>
            <a:endParaRPr lang="en-US" altLang="zh-CN" b="1" dirty="0">
              <a:solidFill>
                <a:srgbClr val="77A9D3"/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ED475E9-1E6A-4CFC-80BF-8AA9592B91C5}"/>
              </a:ext>
            </a:extLst>
          </p:cNvPr>
          <p:cNvSpPr txBox="1"/>
          <p:nvPr/>
        </p:nvSpPr>
        <p:spPr>
          <a:xfrm>
            <a:off x="4506154" y="593138"/>
            <a:ext cx="5077918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A491BB"/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wt</a:t>
            </a:r>
            <a:r>
              <a:rPr lang="zh-CN" altLang="en-US" b="1" dirty="0">
                <a:solidFill>
                  <a:srgbClr val="A491BB"/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：写文件</a:t>
            </a:r>
            <a:endParaRPr lang="en-US" altLang="zh-CN" b="1" dirty="0">
              <a:solidFill>
                <a:srgbClr val="A491BB"/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6AD4FD9-9E2F-4DBC-8386-51E250BD2CAB}"/>
              </a:ext>
            </a:extLst>
          </p:cNvPr>
          <p:cNvSpPr txBox="1"/>
          <p:nvPr/>
        </p:nvSpPr>
        <p:spPr>
          <a:xfrm>
            <a:off x="5523030" y="1830678"/>
            <a:ext cx="5077918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A491BB"/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rd</a:t>
            </a:r>
            <a:r>
              <a:rPr lang="zh-CN" altLang="en-US" b="1" dirty="0">
                <a:solidFill>
                  <a:srgbClr val="A491BB"/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：读文件</a:t>
            </a:r>
            <a:endParaRPr lang="en-US" altLang="zh-CN" b="1" dirty="0">
              <a:solidFill>
                <a:srgbClr val="A491BB"/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2ED4A72-809F-4205-9520-C7E56BBEB24F}"/>
              </a:ext>
            </a:extLst>
          </p:cNvPr>
          <p:cNvSpPr txBox="1"/>
          <p:nvPr/>
        </p:nvSpPr>
        <p:spPr>
          <a:xfrm>
            <a:off x="5622810" y="2586543"/>
            <a:ext cx="5145374" cy="504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77A9D3"/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cd</a:t>
            </a:r>
            <a:r>
              <a:rPr lang="zh-CN" altLang="en-US" sz="2000" b="1" dirty="0">
                <a:solidFill>
                  <a:srgbClr val="77A9D3"/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b="1" dirty="0">
                <a:solidFill>
                  <a:srgbClr val="77A9D3"/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进入多级目录</a:t>
            </a:r>
            <a:endParaRPr lang="en-US" altLang="zh-CN" b="1" dirty="0">
              <a:solidFill>
                <a:srgbClr val="77A9D3"/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2014820-4EB2-4D67-8435-FEF13A1751B9}"/>
              </a:ext>
            </a:extLst>
          </p:cNvPr>
          <p:cNvSpPr txBox="1"/>
          <p:nvPr/>
        </p:nvSpPr>
        <p:spPr>
          <a:xfrm>
            <a:off x="4404972" y="4120931"/>
            <a:ext cx="5179100" cy="504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77A9D3"/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ls</a:t>
            </a:r>
            <a:r>
              <a:rPr lang="zh-CN" altLang="en-US" sz="2000" b="1" dirty="0">
                <a:solidFill>
                  <a:srgbClr val="77A9D3"/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b="1" dirty="0">
                <a:solidFill>
                  <a:srgbClr val="77A9D3"/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列出文件列表</a:t>
            </a:r>
            <a:endParaRPr lang="en-US" altLang="zh-CN" b="1" dirty="0">
              <a:solidFill>
                <a:srgbClr val="77A9D3"/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E2BEA78-DB87-4BFB-B1C3-E4168F121794}"/>
              </a:ext>
            </a:extLst>
          </p:cNvPr>
          <p:cNvSpPr txBox="1"/>
          <p:nvPr/>
        </p:nvSpPr>
        <p:spPr>
          <a:xfrm>
            <a:off x="5223123" y="3335492"/>
            <a:ext cx="5179100" cy="504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A491BB"/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rm</a:t>
            </a:r>
            <a:r>
              <a:rPr lang="zh-CN" altLang="en-US" sz="2000" b="1" dirty="0">
                <a:solidFill>
                  <a:srgbClr val="A491BB"/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b="1" dirty="0">
                <a:solidFill>
                  <a:srgbClr val="A491BB"/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删除文件</a:t>
            </a:r>
            <a:endParaRPr lang="en-US" altLang="zh-CN" b="1" dirty="0">
              <a:solidFill>
                <a:srgbClr val="A491BB"/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31631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391</Words>
  <Application>Microsoft Office PowerPoint</Application>
  <PresentationFormat>全屏显示(16:9)</PresentationFormat>
  <Paragraphs>112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Chalkboard SE</vt:lpstr>
      <vt:lpstr>Chalkboard SE Light</vt:lpstr>
      <vt:lpstr>黑体</vt:lpstr>
      <vt:lpstr>宋体</vt:lpstr>
      <vt:lpstr>微软雅黑</vt:lpstr>
      <vt:lpstr>Arial</vt:lpstr>
      <vt:lpstr>Calibri</vt:lpstr>
      <vt:lpstr>Consolas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1269689297@qq.com</cp:lastModifiedBy>
  <cp:revision>213</cp:revision>
  <dcterms:created xsi:type="dcterms:W3CDTF">2015-12-11T17:46:17Z</dcterms:created>
  <dcterms:modified xsi:type="dcterms:W3CDTF">2020-08-23T05:33:10Z</dcterms:modified>
</cp:coreProperties>
</file>