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70" r:id="rId4"/>
    <p:sldId id="273" r:id="rId5"/>
    <p:sldId id="272" r:id="rId6"/>
    <p:sldId id="271" r:id="rId7"/>
    <p:sldId id="275" r:id="rId8"/>
    <p:sldId id="274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работе №1 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lvl="0"/>
            <a:r>
              <a:rPr lang="ru-RU" dirty="0"/>
              <a:t>Изучите документацию по основным функциям Julia для чтения / записи / вывода информации на экран: </a:t>
            </a:r>
            <a:r>
              <a:rPr lang="ru-RU" dirty="0" err="1"/>
              <a:t>read</a:t>
            </a:r>
            <a:r>
              <a:rPr lang="ru-RU" dirty="0"/>
              <a:t>(), </a:t>
            </a:r>
            <a:r>
              <a:rPr lang="ru-RU" dirty="0" err="1"/>
              <a:t>readline</a:t>
            </a:r>
            <a:r>
              <a:rPr lang="ru-RU" dirty="0"/>
              <a:t>(), </a:t>
            </a:r>
            <a:r>
              <a:rPr lang="ru-RU" dirty="0" err="1"/>
              <a:t>readlines</a:t>
            </a:r>
            <a:r>
              <a:rPr lang="ru-RU" dirty="0"/>
              <a:t>(), </a:t>
            </a:r>
            <a:r>
              <a:rPr lang="ru-RU" dirty="0" err="1"/>
              <a:t>readdlm</a:t>
            </a:r>
            <a:r>
              <a:rPr lang="ru-RU" dirty="0"/>
              <a:t>(), </a:t>
            </a:r>
            <a:r>
              <a:rPr lang="ru-RU" dirty="0" err="1"/>
              <a:t>print</a:t>
            </a:r>
            <a:r>
              <a:rPr lang="ru-RU" dirty="0"/>
              <a:t>(), </a:t>
            </a:r>
            <a:r>
              <a:rPr lang="ru-RU" dirty="0" err="1"/>
              <a:t>println</a:t>
            </a:r>
            <a:r>
              <a:rPr lang="ru-RU" dirty="0"/>
              <a:t>(), </a:t>
            </a:r>
            <a:r>
              <a:rPr lang="ru-RU" dirty="0" err="1"/>
              <a:t>show</a:t>
            </a:r>
            <a:r>
              <a:rPr lang="ru-RU" dirty="0"/>
              <a:t>(), </a:t>
            </a:r>
            <a:r>
              <a:rPr lang="ru-RU" dirty="0" err="1"/>
              <a:t>write</a:t>
            </a:r>
            <a:r>
              <a:rPr lang="ru-RU" dirty="0"/>
              <a:t>(). Приведите свои примеры их использования, поясняя особенности их применения.</a:t>
            </a:r>
          </a:p>
          <a:p>
            <a:pPr lvl="0"/>
            <a:r>
              <a:rPr lang="ru-RU" dirty="0"/>
              <a:t>Изучите документацию по функции </a:t>
            </a:r>
            <a:r>
              <a:rPr lang="ru-RU" dirty="0" err="1"/>
              <a:t>parse</a:t>
            </a:r>
            <a:r>
              <a:rPr lang="ru-RU" dirty="0"/>
              <a:t>(). Приведите свои примеры её использования, поясняя особенности её применения.</a:t>
            </a:r>
          </a:p>
          <a:p>
            <a:pPr lvl="0"/>
            <a:r>
              <a:rPr lang="ru-RU" dirty="0"/>
              <a:t>Изучите синтаксис Julia для базовых математических операций с разным типом переменных: сложение, вычитание, умножение, деление, возведение в степень, извлечение корня, сравнение, логические операции. Приведите свои примеры с пояснениями по особенностям их применения.</a:t>
            </a:r>
          </a:p>
          <a:p>
            <a:pPr lvl="0"/>
            <a:r>
              <a:rPr lang="ru-RU" dirty="0"/>
              <a:t>Приведите несколько своих примеров с пояснениями с операциями над матрицами и векторами: сложение, вычитание, скалярное произведение, транспонирование, умножение на скаляр.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работы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Начало и первый файл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dirty="0"/>
              <a:t>Начнём с того что внесём в программу библиотеки </a:t>
            </a:r>
            <a:r>
              <a:rPr lang="en-US" dirty="0"/>
              <a:t>Random </a:t>
            </a:r>
            <a:r>
              <a:rPr lang="ru-RU" dirty="0"/>
              <a:t>для случайного заполнения матриц в файлах и </a:t>
            </a:r>
            <a:r>
              <a:rPr lang="ru-RU" dirty="0" err="1"/>
              <a:t>DelimitedFiles</a:t>
            </a:r>
            <a:r>
              <a:rPr lang="ru-RU" dirty="0"/>
              <a:t> для использования методов таких как «</a:t>
            </a:r>
            <a:r>
              <a:rPr lang="ru-RU" dirty="0" err="1"/>
              <a:t>readdlm</a:t>
            </a:r>
            <a:r>
              <a:rPr lang="ru-RU" dirty="0"/>
              <a:t>». Также создаем первый файл и указываем размер двумерного массива, который будет записан в него.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295729"/>
            <a:ext cx="9144000" cy="29648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3501734"/>
            <a:ext cx="9144000" cy="5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работы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чтение файла и создание матрицы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dirty="0"/>
              <a:t>Проверяем файл открывая его, а также все доступные команды для считывания данных в строковом виде. И сохраняем полученные данные в виде </a:t>
            </a:r>
            <a:r>
              <a:rPr lang="en-US" dirty="0"/>
              <a:t>Matrix </a:t>
            </a:r>
            <a:r>
              <a:rPr lang="ru-RU" dirty="0"/>
              <a:t>из </a:t>
            </a:r>
            <a:r>
              <a:rPr lang="en-US" dirty="0"/>
              <a:t>float</a:t>
            </a:r>
            <a:r>
              <a:rPr lang="ru-RU" dirty="0"/>
              <a:t>64 элементов.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" y="649080"/>
            <a:ext cx="9550262" cy="2441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2" y="3119739"/>
            <a:ext cx="9559886" cy="12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работы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использование </a:t>
            </a:r>
            <a:r>
              <a:rPr lang="ru-RU" dirty="0" err="1"/>
              <a:t>DelimitedFiles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dirty="0"/>
              <a:t>Используя библиотеку </a:t>
            </a:r>
            <a:r>
              <a:rPr lang="ru-RU" dirty="0" err="1"/>
              <a:t>DelimitedFiles</a:t>
            </a:r>
            <a:r>
              <a:rPr lang="ru-RU" dirty="0"/>
              <a:t> и его методы создаём второй файл с равным по размеру матрицей из первого файла и сразу выводим эти данные другой командой.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1341302"/>
            <a:ext cx="9197584" cy="8855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7" y="2455958"/>
            <a:ext cx="9197584" cy="8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работы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функции с лог. и мат. </a:t>
            </a:r>
            <a:r>
              <a:rPr lang="ru-RU" dirty="0"/>
              <a:t>о</a:t>
            </a:r>
            <a:r>
              <a:rPr lang="ru-RU" dirty="0" smtClean="0"/>
              <a:t>перациями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dirty="0"/>
              <a:t>Теперь чтобы проверить все перечисленные и не только математические операции я создал 3 функции: первая проводит обычные математические операции над двумя числами, вторая </a:t>
            </a:r>
            <a:r>
              <a:rPr lang="ru-RU" dirty="0" smtClean="0"/>
              <a:t>логические.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1"/>
          <a:stretch/>
        </p:blipFill>
        <p:spPr>
          <a:xfrm>
            <a:off x="1154956" y="679572"/>
            <a:ext cx="3845859" cy="3506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11"/>
          <a:stretch/>
        </p:blipFill>
        <p:spPr>
          <a:xfrm>
            <a:off x="5659626" y="1847255"/>
            <a:ext cx="4320988" cy="15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работы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работа с числами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dirty="0"/>
              <a:t>И вызываю данные функции задавая случайное значение от 1 до 9 для первых двух.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15" y="1043630"/>
            <a:ext cx="8101740" cy="32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Выполнение работы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работа с матрицами и векторами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dirty="0"/>
              <a:t>И для последней функции смотрим как работают стандартные математические операции для матриц и векторов.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51" y="458879"/>
            <a:ext cx="5732068" cy="19524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51" y="2411365"/>
            <a:ext cx="5736471" cy="19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Повторил основы работы с числовыми и строковыми типами данных и их векторами, и матрицами. Ознакомился с работой на </a:t>
            </a:r>
            <a:r>
              <a:rPr lang="en-US" dirty="0"/>
              <a:t>Julia </a:t>
            </a:r>
            <a:r>
              <a:rPr lang="ru-RU" dirty="0"/>
              <a:t>в </a:t>
            </a:r>
            <a:r>
              <a:rPr lang="en-US" dirty="0"/>
              <a:t>Jupyter</a:t>
            </a:r>
            <a:r>
              <a:rPr lang="ru-RU" dirty="0"/>
              <a:t>, а также изучил и привёл примеры математических и логических операций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5834</TotalTime>
  <Words>395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№1 по предмету Компьютерный практикум по статистическому анализу данных</vt:lpstr>
      <vt:lpstr>Цель работы</vt:lpstr>
      <vt:lpstr>Выполнение работы: Начало и первый файл</vt:lpstr>
      <vt:lpstr>Выполнение работы: чтение файла и создание матрицы</vt:lpstr>
      <vt:lpstr>Выполнение работы: использование DelimitedFiles</vt:lpstr>
      <vt:lpstr>Выполнение работы: функции с лог. и мат. операциями</vt:lpstr>
      <vt:lpstr>Выполнение работы: работа с числами</vt:lpstr>
      <vt:lpstr>Выполнение работы: работа с матрицами и векторами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129</cp:revision>
  <dcterms:created xsi:type="dcterms:W3CDTF">2023-04-22T20:32:21Z</dcterms:created>
  <dcterms:modified xsi:type="dcterms:W3CDTF">2023-11-11T17:33:43Z</dcterms:modified>
</cp:coreProperties>
</file>