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7" r:id="rId3"/>
    <p:sldId id="258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93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4" r:id="rId23"/>
    <p:sldId id="289" r:id="rId24"/>
    <p:sldId id="290" r:id="rId25"/>
    <p:sldId id="295" r:id="rId26"/>
    <p:sldId id="291" r:id="rId27"/>
    <p:sldId id="292" r:id="rId28"/>
    <p:sldId id="296" r:id="rId29"/>
    <p:sldId id="26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№5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4: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8" y="414473"/>
            <a:ext cx="5880468" cy="38518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810347"/>
            <a:ext cx="4179620" cy="32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Задайте вектор x = (3, 3.1, 3.2, …, 6). Постройте графики функций y1(x) = 𝜋x и y2(x) = </a:t>
            </a:r>
            <a:r>
              <a:rPr lang="ru-RU" dirty="0" err="1"/>
              <a:t>exp</a:t>
            </a:r>
            <a:r>
              <a:rPr lang="ru-RU" dirty="0"/>
              <a:t>(x)*</a:t>
            </a:r>
            <a:r>
              <a:rPr lang="ru-RU" dirty="0" err="1"/>
              <a:t>cos</a:t>
            </a:r>
            <a:r>
              <a:rPr lang="ru-RU" dirty="0"/>
              <a:t>(x) в указанном диапазоне значений аргумента x следующим образом:</a:t>
            </a:r>
          </a:p>
          <a:p>
            <a:pPr marL="0" indent="0">
              <a:buNone/>
            </a:pPr>
            <a:r>
              <a:rPr lang="ru-RU" dirty="0"/>
              <a:t>– постройте оба графика разного цвета на одном рисунке, добавьте легенду и сетку для каждого графика; укажите недостатки у данного построения;</a:t>
            </a:r>
          </a:p>
          <a:p>
            <a:pPr marL="0" indent="0">
              <a:buNone/>
            </a:pPr>
            <a:r>
              <a:rPr lang="ru-RU" dirty="0"/>
              <a:t>– постройте аналогичный график с двумя осями </a:t>
            </a:r>
            <a:r>
              <a:rPr lang="ru-RU" dirty="0" smtClean="0"/>
              <a:t>ординат.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5: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07" y="213672"/>
            <a:ext cx="5930942" cy="41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5: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1" y="448235"/>
            <a:ext cx="5011668" cy="37341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54" y="308119"/>
            <a:ext cx="4167501" cy="41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график некоторых экспериментальных данных (придумайте сами), учитывая ошибку </a:t>
            </a:r>
            <a:r>
              <a:rPr lang="ru-RU" dirty="0" smtClean="0"/>
              <a:t>измерения.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6: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8" y="1444213"/>
            <a:ext cx="5858917" cy="1845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21" y="295729"/>
            <a:ext cx="4136419" cy="41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точечный график случайных данных. Подпишите оси, легенду, название графика.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7: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7" y="1810870"/>
            <a:ext cx="5517765" cy="12078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78" y="215153"/>
            <a:ext cx="4260551" cy="42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3-мерный точечный график случайных данных. Подпишите оси, легенду, название графика.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8: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87" y="2008207"/>
            <a:ext cx="7186983" cy="1694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8" y="439271"/>
            <a:ext cx="3918367" cy="39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Основная цель работы — освоить синтаксис языка </a:t>
            </a:r>
            <a:r>
              <a:rPr lang="ru-RU" dirty="0" err="1"/>
              <a:t>Julia</a:t>
            </a:r>
            <a:r>
              <a:rPr lang="ru-RU" dirty="0"/>
              <a:t> для построения графиков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Создайте анимацию с построением синусоиды. То есть вы строите последовательность графиков синусоиды, постепенно увеличивая значение аргумента. После соедините их в анимацию.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9: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56" y="199716"/>
            <a:ext cx="6895621" cy="41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9: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67" y="679572"/>
            <a:ext cx="3401386" cy="33782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31663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анимированную гипоциклоиду для 2 целых значений модуля k и 2 рациональных значений модуля k.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10: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49" y="188152"/>
            <a:ext cx="5602549" cy="41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10: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Слева </a:t>
            </a:r>
            <a:r>
              <a:rPr lang="en-US" sz="1400" dirty="0" smtClean="0"/>
              <a:t>k=Float, </a:t>
            </a:r>
            <a:r>
              <a:rPr lang="ru-RU" sz="1400" dirty="0" smtClean="0"/>
              <a:t>справа </a:t>
            </a:r>
            <a:r>
              <a:rPr lang="en-US" sz="1400" dirty="0" smtClean="0"/>
              <a:t>k=Integer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40" y="661173"/>
            <a:ext cx="3791428" cy="3555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14" y="661173"/>
            <a:ext cx="3664033" cy="35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анимированную эпициклоиду для 2 целых значений модуля k и 2 рациональных значений модуля k.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11:</a:t>
            </a:r>
            <a:r>
              <a:rPr lang="en-US" dirty="0" smtClean="0"/>
              <a:t> </a:t>
            </a:r>
            <a:r>
              <a:rPr lang="ru-RU" dirty="0" smtClean="0"/>
              <a:t>ко</a:t>
            </a:r>
            <a:r>
              <a:rPr lang="ru-RU" dirty="0"/>
              <a:t>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42" y="295729"/>
            <a:ext cx="5574651" cy="41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11: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Слева </a:t>
            </a:r>
            <a:r>
              <a:rPr lang="en-US" sz="1400" dirty="0"/>
              <a:t>k=Float, </a:t>
            </a:r>
            <a:r>
              <a:rPr lang="ru-RU" sz="1400" dirty="0" smtClean="0"/>
              <a:t>справа </a:t>
            </a:r>
            <a:r>
              <a:rPr lang="en-US" sz="1400" dirty="0" smtClean="0"/>
              <a:t>k=Integer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600636"/>
            <a:ext cx="3578917" cy="34574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83" y="528917"/>
            <a:ext cx="3538085" cy="3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ходе выполнения лабораторной работы были изучены основные методы графического вывода разных типов графиков с использованием </a:t>
            </a:r>
            <a:r>
              <a:rPr lang="en-US" dirty="0"/>
              <a:t>Plots </a:t>
            </a:r>
            <a:r>
              <a:rPr lang="ru-RU" dirty="0"/>
              <a:t>и </a:t>
            </a:r>
            <a:r>
              <a:rPr lang="en-US" dirty="0" err="1"/>
              <a:t>matplotlib</a:t>
            </a:r>
            <a:r>
              <a:rPr lang="ru-RU" dirty="0"/>
              <a:t>), также создания анимации и сохранения построенных моделей.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все возможные типы графиков (простые, точечные, гистограммы и т.д.) функции 𝑦 = </a:t>
            </a:r>
            <a:r>
              <a:rPr lang="ru-RU" dirty="0" err="1"/>
              <a:t>sin</a:t>
            </a:r>
            <a:r>
              <a:rPr lang="ru-RU" dirty="0"/>
              <a:t>(x), x = 0, 2𝜋. Отобразите все графики в одном графическом </a:t>
            </a:r>
            <a:r>
              <a:rPr lang="ru-RU" dirty="0" smtClean="0"/>
              <a:t>окне.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Я решил данное задание используя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 </a:t>
            </a:r>
            <a:r>
              <a:rPr lang="ru-RU" sz="1400" dirty="0" smtClean="0"/>
              <a:t>из </a:t>
            </a:r>
            <a:r>
              <a:rPr lang="en-US" sz="1400" dirty="0" smtClean="0"/>
              <a:t>Python</a:t>
            </a:r>
            <a:r>
              <a:rPr lang="ru-RU" sz="1400" dirty="0" smtClean="0"/>
              <a:t>, так как абсолютное большинство графических интерпретаторов на </a:t>
            </a:r>
            <a:r>
              <a:rPr lang="en-US" sz="1400" dirty="0" smtClean="0"/>
              <a:t>Julia </a:t>
            </a:r>
            <a:r>
              <a:rPr lang="ru-RU" sz="1400" dirty="0" smtClean="0"/>
              <a:t>используют в своей основе его (</a:t>
            </a:r>
            <a:r>
              <a:rPr lang="en-US" sz="1400" dirty="0" err="1" smtClean="0"/>
              <a:t>PyPlot</a:t>
            </a:r>
            <a:r>
              <a:rPr lang="en-US" sz="1400" dirty="0" smtClean="0"/>
              <a:t>, Plots, </a:t>
            </a:r>
            <a:r>
              <a:rPr lang="en-US" sz="1400" dirty="0" err="1" smtClean="0"/>
              <a:t>Plotly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err="1" smtClean="0"/>
              <a:t>UnicodePlots</a:t>
            </a:r>
            <a:r>
              <a:rPr lang="en-US" sz="1400" dirty="0" smtClean="0"/>
              <a:t>)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0" y="394447"/>
            <a:ext cx="3951031" cy="39224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48" y="444900"/>
            <a:ext cx="5139534" cy="38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графики функции y = </a:t>
            </a:r>
            <a:r>
              <a:rPr lang="ru-RU" dirty="0" err="1"/>
              <a:t>sin</a:t>
            </a:r>
            <a:r>
              <a:rPr lang="ru-RU" dirty="0"/>
              <a:t>(x), x = 0, 2𝜋 со всеми возможными (сколько сможете вспомнить) типами оформления линий графика. Отобразите все графики в одном графическом окне.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Тот же принцип что и в первом на </a:t>
            </a:r>
            <a:r>
              <a:rPr lang="en-US" sz="1400" dirty="0" err="1" smtClean="0"/>
              <a:t>matplotlib</a:t>
            </a:r>
            <a:r>
              <a:rPr lang="en-US" sz="1400" dirty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45" y="206188"/>
            <a:ext cx="4253761" cy="42272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85" y="679572"/>
            <a:ext cx="4395486" cy="35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Постройте график функции y(x) = 𝜋x2*</a:t>
            </a:r>
            <a:r>
              <a:rPr lang="ru-RU" dirty="0" err="1"/>
              <a:t>ln</a:t>
            </a:r>
            <a:r>
              <a:rPr lang="ru-RU" dirty="0"/>
              <a:t>(x), назовите оси соответственно. Пусть цвет рамки будет зелёным, а цвет самого графика — красным. Задайте расстояние между надписями и осями так, чтобы надписи полностью умещались в графическом окне. Задайте шрифт надписей. Задайте частоту отметок на осях координат.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67" y="1525375"/>
            <a:ext cx="6659481" cy="22885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4" y="114859"/>
            <a:ext cx="4312221" cy="42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Задайте вектор x = (−2, −1, 0, 1, 2). В одном графическом окне (в 4-х подокнах) изобразите графически по точкам 𝑥 значения функции y(x) = x3 − 3x в виде:</a:t>
            </a:r>
          </a:p>
          <a:p>
            <a:pPr marL="0" indent="0">
              <a:buNone/>
            </a:pPr>
            <a:r>
              <a:rPr lang="ru-RU" dirty="0"/>
              <a:t>– точек,</a:t>
            </a:r>
          </a:p>
          <a:p>
            <a:pPr marL="0" indent="0">
              <a:buNone/>
            </a:pPr>
            <a:r>
              <a:rPr lang="ru-RU" dirty="0"/>
              <a:t>– линий,</a:t>
            </a:r>
          </a:p>
          <a:p>
            <a:pPr marL="0" indent="0">
              <a:buNone/>
            </a:pPr>
            <a:r>
              <a:rPr lang="ru-RU" dirty="0"/>
              <a:t>– линий и точек,</a:t>
            </a:r>
          </a:p>
          <a:p>
            <a:pPr marL="0" indent="0">
              <a:buNone/>
            </a:pPr>
            <a:r>
              <a:rPr lang="ru-RU" dirty="0"/>
              <a:t>– кривой..</a:t>
            </a:r>
            <a:endParaRPr lang="ru-RU" dirty="0"/>
          </a:p>
          <a:p>
            <a:r>
              <a:rPr lang="ru-RU" dirty="0"/>
              <a:t>Сохраните полученные изображения в файле figure_familiya.png, где вместо </a:t>
            </a:r>
            <a:r>
              <a:rPr lang="ru-RU" dirty="0" err="1"/>
              <a:t>familiya</a:t>
            </a:r>
            <a:r>
              <a:rPr lang="ru-RU" dirty="0"/>
              <a:t> укажите вашу фамилию.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6128</TotalTime>
  <Words>629</Words>
  <Application>Microsoft Office PowerPoint</Application>
  <PresentationFormat>Широкоэкранный</PresentationFormat>
  <Paragraphs>97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№5 по предмету Компьютерный практикум по статистическому анализу данных</vt:lpstr>
      <vt:lpstr>Цель работы</vt:lpstr>
      <vt:lpstr>Задание 1</vt:lpstr>
      <vt:lpstr>Задание 1: код и результат</vt:lpstr>
      <vt:lpstr>Задание 2</vt:lpstr>
      <vt:lpstr>Задание 2: код и результат</vt:lpstr>
      <vt:lpstr>Задание 3</vt:lpstr>
      <vt:lpstr>Задание 3: код и результат</vt:lpstr>
      <vt:lpstr>Задание 4</vt:lpstr>
      <vt:lpstr>Задание 4: код и результат</vt:lpstr>
      <vt:lpstr>Задание 5</vt:lpstr>
      <vt:lpstr>Задание 5: код</vt:lpstr>
      <vt:lpstr>Задание 5: результат</vt:lpstr>
      <vt:lpstr>Задание 6</vt:lpstr>
      <vt:lpstr>Задание 6: код и результат</vt:lpstr>
      <vt:lpstr>Задание 7</vt:lpstr>
      <vt:lpstr>Задание 7: код и результат</vt:lpstr>
      <vt:lpstr>Задание 8</vt:lpstr>
      <vt:lpstr>Задание 8: код и результат</vt:lpstr>
      <vt:lpstr>Задание 9</vt:lpstr>
      <vt:lpstr>Задание 9: код</vt:lpstr>
      <vt:lpstr>Задание 9: результат</vt:lpstr>
      <vt:lpstr>Задание 10</vt:lpstr>
      <vt:lpstr>Задание 10: код</vt:lpstr>
      <vt:lpstr>Задание 10: результат</vt:lpstr>
      <vt:lpstr>Задание 11</vt:lpstr>
      <vt:lpstr>Задание 11: код</vt:lpstr>
      <vt:lpstr>Задание 11: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144</cp:revision>
  <dcterms:created xsi:type="dcterms:W3CDTF">2023-04-22T20:32:21Z</dcterms:created>
  <dcterms:modified xsi:type="dcterms:W3CDTF">2023-12-09T12:15:11Z</dcterms:modified>
</cp:coreProperties>
</file>