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71" r:id="rId6"/>
    <p:sldId id="272" r:id="rId7"/>
    <p:sldId id="277" r:id="rId8"/>
    <p:sldId id="278" r:id="rId9"/>
    <p:sldId id="273" r:id="rId10"/>
    <p:sldId id="279" r:id="rId11"/>
    <p:sldId id="274" r:id="rId12"/>
    <p:sldId id="281" r:id="rId13"/>
    <p:sldId id="280" r:id="rId14"/>
    <p:sldId id="282" r:id="rId15"/>
    <p:sldId id="275" r:id="rId16"/>
    <p:sldId id="283" r:id="rId17"/>
    <p:sldId id="285" r:id="rId18"/>
    <p:sldId id="276" r:id="rId19"/>
    <p:sldId id="284" r:id="rId20"/>
    <p:sldId id="26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85B8-9FBA-4114-8664-6BB3969A82F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13698-5601-4A4F-9421-BABE013A2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8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412A27B-7077-4006-BB3B-6DE77CF20E70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01B-D573-4739-A112-E9191EBA171D}" type="datetime1">
              <a:rPr lang="ru-RU" smtClean="0"/>
              <a:t>26.11.2023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6A12-F202-41D9-A361-0E974D05D240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4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874-42E8-43C3-8765-CD1B003EF841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2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CFB1-638E-4030-B141-F95654AF8DDE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2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DCE2-372C-403E-A46A-F6F6EE588BE1}" type="datetime1">
              <a:rPr lang="ru-RU" smtClean="0"/>
              <a:t>26.11.2023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221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0982-3420-4646-828D-80612B269D2B}" type="datetime1">
              <a:rPr lang="ru-RU" smtClean="0"/>
              <a:t>26.11.2023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28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88A-55A4-4DFE-AE09-FD060B9AD734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2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8EEA-B5FE-4834-A972-17C94685270C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9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F48B-E1B3-495F-B0C8-FA5F53591CC6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9CB-783D-4E7F-A4C6-2823C4E73372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9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1008-9307-439B-8DF4-69945D47C8E6}" type="datetime1">
              <a:rPr lang="ru-RU" smtClean="0"/>
              <a:t>26.11.2023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2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E6EE-15E3-47B4-9B55-80CF8903C1D7}" type="datetime1">
              <a:rPr lang="ru-RU" smtClean="0"/>
              <a:t>26.11.2023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3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9460-C696-4B7B-AFEF-50ACD0F1D5E2}" type="datetime1">
              <a:rPr lang="ru-RU" smtClean="0"/>
              <a:t>26.11.2023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6EB-0234-4D52-9B83-E9368804F20D}" type="datetime1">
              <a:rPr lang="ru-RU" smtClean="0"/>
              <a:t>26.11.2023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603-77CE-4542-A4AF-B4D8EABF8AA5}" type="datetime1">
              <a:rPr lang="ru-RU" smtClean="0"/>
              <a:t>26.11.2023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87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C7BF-B132-492D-B196-C89CC1E76A04}" type="datetime1">
              <a:rPr lang="ru-RU" smtClean="0"/>
              <a:t>26.11.2023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2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2066D1-F2CC-4B9E-AF9D-68523155C3FC}" type="datetime1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99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790951" cy="2677648"/>
          </a:xfrm>
        </p:spPr>
        <p:txBody>
          <a:bodyPr/>
          <a:lstStyle/>
          <a:p>
            <a:r>
              <a:rPr lang="ru-RU" sz="4400" dirty="0" smtClean="0"/>
              <a:t>Презентация по лабораторной </a:t>
            </a:r>
            <a:r>
              <a:rPr lang="ru-RU" sz="4400" smtClean="0"/>
              <a:t>работе №4 </a:t>
            </a:r>
            <a:r>
              <a:rPr lang="ru-RU" sz="4400" dirty="0" smtClean="0"/>
              <a:t>по </a:t>
            </a:r>
            <a:r>
              <a:rPr lang="ru-RU" sz="4400" dirty="0"/>
              <a:t>предмету Компьютерный практикум по статистическому анализу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Студент группы нфибд-01-20 Евдокимов максим Михайлович (1032203019)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ru-RU" dirty="0"/>
              <a:t>Найдите собственные значения матрицы </a:t>
            </a:r>
            <a:r>
              <a:rPr lang="ru-RU" dirty="0" smtClean="0"/>
              <a:t>A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ru-RU" dirty="0"/>
              <a:t>Создайте диагональную матрицу из собственных значений матрицы </a:t>
            </a:r>
            <a:r>
              <a:rPr lang="en-US" dirty="0" smtClean="0"/>
              <a:t>A</a:t>
            </a:r>
            <a:r>
              <a:rPr lang="ru-RU" dirty="0" smtClean="0"/>
              <a:t>. Создайте</a:t>
            </a:r>
            <a:r>
              <a:rPr lang="en-US" dirty="0" smtClean="0"/>
              <a:t> </a:t>
            </a:r>
            <a:r>
              <a:rPr lang="ru-RU" dirty="0" smtClean="0"/>
              <a:t>нижнедиагональную </a:t>
            </a:r>
            <a:r>
              <a:rPr lang="ru-RU" dirty="0"/>
              <a:t>матрицу из матрица 𝐴. Оцените эффективность </a:t>
            </a:r>
            <a:r>
              <a:rPr lang="ru-RU" dirty="0" smtClean="0"/>
              <a:t>выполняемых</a:t>
            </a:r>
            <a:r>
              <a:rPr lang="en-US" dirty="0" smtClean="0"/>
              <a:t> </a:t>
            </a:r>
            <a:r>
              <a:rPr lang="ru-RU" dirty="0" smtClean="0"/>
              <a:t>операций</a:t>
            </a:r>
            <a:r>
              <a:rPr lang="ru-RU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706" y="3819721"/>
            <a:ext cx="284837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</a:t>
            </a:r>
            <a:r>
              <a:rPr lang="en-US" dirty="0" smtClean="0"/>
              <a:t>3.1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7" y="679572"/>
            <a:ext cx="4298404" cy="34554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616" y="679572"/>
            <a:ext cx="2795808" cy="17230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616" y="2616687"/>
            <a:ext cx="2796078" cy="15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</a:t>
            </a:r>
            <a:r>
              <a:rPr lang="en-US" dirty="0" smtClean="0"/>
              <a:t>3.2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6" y="679572"/>
            <a:ext cx="2857500" cy="1295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23" y="2205222"/>
            <a:ext cx="2577565" cy="22758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43" y="1327272"/>
            <a:ext cx="2565845" cy="23158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475" y="1327272"/>
            <a:ext cx="2535219" cy="231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</a:t>
            </a:r>
            <a:r>
              <a:rPr lang="en-US" dirty="0" smtClean="0"/>
              <a:t>3.3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665" y="679572"/>
            <a:ext cx="5064240" cy="35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</a:t>
            </a:r>
            <a:r>
              <a:rPr lang="en-US" dirty="0" smtClean="0"/>
              <a:t>3</a:t>
            </a:r>
            <a:r>
              <a:rPr lang="ru-RU" dirty="0" smtClean="0"/>
              <a:t>+: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36" y="509152"/>
            <a:ext cx="5061097" cy="38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Линейные модели экономики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Линейная модель экономики может быть записана как СЛАУ 𝑥 − 𝐴𝑥 = 𝑦, где элементы матрицы 𝐴 и столбца 𝑦 — неотрицательные числа. По своему смыслу в экономике элементы матрицы 𝐴 и столбцов 𝑥, 𝑦 не могут быть отрицательными числами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/>
              <a:t>Матрица 𝐴 называется продуктивной, если решение 𝑥 системы при любой неотрицательной правой части 𝑦 имеет только неотрицательные элементы 𝑥</a:t>
            </a:r>
            <a:r>
              <a:rPr lang="ru-RU" baseline="-25000" dirty="0"/>
              <a:t>𝑖</a:t>
            </a:r>
            <a:r>
              <a:rPr lang="ru-RU" dirty="0"/>
              <a:t> . Используя это определение, проверьте, являются ли матрицы продуктивными.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29" y="5321362"/>
            <a:ext cx="866896" cy="4286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476" y="5321362"/>
            <a:ext cx="1047896" cy="457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823" y="5359468"/>
            <a:ext cx="112410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/>
              <a:t>Критерий продуктивности: матрица 𝐴 является продуктивной тогда и только тогда, когда все элементы матрица </a:t>
            </a:r>
            <a:r>
              <a:rPr lang="en-US" dirty="0" smtClean="0"/>
              <a:t>(E-A)</a:t>
            </a:r>
            <a:r>
              <a:rPr lang="en-US" baseline="30000" dirty="0" smtClean="0"/>
              <a:t>-1</a:t>
            </a:r>
            <a:r>
              <a:rPr lang="ru-RU" dirty="0" smtClean="0"/>
              <a:t>являются </a:t>
            </a:r>
            <a:r>
              <a:rPr lang="ru-RU" dirty="0"/>
              <a:t>неотрицательными числами. Используя этот критерий, проверьте, являются ли матрицы продуктивными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ru-RU" dirty="0"/>
              <a:t>Спектральный критерий продуктивности: матрица 𝐴 является продуктивной тогда и только тогда, когда все её собственные значения по модулю меньше 1. Используя этот критерий, проверьте, являются ли матрицы продуктивными.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16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16" y="3820034"/>
            <a:ext cx="4029637" cy="7240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86" y="5657850"/>
            <a:ext cx="4029075" cy="723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620" y="5681615"/>
            <a:ext cx="161947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</a:t>
            </a:r>
            <a:r>
              <a:rPr lang="en-US" dirty="0" smtClean="0"/>
              <a:t>4.1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42" y="549087"/>
            <a:ext cx="5433577" cy="2041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374" y="2319444"/>
            <a:ext cx="5992453" cy="11638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849" y="3183991"/>
            <a:ext cx="6176683" cy="11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</a:t>
            </a:r>
            <a:r>
              <a:rPr lang="en-US" dirty="0" smtClean="0"/>
              <a:t>4.</a:t>
            </a:r>
            <a:r>
              <a:rPr lang="en-US" dirty="0"/>
              <a:t>2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6" y="627017"/>
            <a:ext cx="6875475" cy="19713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49" y="2115262"/>
            <a:ext cx="7134610" cy="13756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292" y="2989337"/>
            <a:ext cx="6982620" cy="13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</a:t>
            </a:r>
            <a:r>
              <a:rPr lang="en-US" dirty="0" smtClean="0"/>
              <a:t>4.3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59" y="471495"/>
            <a:ext cx="6272127" cy="15105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85" y="1379787"/>
            <a:ext cx="6453078" cy="14048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930" y="2178574"/>
            <a:ext cx="6236704" cy="13749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785" y="2975862"/>
            <a:ext cx="6007823" cy="14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416300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1. Используя Jupyter </a:t>
            </a:r>
            <a:r>
              <a:rPr lang="ru-RU" dirty="0" err="1"/>
              <a:t>Lab</a:t>
            </a:r>
            <a:r>
              <a:rPr lang="ru-RU" dirty="0"/>
              <a:t>, повторите примеры из раздела </a:t>
            </a:r>
            <a:r>
              <a:rPr lang="ru-RU" dirty="0" smtClean="0"/>
              <a:t>4.2.</a:t>
            </a:r>
            <a:endParaRPr lang="en-US" dirty="0" smtClean="0"/>
          </a:p>
          <a:p>
            <a:r>
              <a:rPr lang="ru-RU" dirty="0" smtClean="0"/>
              <a:t>2</a:t>
            </a:r>
            <a:r>
              <a:rPr lang="ru-RU" dirty="0"/>
              <a:t>. Выполните задания для самостоятельной работы (раздел 4.4).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В ходе выполнения лабораторной работы были основные навыки по работе классических (математических) пакетов </a:t>
            </a:r>
            <a:r>
              <a:rPr lang="en-US" dirty="0"/>
              <a:t>Julia </a:t>
            </a:r>
            <a:r>
              <a:rPr lang="ru-RU" dirty="0"/>
              <a:t>на примере </a:t>
            </a:r>
            <a:r>
              <a:rPr lang="en-US" dirty="0"/>
              <a:t>Linear Algebra</a:t>
            </a:r>
            <a:r>
              <a:rPr lang="ru-RU" dirty="0"/>
              <a:t>. С помощью которого были закреплены навыки по работе с функциями, циклами и различными массивами на примере экономической модели и СЛАУ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Произведение </a:t>
            </a:r>
            <a:r>
              <a:rPr lang="ru-RU" dirty="0" smtClean="0"/>
              <a:t>векторов:</a:t>
            </a:r>
          </a:p>
          <a:p>
            <a:pPr>
              <a:buAutoNum type="arabicPeriod"/>
            </a:pPr>
            <a:r>
              <a:rPr lang="ru-RU" dirty="0" smtClean="0"/>
              <a:t>Задайте </a:t>
            </a:r>
            <a:r>
              <a:rPr lang="ru-RU" dirty="0"/>
              <a:t>вектор v. Умножьте вектор v скалярно сам на себя и сохраните результат в </a:t>
            </a:r>
            <a:r>
              <a:rPr lang="ru-RU" dirty="0" err="1" smtClean="0"/>
              <a:t>dot_v</a:t>
            </a:r>
            <a:r>
              <a:rPr lang="ru-RU" dirty="0" smtClean="0"/>
              <a:t>.</a:t>
            </a:r>
          </a:p>
          <a:p>
            <a:pPr>
              <a:buAutoNum type="arabicPeriod"/>
            </a:pPr>
            <a:r>
              <a:rPr lang="ru-RU" dirty="0" smtClean="0"/>
              <a:t>Умножьте </a:t>
            </a:r>
            <a:r>
              <a:rPr lang="ru-RU" dirty="0"/>
              <a:t>v </a:t>
            </a:r>
            <a:r>
              <a:rPr lang="ru-RU" dirty="0" err="1"/>
              <a:t>матрично</a:t>
            </a:r>
            <a:r>
              <a:rPr lang="ru-RU" dirty="0"/>
              <a:t> на себя (внешнее произведение), присвоив результат переменной </a:t>
            </a:r>
            <a:r>
              <a:rPr lang="ru-RU" dirty="0" err="1"/>
              <a:t>outer_v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0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</a:t>
            </a:r>
            <a:r>
              <a:rPr lang="ru-RU" dirty="0" smtClean="0"/>
              <a:t>1</a:t>
            </a:r>
            <a:r>
              <a:rPr lang="en-US" dirty="0" smtClean="0"/>
              <a:t>(1, 2)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6" y="1603172"/>
            <a:ext cx="3677163" cy="15718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785" y="1322145"/>
            <a:ext cx="3734321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Системы линейных уравнений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Решить </a:t>
            </a:r>
            <a:r>
              <a:rPr lang="ru-RU" dirty="0"/>
              <a:t>СЛАУ с двумя неизвестными</a:t>
            </a:r>
            <a:r>
              <a:rPr lang="ru-RU" dirty="0" smtClean="0"/>
              <a:t>.</a:t>
            </a:r>
            <a:r>
              <a:rPr lang="en-US" dirty="0" smtClean="0"/>
              <a:t> (a-f)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Решить </a:t>
            </a:r>
            <a:r>
              <a:rPr lang="ru-RU" dirty="0"/>
              <a:t>СЛАУ с тремя неизвестными</a:t>
            </a:r>
            <a:r>
              <a:rPr lang="ru-RU" dirty="0" smtClean="0"/>
              <a:t>.</a:t>
            </a:r>
            <a:r>
              <a:rPr lang="en-US" dirty="0" smtClean="0"/>
              <a:t> (a-d)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77" y="3533435"/>
            <a:ext cx="1343212" cy="8668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980" y="3404829"/>
            <a:ext cx="1400370" cy="11241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241" y="3404829"/>
            <a:ext cx="1230921" cy="11643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954" y="5136229"/>
            <a:ext cx="1829055" cy="108600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006" y="5026676"/>
            <a:ext cx="187668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</a:t>
            </a:r>
            <a:r>
              <a:rPr lang="en-US" dirty="0" smtClean="0"/>
              <a:t>2.1(a-c)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2" y="518470"/>
            <a:ext cx="4089953" cy="34950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402" y="814306"/>
            <a:ext cx="5096586" cy="10288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402" y="2238873"/>
            <a:ext cx="506800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</a:t>
            </a:r>
            <a:r>
              <a:rPr lang="en-US" dirty="0" smtClean="0"/>
              <a:t>2.1(d-f)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33" y="421569"/>
            <a:ext cx="5225564" cy="12762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933" y="1697779"/>
            <a:ext cx="5225564" cy="12551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933" y="2952938"/>
            <a:ext cx="5225564" cy="13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</a:t>
            </a:r>
            <a:r>
              <a:rPr lang="en-US" dirty="0" smtClean="0"/>
              <a:t>2.2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57" y="1063416"/>
            <a:ext cx="4950649" cy="12340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7" y="2500746"/>
            <a:ext cx="4950649" cy="124711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412" y="1461231"/>
            <a:ext cx="4912659" cy="83619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412" y="2500747"/>
            <a:ext cx="4912659" cy="7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Операции с </a:t>
            </a:r>
            <a:r>
              <a:rPr lang="ru-RU" dirty="0" smtClean="0"/>
              <a:t>матрицами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Приведите </a:t>
            </a:r>
            <a:r>
              <a:rPr lang="ru-RU" dirty="0"/>
              <a:t>приведённые ниже матрицы к диагональному </a:t>
            </a:r>
            <a:r>
              <a:rPr lang="ru-RU" dirty="0" smtClean="0"/>
              <a:t>виду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ru-RU" dirty="0"/>
              <a:t>Вычислите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10" y="3491441"/>
            <a:ext cx="1152686" cy="4667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447" y="3491441"/>
            <a:ext cx="1171739" cy="4763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337" y="3381888"/>
            <a:ext cx="1486107" cy="6858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873" y="4846172"/>
            <a:ext cx="1419423" cy="4953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894" y="4798540"/>
            <a:ext cx="1390844" cy="5906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336" y="4793268"/>
            <a:ext cx="1400370" cy="5811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2304" y="4831373"/>
            <a:ext cx="114316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6431</TotalTime>
  <Words>469</Words>
  <Application>Microsoft Office PowerPoint</Application>
  <PresentationFormat>Широкоэкранный</PresentationFormat>
  <Paragraphs>82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Совет директоров</vt:lpstr>
      <vt:lpstr>Презентация по лабораторной работе №4 по предмету Компьютерный практикум по статистическому анализу данных</vt:lpstr>
      <vt:lpstr>Цель работы</vt:lpstr>
      <vt:lpstr>Задание 1</vt:lpstr>
      <vt:lpstr>Задание 1(1, 2): код и результат</vt:lpstr>
      <vt:lpstr>Задание 2</vt:lpstr>
      <vt:lpstr>Задание 2.1(a-c): код и результат</vt:lpstr>
      <vt:lpstr>Задание 2.1(d-f): код и результат</vt:lpstr>
      <vt:lpstr>Задание 2.2: код и результат</vt:lpstr>
      <vt:lpstr>Задание 3</vt:lpstr>
      <vt:lpstr>Задание 3</vt:lpstr>
      <vt:lpstr>Задание 3.1: код и результат</vt:lpstr>
      <vt:lpstr>Задание 3.2: код и результат</vt:lpstr>
      <vt:lpstr>Задание 3.3: код и результат</vt:lpstr>
      <vt:lpstr>Задание 3+: код и результат</vt:lpstr>
      <vt:lpstr>Задание 4</vt:lpstr>
      <vt:lpstr>Задание 4</vt:lpstr>
      <vt:lpstr>Задание 4.1: код и результат</vt:lpstr>
      <vt:lpstr>Задание 4.2: код и результат</vt:lpstr>
      <vt:lpstr>Задание 4.3: код и результат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</dc:title>
  <dc:creator>Kerreduen@gmail.com</dc:creator>
  <cp:lastModifiedBy>Kerreduen@gmail.com</cp:lastModifiedBy>
  <cp:revision>139</cp:revision>
  <dcterms:created xsi:type="dcterms:W3CDTF">2023-04-22T20:32:21Z</dcterms:created>
  <dcterms:modified xsi:type="dcterms:W3CDTF">2023-11-26T16:06:31Z</dcterms:modified>
</cp:coreProperties>
</file>