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0"/>
  </p:notesMasterIdLst>
  <p:sldIdLst>
    <p:sldId id="256" r:id="rId2"/>
    <p:sldId id="257" r:id="rId3"/>
    <p:sldId id="258" r:id="rId4"/>
    <p:sldId id="270" r:id="rId5"/>
    <p:sldId id="291" r:id="rId6"/>
    <p:sldId id="292" r:id="rId7"/>
    <p:sldId id="271" r:id="rId8"/>
    <p:sldId id="274" r:id="rId9"/>
    <p:sldId id="273" r:id="rId10"/>
    <p:sldId id="275" r:id="rId11"/>
    <p:sldId id="272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93" r:id="rId22"/>
    <p:sldId id="285" r:id="rId23"/>
    <p:sldId id="286" r:id="rId24"/>
    <p:sldId id="287" r:id="rId25"/>
    <p:sldId id="288" r:id="rId26"/>
    <p:sldId id="289" r:id="rId27"/>
    <p:sldId id="290" r:id="rId28"/>
    <p:sldId id="269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885B8-9FBA-4114-8664-6BB3969A82F9}" type="datetimeFigureOut">
              <a:rPr lang="ru-RU" smtClean="0"/>
              <a:t>25.11.2023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13698-5601-4A4F-9421-BABE013A2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486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412A27B-7077-4006-BB3B-6DE77CF20E70}" type="datetime1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24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01B-D573-4739-A112-E9191EBA171D}" type="datetime1">
              <a:rPr lang="ru-RU" smtClean="0"/>
              <a:t>25.11.2023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6A12-F202-41D9-A361-0E974D05D240}" type="datetime1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746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2874-42E8-43C3-8765-CD1B003EF841}" type="datetime1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20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CFB1-638E-4030-B141-F95654AF8DDE}" type="datetime1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725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DCE2-372C-403E-A46A-F6F6EE588BE1}" type="datetime1">
              <a:rPr lang="ru-RU" smtClean="0"/>
              <a:t>25.11.2023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221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0982-3420-4646-828D-80612B269D2B}" type="datetime1">
              <a:rPr lang="ru-RU" smtClean="0"/>
              <a:t>25.11.2023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282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88A-55A4-4DFE-AE09-FD060B9AD734}" type="datetime1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12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8EEA-B5FE-4834-A972-17C94685270C}" type="datetime1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92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F48B-E1B3-495F-B0C8-FA5F53591CC6}" type="datetime1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89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9CB-783D-4E7F-A4C6-2823C4E73372}" type="datetime1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95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1008-9307-439B-8DF4-69945D47C8E6}" type="datetime1">
              <a:rPr lang="ru-RU" smtClean="0"/>
              <a:t>25.11.2023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92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E6EE-15E3-47B4-9B55-80CF8903C1D7}" type="datetime1">
              <a:rPr lang="ru-RU" smtClean="0"/>
              <a:t>25.11.2023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33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9460-C696-4B7B-AFEF-50ACD0F1D5E2}" type="datetime1">
              <a:rPr lang="ru-RU" smtClean="0"/>
              <a:t>25.11.2023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4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B6EB-0234-4D52-9B83-E9368804F20D}" type="datetime1">
              <a:rPr lang="ru-RU" smtClean="0"/>
              <a:t>25.11.2023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3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F603-77CE-4542-A4AF-B4D8EABF8AA5}" type="datetime1">
              <a:rPr lang="ru-RU" smtClean="0"/>
              <a:t>25.11.2023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87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C7BF-B132-492D-B196-C89CC1E76A04}" type="datetime1">
              <a:rPr lang="ru-RU" smtClean="0"/>
              <a:t>25.11.2023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32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2066D1-F2CC-4B9E-AF9D-68523155C3FC}" type="datetime1">
              <a:rPr lang="ru-RU" smtClean="0"/>
              <a:t>25.11.2023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99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790951" cy="2677648"/>
          </a:xfrm>
        </p:spPr>
        <p:txBody>
          <a:bodyPr/>
          <a:lstStyle/>
          <a:p>
            <a:r>
              <a:rPr lang="ru-RU" sz="4400" dirty="0" smtClean="0"/>
              <a:t>Презентация по лабораторной </a:t>
            </a:r>
            <a:r>
              <a:rPr lang="ru-RU" sz="4400" smtClean="0"/>
              <a:t>работе №3 </a:t>
            </a:r>
            <a:r>
              <a:rPr lang="ru-RU" sz="4400" dirty="0" smtClean="0"/>
              <a:t>по </a:t>
            </a:r>
            <a:r>
              <a:rPr lang="ru-RU" sz="4400" dirty="0"/>
              <a:t>предмету Компьютерный практикум по статистическому анализу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Студент группы нфибд-01-20 Евдокимов максим Михайлович (1032203019)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4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517" y="403305"/>
            <a:ext cx="4826536" cy="392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8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dirty="0"/>
              <a:t>Используйте map() или </a:t>
            </a:r>
            <a:r>
              <a:rPr lang="ru-RU" dirty="0" err="1"/>
              <a:t>broadcast</a:t>
            </a:r>
            <a:r>
              <a:rPr lang="ru-RU" dirty="0"/>
              <a:t>() для задания матрицы 𝐴, каждый элемент которой увеличивается на единицу по сравнению с предыдущим.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0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4: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280" y="971605"/>
            <a:ext cx="7059010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dirty="0"/>
              <a:t>Задайте матрицу 𝐴 следующего вида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Найдите </a:t>
            </a:r>
            <a:r>
              <a:rPr lang="ru-RU" dirty="0"/>
              <a:t>𝐴3 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Замените </a:t>
            </a:r>
            <a:r>
              <a:rPr lang="ru-RU" dirty="0"/>
              <a:t>третий столбец матрицы 𝐴 на сумму второго и третьего столбцов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342" y="3494788"/>
            <a:ext cx="1419423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5: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Обычные операции над матрицами.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4" y="1186158"/>
            <a:ext cx="2972215" cy="26483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88" y="1737732"/>
            <a:ext cx="3820058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1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dirty="0"/>
              <a:t>Создайте матрицу 𝐵 с элементами </a:t>
            </a:r>
            <a:r>
              <a:rPr lang="en-US" dirty="0" smtClean="0"/>
              <a:t>B</a:t>
            </a:r>
            <a:r>
              <a:rPr lang="en-US" baseline="-25000" dirty="0" smtClean="0"/>
              <a:t>i</a:t>
            </a:r>
            <a:r>
              <a:rPr lang="ru-RU" baseline="-25000" dirty="0" smtClean="0"/>
              <a:t>1 </a:t>
            </a:r>
            <a:r>
              <a:rPr lang="ru-RU" dirty="0"/>
              <a:t>= 10, </a:t>
            </a:r>
            <a:r>
              <a:rPr lang="en-US" dirty="0" smtClean="0"/>
              <a:t>B</a:t>
            </a:r>
            <a:r>
              <a:rPr lang="en-US" baseline="-25000" dirty="0" smtClean="0"/>
              <a:t>i</a:t>
            </a:r>
            <a:r>
              <a:rPr lang="ru-RU" baseline="-25000" dirty="0" smtClean="0"/>
              <a:t>2</a:t>
            </a:r>
            <a:r>
              <a:rPr lang="ru-RU" dirty="0" smtClean="0"/>
              <a:t> </a:t>
            </a:r>
            <a:r>
              <a:rPr lang="ru-RU" dirty="0"/>
              <a:t>= −10, </a:t>
            </a:r>
            <a:r>
              <a:rPr lang="en-US" dirty="0" smtClean="0"/>
              <a:t>B</a:t>
            </a:r>
            <a:r>
              <a:rPr lang="en-US" baseline="-25000" dirty="0" smtClean="0"/>
              <a:t>i</a:t>
            </a:r>
            <a:r>
              <a:rPr lang="ru-RU" baseline="-25000" dirty="0" smtClean="0"/>
              <a:t>3</a:t>
            </a:r>
            <a:r>
              <a:rPr lang="ru-RU" dirty="0" smtClean="0"/>
              <a:t> </a:t>
            </a:r>
            <a:r>
              <a:rPr lang="ru-RU" dirty="0"/>
              <a:t>= 10, </a:t>
            </a:r>
            <a:r>
              <a:rPr lang="en-US" dirty="0" err="1" smtClean="0"/>
              <a:t>i</a:t>
            </a:r>
            <a:r>
              <a:rPr lang="ru-RU" dirty="0" smtClean="0"/>
              <a:t> </a:t>
            </a:r>
            <a:r>
              <a:rPr lang="ru-RU" dirty="0"/>
              <a:t>= 1, 2, </a:t>
            </a:r>
            <a:r>
              <a:rPr lang="ru-RU" dirty="0" smtClean="0"/>
              <a:t>…, </a:t>
            </a:r>
            <a:r>
              <a:rPr lang="ru-RU" dirty="0"/>
              <a:t>15. Вычислите матрицу 𝐶 = </a:t>
            </a:r>
            <a:r>
              <a:rPr lang="en-US" dirty="0" smtClean="0"/>
              <a:t>B</a:t>
            </a:r>
            <a:r>
              <a:rPr lang="en-US" baseline="30000" dirty="0" smtClean="0"/>
              <a:t>T</a:t>
            </a:r>
            <a:r>
              <a:rPr lang="en-US" dirty="0" smtClean="0"/>
              <a:t>*B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2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6: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Очень специфическое задание где не всё так однозначно.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571" y="1593187"/>
            <a:ext cx="4858428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8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7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Создайте матрицу 𝑍 размерности 6 × 6, все элементы которой равны нулю, и матрицу 𝐸, все элементы которой равны 1. Используя цикл </a:t>
            </a:r>
            <a:r>
              <a:rPr lang="ru-RU" dirty="0" err="1"/>
              <a:t>while</a:t>
            </a:r>
            <a:r>
              <a:rPr lang="ru-RU" dirty="0"/>
              <a:t> или for и закономерности расположения элементов, создайте следующие матрицы размерности 6 × 6: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446" y="3917203"/>
            <a:ext cx="3877216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7: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С единицами и нулями можно строить различные фигуры и графики на основе данного способа</a:t>
            </a:r>
            <a:r>
              <a:rPr lang="ru-RU" sz="1400" dirty="0" smtClean="0"/>
              <a:t>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603" y="295729"/>
            <a:ext cx="5000363" cy="412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8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В языке R есть функция </a:t>
            </a:r>
            <a:r>
              <a:rPr lang="ru-RU" dirty="0" err="1"/>
              <a:t>outer</a:t>
            </a:r>
            <a:r>
              <a:rPr lang="ru-RU" dirty="0"/>
              <a:t>(). Фактически, это матричное умножение с возможностью изменить применяемую операцию (например, заменить произведение на сложение или возведение в </a:t>
            </a:r>
            <a:r>
              <a:rPr lang="ru-RU" dirty="0" smtClean="0"/>
              <a:t>степень</a:t>
            </a:r>
            <a:endParaRPr lang="en-US" dirty="0" smtClean="0"/>
          </a:p>
          <a:p>
            <a:r>
              <a:rPr lang="ru-RU" dirty="0" smtClean="0"/>
              <a:t>Напишите </a:t>
            </a:r>
            <a:r>
              <a:rPr lang="ru-RU" dirty="0"/>
              <a:t>свою функцию, аналогичную функции </a:t>
            </a:r>
            <a:r>
              <a:rPr lang="ru-RU" dirty="0" err="1"/>
              <a:t>outer</a:t>
            </a:r>
            <a:r>
              <a:rPr lang="ru-RU" dirty="0"/>
              <a:t>() языка R. Функция должна иметь следующий интерфейс: </a:t>
            </a:r>
            <a:r>
              <a:rPr lang="ru-RU" dirty="0" err="1"/>
              <a:t>outer</a:t>
            </a:r>
            <a:r>
              <a:rPr lang="ru-RU" dirty="0"/>
              <a:t>(</a:t>
            </a:r>
            <a:r>
              <a:rPr lang="ru-RU" dirty="0" err="1"/>
              <a:t>x,y,operation</a:t>
            </a:r>
            <a:r>
              <a:rPr lang="ru-RU" dirty="0"/>
              <a:t>). Таким образом, функция вида </a:t>
            </a:r>
            <a:r>
              <a:rPr lang="ru-RU" dirty="0" err="1"/>
              <a:t>outer</a:t>
            </a:r>
            <a:r>
              <a:rPr lang="ru-RU" dirty="0"/>
              <a:t>(A,B,*) должна быть эквивалентна произведению матриц 𝐴 и 𝐵 размерностями 𝐿 × 𝑀 и 𝑀 × 𝑁 соответственно, где элементы результирующей матрицы 𝐶 имеют вид 𝐶</a:t>
            </a:r>
            <a:r>
              <a:rPr lang="ru-RU" baseline="-25000" dirty="0"/>
              <a:t>𝑖𝑗</a:t>
            </a:r>
            <a:r>
              <a:rPr lang="ru-RU" dirty="0"/>
              <a:t> = 𝑀 ∑ 𝑘=1 𝐴</a:t>
            </a:r>
            <a:r>
              <a:rPr lang="ru-RU" baseline="-25000" dirty="0"/>
              <a:t>𝑖𝑘</a:t>
            </a:r>
            <a:r>
              <a:rPr lang="ru-RU" dirty="0"/>
              <a:t>𝐵</a:t>
            </a:r>
            <a:r>
              <a:rPr lang="ru-RU" baseline="-25000" dirty="0"/>
              <a:t>𝑘</a:t>
            </a:r>
            <a:r>
              <a:rPr lang="ru-RU" dirty="0"/>
              <a:t>𝑗 (или в тензорном виде </a:t>
            </a:r>
            <a:r>
              <a:rPr lang="ru-RU" dirty="0" smtClean="0"/>
              <a:t>𝐶</a:t>
            </a:r>
            <a:r>
              <a:rPr lang="ru-RU" baseline="-25000" dirty="0" smtClean="0"/>
              <a:t>𝑗𝑖</a:t>
            </a:r>
            <a:r>
              <a:rPr lang="ru-RU" dirty="0" smtClean="0"/>
              <a:t> </a:t>
            </a:r>
            <a:r>
              <a:rPr lang="ru-RU" dirty="0"/>
              <a:t>= 𝑀 ∑ 𝑘=1 </a:t>
            </a:r>
            <a:r>
              <a:rPr lang="ru-RU" dirty="0" smtClean="0"/>
              <a:t>𝐴</a:t>
            </a:r>
            <a:r>
              <a:rPr lang="ru-RU" baseline="-25000" dirty="0" smtClean="0"/>
              <a:t>𝑖𝑘</a:t>
            </a:r>
            <a:r>
              <a:rPr lang="ru-RU" dirty="0" smtClean="0"/>
              <a:t>𝐵</a:t>
            </a:r>
            <a:r>
              <a:rPr lang="ru-RU" baseline="-25000" dirty="0" smtClean="0"/>
              <a:t>𝑘𝑗</a:t>
            </a:r>
            <a:r>
              <a:rPr lang="ru-RU" dirty="0" smtClean="0"/>
              <a:t> </a:t>
            </a:r>
            <a:r>
              <a:rPr lang="ru-RU" dirty="0"/>
              <a:t>). </a:t>
            </a:r>
            <a:endParaRPr lang="en-US" dirty="0" smtClean="0"/>
          </a:p>
          <a:p>
            <a:r>
              <a:rPr lang="ru-RU" dirty="0" smtClean="0"/>
              <a:t>Используя </a:t>
            </a:r>
            <a:r>
              <a:rPr lang="ru-RU" dirty="0"/>
              <a:t>написанную вами функцию </a:t>
            </a:r>
            <a:r>
              <a:rPr lang="ru-RU" dirty="0" err="1"/>
              <a:t>outer</a:t>
            </a:r>
            <a:r>
              <a:rPr lang="ru-RU" dirty="0"/>
              <a:t>(), создайте матрицы следующей структуры: </a:t>
            </a:r>
            <a:r>
              <a:rPr lang="en-US" dirty="0" smtClean="0"/>
              <a:t>(</a:t>
            </a:r>
            <a:r>
              <a:rPr lang="ru-RU" dirty="0" smtClean="0"/>
              <a:t>с заданием)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8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416300"/>
          </a:xfrm>
        </p:spPr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dirty="0"/>
              <a:t>1. Используя Jupyter </a:t>
            </a:r>
            <a:r>
              <a:rPr lang="ru-RU" dirty="0" err="1"/>
              <a:t>Lab</a:t>
            </a:r>
            <a:r>
              <a:rPr lang="ru-RU" dirty="0"/>
              <a:t>, повторите примеры из раздела 3.2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2</a:t>
            </a:r>
            <a:r>
              <a:rPr lang="ru-RU" dirty="0"/>
              <a:t>. Выполните задания для самостоятельной работы (раздел 3.4).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2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8</a:t>
            </a:r>
            <a:r>
              <a:rPr lang="en-US" dirty="0" smtClean="0"/>
              <a:t>.1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В каждом случае ваше решение должно быть легко обобщаемым на случай создания матриц большей размерности, но той же </a:t>
            </a:r>
            <a:r>
              <a:rPr lang="ru-RU" sz="1400" dirty="0" smtClean="0"/>
              <a:t>структуры</a:t>
            </a:r>
            <a:r>
              <a:rPr lang="ru-RU" sz="1400" dirty="0" smtClean="0"/>
              <a:t>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20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820" y="1721224"/>
            <a:ext cx="5817309" cy="16017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987" y="295729"/>
            <a:ext cx="2314498" cy="40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8</a:t>
            </a:r>
            <a:r>
              <a:rPr lang="en-US" dirty="0" smtClean="0"/>
              <a:t>.2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В каждом случае ваше решение должно быть легко обобщаемым на случай создания матриц большей размерности, но той же </a:t>
            </a:r>
            <a:r>
              <a:rPr lang="ru-RU" sz="1400" dirty="0" smtClean="0"/>
              <a:t>структуры</a:t>
            </a:r>
            <a:r>
              <a:rPr lang="ru-RU" sz="1400" dirty="0" smtClean="0"/>
              <a:t>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91" y="2652298"/>
            <a:ext cx="3571258" cy="161661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159" y="2617527"/>
            <a:ext cx="2543530" cy="16861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91" y="1105988"/>
            <a:ext cx="6411526" cy="7382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920" y="295729"/>
            <a:ext cx="2322680" cy="419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 smtClean="0"/>
              <a:t>Решите </a:t>
            </a:r>
            <a:r>
              <a:rPr lang="ru-RU" dirty="0"/>
              <a:t>следующую систему линейных </a:t>
            </a:r>
            <a:r>
              <a:rPr lang="ru-RU" dirty="0" smtClean="0"/>
              <a:t>уравнений </a:t>
            </a:r>
            <a:r>
              <a:rPr lang="ru-RU" dirty="0"/>
              <a:t>с 5 неизвестными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/>
              <a:t>рассмотрев соответствующее матричное уравнение </a:t>
            </a:r>
            <a:r>
              <a:rPr lang="ru-RU" dirty="0" err="1"/>
              <a:t>Ax</a:t>
            </a:r>
            <a:r>
              <a:rPr lang="ru-RU" dirty="0"/>
              <a:t> = 𝑦. Обратите внимание на особый вид матрицы 𝐴. Метод, используемый для решения данной системы уравнений, должен быть легко обобщаем на случай большего числа уравнений, где матрица 𝐴 будет иметь такую же </a:t>
            </a:r>
            <a:r>
              <a:rPr lang="ru-RU" dirty="0" smtClean="0"/>
              <a:t>структуру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05" y="2962210"/>
            <a:ext cx="2314898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6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9: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969" y="510242"/>
            <a:ext cx="7193960" cy="39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10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r>
              <a:rPr lang="ru-RU" dirty="0"/>
              <a:t>Создайте матрицу 𝑀 размерности 6 × 10, элементами которой являются целые числа, выбранные случайным образом с повторениями из совокупности 1, 2, </a:t>
            </a:r>
            <a:r>
              <a:rPr lang="ru-RU" dirty="0" smtClean="0"/>
              <a:t>…, </a:t>
            </a:r>
            <a:r>
              <a:rPr lang="ru-RU" dirty="0"/>
              <a:t>10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– </a:t>
            </a:r>
            <a:r>
              <a:rPr lang="ru-RU" dirty="0"/>
              <a:t>Найдите число элементов в каждой строке матрицы 𝑀, которые больше числа 𝑁 (например, 𝑁 = 4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 smtClean="0"/>
              <a:t>– </a:t>
            </a:r>
            <a:r>
              <a:rPr lang="ru-RU" dirty="0"/>
              <a:t>Определите, в каких строках </a:t>
            </a:r>
            <a:r>
              <a:rPr lang="ru-RU" dirty="0" smtClean="0"/>
              <a:t>матрицы</a:t>
            </a:r>
            <a:r>
              <a:rPr lang="en-US" dirty="0" smtClean="0"/>
              <a:t> </a:t>
            </a:r>
            <a:r>
              <a:rPr lang="ru-RU" dirty="0" smtClean="0"/>
              <a:t>𝑀</a:t>
            </a:r>
            <a:r>
              <a:rPr lang="en-US" dirty="0" smtClean="0"/>
              <a:t> </a:t>
            </a:r>
            <a:r>
              <a:rPr lang="ru-RU" dirty="0" smtClean="0"/>
              <a:t>число</a:t>
            </a:r>
            <a:r>
              <a:rPr lang="en-US" dirty="0" smtClean="0"/>
              <a:t> </a:t>
            </a:r>
            <a:r>
              <a:rPr lang="ru-RU" dirty="0" smtClean="0"/>
              <a:t>𝑀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/>
              <a:t>например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𝑀 </a:t>
            </a:r>
            <a:r>
              <a:rPr lang="ru-RU" dirty="0"/>
              <a:t>= 7) встречается ровно 2 раза</a:t>
            </a:r>
            <a:r>
              <a:rPr lang="ru-RU" dirty="0" smtClean="0"/>
              <a:t>?</a:t>
            </a:r>
            <a:endParaRPr lang="en-US" dirty="0" smtClean="0"/>
          </a:p>
          <a:p>
            <a:r>
              <a:rPr lang="ru-RU" dirty="0" smtClean="0"/>
              <a:t>– </a:t>
            </a:r>
            <a:r>
              <a:rPr lang="ru-RU" dirty="0"/>
              <a:t>Определите все пары столбцов матрицы 𝑀, сумма элементов которых больше 𝐾 (например, 𝐾 = 75).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8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10: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77" y="458645"/>
            <a:ext cx="3407467" cy="32005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833" y="458645"/>
            <a:ext cx="5086250" cy="15211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727" y="2111166"/>
            <a:ext cx="5352461" cy="207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11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dirty="0"/>
              <a:t>Вычислите</a:t>
            </a:r>
            <a:r>
              <a:rPr lang="ru-RU" dirty="0" smtClean="0"/>
              <a:t>: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2828"/>
          <a:stretch/>
        </p:blipFill>
        <p:spPr>
          <a:xfrm>
            <a:off x="4804456" y="3532094"/>
            <a:ext cx="1596343" cy="134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11: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492" y="1870719"/>
            <a:ext cx="4010585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В ходе выполнения работы были изучены принципы работы условных выражений </a:t>
            </a:r>
            <a:r>
              <a:rPr lang="en-US" dirty="0"/>
              <a:t>if</a:t>
            </a:r>
            <a:r>
              <a:rPr lang="ru-RU" dirty="0"/>
              <a:t>-</a:t>
            </a:r>
            <a:r>
              <a:rPr lang="en-US" dirty="0" err="1"/>
              <a:t>elseif</a:t>
            </a:r>
            <a:r>
              <a:rPr lang="ru-RU" dirty="0"/>
              <a:t>-</a:t>
            </a:r>
            <a:r>
              <a:rPr lang="en-US" dirty="0"/>
              <a:t>else</a:t>
            </a:r>
            <a:r>
              <a:rPr lang="ru-RU" dirty="0"/>
              <a:t>, циклов </a:t>
            </a:r>
            <a:r>
              <a:rPr lang="en-US" dirty="0"/>
              <a:t>while</a:t>
            </a:r>
            <a:r>
              <a:rPr lang="ru-RU" dirty="0"/>
              <a:t>-</a:t>
            </a:r>
            <a:r>
              <a:rPr lang="en-US" dirty="0"/>
              <a:t>for </a:t>
            </a:r>
            <a:r>
              <a:rPr lang="ru-RU" dirty="0"/>
              <a:t>и функций </a:t>
            </a:r>
            <a:r>
              <a:rPr lang="en-US" dirty="0"/>
              <a:t>function</a:t>
            </a:r>
            <a:r>
              <a:rPr lang="ru-RU" dirty="0"/>
              <a:t>, а также принципы работы их с векторами и матрицами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6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Используя </a:t>
            </a:r>
            <a:r>
              <a:rPr lang="ru-RU" dirty="0"/>
              <a:t>циклы </a:t>
            </a:r>
            <a:r>
              <a:rPr lang="ru-RU" dirty="0" err="1"/>
              <a:t>while</a:t>
            </a:r>
            <a:r>
              <a:rPr lang="ru-RU" dirty="0"/>
              <a:t> и for:</a:t>
            </a:r>
          </a:p>
          <a:p>
            <a:r>
              <a:rPr lang="ru-RU" dirty="0"/>
              <a:t>– выведите на экран целые числа от 1 до 100 и напечатайте их квадраты;</a:t>
            </a:r>
          </a:p>
          <a:p>
            <a:r>
              <a:rPr lang="ru-RU" dirty="0"/>
              <a:t>– создайте словарь </a:t>
            </a:r>
            <a:r>
              <a:rPr lang="ru-RU" dirty="0" err="1"/>
              <a:t>squares</a:t>
            </a:r>
            <a:r>
              <a:rPr lang="ru-RU" dirty="0"/>
              <a:t>, который будет содержать целые числа в качестве ключей и квадраты в качестве их пар-значений;</a:t>
            </a:r>
          </a:p>
          <a:p>
            <a:r>
              <a:rPr lang="ru-RU" dirty="0"/>
              <a:t>– создайте массив </a:t>
            </a:r>
            <a:r>
              <a:rPr lang="ru-RU" dirty="0" err="1"/>
              <a:t>squares_arr</a:t>
            </a:r>
            <a:r>
              <a:rPr lang="ru-RU" dirty="0"/>
              <a:t>, содержащий квадраты всех чисел от 1 до 100.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0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1</a:t>
            </a:r>
            <a:r>
              <a:rPr lang="en-US" dirty="0" smtClean="0"/>
              <a:t>.1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87" y="1063416"/>
            <a:ext cx="7857595" cy="28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1</a:t>
            </a:r>
            <a:r>
              <a:rPr lang="en-US" dirty="0" smtClean="0"/>
              <a:t>.2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10" y="1844942"/>
            <a:ext cx="10100544" cy="181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1</a:t>
            </a:r>
            <a:r>
              <a:rPr lang="en-US" dirty="0" smtClean="0"/>
              <a:t>.3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49" y="1727878"/>
            <a:ext cx="9601472" cy="24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dirty="0"/>
              <a:t>Напишите условный оператор, который печатает число, если число чётное, и строку «нечётное», если число нечётное. Перепишите код, используя тернарный оператор.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8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2: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14" y="1855161"/>
            <a:ext cx="4887007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8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060200" cy="706964"/>
          </a:xfrm>
        </p:spPr>
        <p:txBody>
          <a:bodyPr/>
          <a:lstStyle/>
          <a:p>
            <a:r>
              <a:rPr lang="ru-RU" dirty="0" smtClean="0"/>
              <a:t>Задание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353876" cy="3416300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dirty="0"/>
              <a:t>Напишите функцию </a:t>
            </a:r>
            <a:r>
              <a:rPr lang="ru-RU" dirty="0" err="1"/>
              <a:t>add_one</a:t>
            </a:r>
            <a:r>
              <a:rPr lang="ru-RU" dirty="0"/>
              <a:t>, которая добавляет 1 к своему входу.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17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5542</TotalTime>
  <Words>778</Words>
  <Application>Microsoft Office PowerPoint</Application>
  <PresentationFormat>Широкоэкранный</PresentationFormat>
  <Paragraphs>109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Совет директоров</vt:lpstr>
      <vt:lpstr>Презентация по лабораторной работе №3 по предмету Компьютерный практикум по статистическому анализу данных</vt:lpstr>
      <vt:lpstr>Цель работы</vt:lpstr>
      <vt:lpstr>Задание 1</vt:lpstr>
      <vt:lpstr>Задание 1.1: код и результат</vt:lpstr>
      <vt:lpstr>Задание 1.2: код и результат</vt:lpstr>
      <vt:lpstr>Задание 1.3: код и результат</vt:lpstr>
      <vt:lpstr>Задание 2</vt:lpstr>
      <vt:lpstr>Задание 2: код и результат</vt:lpstr>
      <vt:lpstr>Задание 3</vt:lpstr>
      <vt:lpstr>Задание 3: код и результат</vt:lpstr>
      <vt:lpstr>Задание 4</vt:lpstr>
      <vt:lpstr>Задание 4: код и результат</vt:lpstr>
      <vt:lpstr>Задание 5</vt:lpstr>
      <vt:lpstr>Задание 5: код и результат</vt:lpstr>
      <vt:lpstr>Задание 6</vt:lpstr>
      <vt:lpstr>Задание 6: код и результат</vt:lpstr>
      <vt:lpstr>Задание 7</vt:lpstr>
      <vt:lpstr>Задание 7: код и результат</vt:lpstr>
      <vt:lpstr>Задание 8</vt:lpstr>
      <vt:lpstr>Задание 8.1: код и результат</vt:lpstr>
      <vt:lpstr>Задание 8.2: код и результат</vt:lpstr>
      <vt:lpstr>Задание 9</vt:lpstr>
      <vt:lpstr>Задание 9: код и результат</vt:lpstr>
      <vt:lpstr>Задание 10</vt:lpstr>
      <vt:lpstr>Задание 10: код и результат</vt:lpstr>
      <vt:lpstr>Задание 11</vt:lpstr>
      <vt:lpstr>Задание 11: код и результат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</dc:title>
  <dc:creator>Kerreduen@gmail.com</dc:creator>
  <cp:lastModifiedBy>Kerreduen@gmail.com</cp:lastModifiedBy>
  <cp:revision>145</cp:revision>
  <dcterms:created xsi:type="dcterms:W3CDTF">2023-04-22T20:32:21Z</dcterms:created>
  <dcterms:modified xsi:type="dcterms:W3CDTF">2023-11-25T15:45:25Z</dcterms:modified>
</cp:coreProperties>
</file>