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7" r:id="rId2"/>
    <p:sldId id="268" r:id="rId3"/>
    <p:sldId id="389" r:id="rId4"/>
    <p:sldId id="317" r:id="rId5"/>
    <p:sldId id="270" r:id="rId6"/>
    <p:sldId id="398" r:id="rId7"/>
    <p:sldId id="397" r:id="rId8"/>
    <p:sldId id="392" r:id="rId9"/>
    <p:sldId id="281" r:id="rId10"/>
    <p:sldId id="399" r:id="rId11"/>
    <p:sldId id="393" r:id="rId12"/>
    <p:sldId id="395" r:id="rId13"/>
    <p:sldId id="394" r:id="rId14"/>
    <p:sldId id="396"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0F0F0"/>
          </a:solidFill>
        </a:fill>
      </a:tcStyle>
    </a:wholeTbl>
    <a:band1H>
      <a:tcStyle>
        <a:tcBdr/>
        <a:fill>
          <a:solidFill>
            <a:srgbClr val="E1E1E1"/>
          </a:solidFill>
        </a:fill>
      </a:tcStyle>
    </a:band1H>
    <a:band2H>
      <a:tcStyle>
        <a:tcBdr/>
      </a:tcStyle>
    </a:band2H>
    <a:band1V>
      <a:tcStyle>
        <a:tcBdr/>
        <a:fill>
          <a:solidFill>
            <a:srgbClr val="E1E1E1"/>
          </a:solidFill>
        </a:fill>
      </a:tcStyle>
    </a:band1V>
    <a:band2V>
      <a:tcStyle>
        <a:tcBdr/>
      </a:tcStyle>
    </a:band2V>
    <a:lastCol>
      <a:tcTxStyle b="on">
        <a:font>
          <a:latin typeface="+mn-lt"/>
          <a:ea typeface="+mn-ea"/>
          <a:cs typeface="+mn-cs"/>
        </a:font>
        <a:srgbClr val="FFFFFF"/>
      </a:tcTxStyle>
      <a:tcStyle>
        <a:tcBdr/>
        <a:fill>
          <a:solidFill>
            <a:srgbClr val="A5A5A5"/>
          </a:solidFill>
        </a:fill>
      </a:tcStyle>
    </a:lastCol>
    <a:firstCol>
      <a:tcTxStyle b="on">
        <a:font>
          <a:latin typeface="+mn-lt"/>
          <a:ea typeface="+mn-ea"/>
          <a:cs typeface="+mn-cs"/>
        </a:font>
        <a:srgbClr val="FFFFFF"/>
      </a:tcTxStyle>
      <a:tcStyle>
        <a:tcBdr/>
        <a:fill>
          <a:solidFill>
            <a:srgbClr val="A5A5A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5A5A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5A5A5"/>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CECE8"/>
          </a:solidFill>
        </a:fill>
      </a:tcStyle>
    </a:wholeTbl>
    <a:band1H>
      <a:tcStyle>
        <a:tcBdr/>
        <a:fill>
          <a:solidFill>
            <a:srgbClr val="F8D7CD"/>
          </a:solidFill>
        </a:fill>
      </a:tcStyle>
    </a:band1H>
    <a:band2H>
      <a:tcStyle>
        <a:tcBdr/>
      </a:tcStyle>
    </a:band2H>
    <a:band1V>
      <a:tcStyle>
        <a:tcBdr/>
        <a:fill>
          <a:solidFill>
            <a:srgbClr val="F8D7CD"/>
          </a:solidFill>
        </a:fill>
      </a:tcStyle>
    </a:band1V>
    <a:band2V>
      <a:tcStyle>
        <a:tcBdr/>
      </a:tcStyle>
    </a:band2V>
    <a:lastCol>
      <a:tcTxStyle b="on">
        <a:font>
          <a:latin typeface="+mn-lt"/>
          <a:ea typeface="+mn-ea"/>
          <a:cs typeface="+mn-cs"/>
        </a:font>
        <a:srgbClr val="FFFFFF"/>
      </a:tcTxStyle>
      <a:tcStyle>
        <a:tcBdr/>
        <a:fill>
          <a:solidFill>
            <a:srgbClr val="ED7D31"/>
          </a:solidFill>
        </a:fill>
      </a:tcStyle>
    </a:lastCol>
    <a:firstCol>
      <a:tcTxStyle b="on">
        <a:font>
          <a:latin typeface="+mn-lt"/>
          <a:ea typeface="+mn-ea"/>
          <a:cs typeface="+mn-cs"/>
        </a:font>
        <a:srgbClr val="FFFFFF"/>
      </a:tcTxStyle>
      <a:tcStyle>
        <a:tcBdr/>
        <a:fill>
          <a:solidFill>
            <a:srgbClr val="ED7D3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ED7D3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ED7D31"/>
          </a:solidFill>
        </a:fill>
      </a:tcStyle>
    </a:firstRow>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F1E9"/>
          </a:solidFill>
        </a:fill>
      </a:tcStyle>
    </a:wholeTbl>
    <a:band1H>
      <a:tcStyle>
        <a:tcBdr/>
        <a:fill>
          <a:solidFill>
            <a:srgbClr val="D5E3CF"/>
          </a:solidFill>
        </a:fill>
      </a:tcStyle>
    </a:band1H>
    <a:band2H>
      <a:tcStyle>
        <a:tcBdr/>
      </a:tcStyle>
    </a:band2H>
    <a:band1V>
      <a:tcStyle>
        <a:tcBdr/>
        <a:fill>
          <a:solidFill>
            <a:srgbClr val="D5E3CF"/>
          </a:solidFill>
        </a:fill>
      </a:tcStyle>
    </a:band1V>
    <a:band2V>
      <a:tcStyle>
        <a:tcBdr/>
      </a:tcStyle>
    </a:band2V>
    <a:lastCol>
      <a:tcTxStyle b="on">
        <a:font>
          <a:latin typeface="+mn-lt"/>
          <a:ea typeface="+mn-ea"/>
          <a:cs typeface="+mn-cs"/>
        </a:font>
        <a:srgbClr val="FFFFFF"/>
      </a:tcTxStyle>
      <a:tcStyle>
        <a:tcBdr/>
        <a:fill>
          <a:solidFill>
            <a:srgbClr val="70AD47"/>
          </a:solidFill>
        </a:fill>
      </a:tcStyle>
    </a:lastCol>
    <a:firstCol>
      <a:tcTxStyle b="on">
        <a:font>
          <a:latin typeface="+mn-lt"/>
          <a:ea typeface="+mn-ea"/>
          <a:cs typeface="+mn-cs"/>
        </a:font>
        <a:srgbClr val="FFFFFF"/>
      </a:tcTxStyle>
      <a:tcStyle>
        <a:tcBdr/>
        <a:fill>
          <a:solidFill>
            <a:srgbClr val="70AD47"/>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70AD47"/>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70AD47"/>
          </a:solidFill>
        </a:fill>
      </a:tcStyle>
    </a:firstRow>
  </a:tblStyle>
  <a:tblStyle styleId="{00A15C55-8517-42AA-B614-E9B94910E393}"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FF4E7"/>
          </a:solidFill>
        </a:fill>
      </a:tcStyle>
    </a:wholeTbl>
    <a:band1H>
      <a:tcStyle>
        <a:tcBdr/>
        <a:fill>
          <a:solidFill>
            <a:srgbClr val="FFE8CB"/>
          </a:solidFill>
        </a:fill>
      </a:tcStyle>
    </a:band1H>
    <a:band2H>
      <a:tcStyle>
        <a:tcBdr/>
      </a:tcStyle>
    </a:band2H>
    <a:band1V>
      <a:tcStyle>
        <a:tcBdr/>
        <a:fill>
          <a:solidFill>
            <a:srgbClr val="FFE8CB"/>
          </a:solidFill>
        </a:fill>
      </a:tcStyle>
    </a:band1V>
    <a:band2V>
      <a:tcStyle>
        <a:tcBdr/>
      </a:tcStyle>
    </a:band2V>
    <a:lastCol>
      <a:tcTxStyle b="on">
        <a:font>
          <a:latin typeface="+mn-lt"/>
          <a:ea typeface="+mn-ea"/>
          <a:cs typeface="+mn-cs"/>
        </a:font>
        <a:srgbClr val="FFFFFF"/>
      </a:tcTxStyle>
      <a:tcStyle>
        <a:tcBdr/>
        <a:fill>
          <a:solidFill>
            <a:srgbClr val="FFC000"/>
          </a:solidFill>
        </a:fill>
      </a:tcStyle>
    </a:lastCol>
    <a:firstCol>
      <a:tcTxStyle b="on">
        <a:font>
          <a:latin typeface="+mn-lt"/>
          <a:ea typeface="+mn-ea"/>
          <a:cs typeface="+mn-cs"/>
        </a:font>
        <a:srgbClr val="FFFFFF"/>
      </a:tcTxStyle>
      <a:tcStyle>
        <a:tcBdr/>
        <a:fill>
          <a:solidFill>
            <a:srgbClr val="FFC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FC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FC000"/>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DCD27A-5D34-45B1-A9AB-BBE609006A6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3" name="Date Placeholder 2">
            <a:extLst>
              <a:ext uri="{FF2B5EF4-FFF2-40B4-BE49-F238E27FC236}">
                <a16:creationId xmlns:a16="http://schemas.microsoft.com/office/drawing/2014/main" id="{A4F72D09-712A-491B-AFA2-C74A7F42FCF6}"/>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DBA3034-4B5E-4774-B877-D592BD5AB7B4}" type="datetime1">
              <a:rPr lang="en-US" sz="1200" b="0" i="0" u="none" strike="noStrike" kern="1200" cap="none" spc="0" baseline="0">
                <a:solidFill>
                  <a:srgbClr val="000000"/>
                </a:solidFill>
                <a:uFillTx/>
                <a:latin typeface="Calibri"/>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3/9/2021</a:t>
            </a:fld>
            <a:endParaRPr lang="en-US" sz="1200" b="0" i="0" u="none" strike="noStrike" kern="1200" cap="none" spc="0" baseline="0">
              <a:solidFill>
                <a:srgbClr val="000000"/>
              </a:solidFill>
              <a:uFillTx/>
              <a:latin typeface="Calibri"/>
            </a:endParaRPr>
          </a:p>
        </p:txBody>
      </p:sp>
      <p:sp>
        <p:nvSpPr>
          <p:cNvPr id="4" name="Footer Placeholder 3">
            <a:extLst>
              <a:ext uri="{FF2B5EF4-FFF2-40B4-BE49-F238E27FC236}">
                <a16:creationId xmlns:a16="http://schemas.microsoft.com/office/drawing/2014/main" id="{97B417CA-9169-461F-9297-2AC1E555D555}"/>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a:solidFill>
                <a:srgbClr val="000000"/>
              </a:solidFill>
              <a:uFillTx/>
              <a:latin typeface="Calibri"/>
            </a:endParaRPr>
          </a:p>
        </p:txBody>
      </p:sp>
      <p:sp>
        <p:nvSpPr>
          <p:cNvPr id="5" name="Slide Number Placeholder 4">
            <a:extLst>
              <a:ext uri="{FF2B5EF4-FFF2-40B4-BE49-F238E27FC236}">
                <a16:creationId xmlns:a16="http://schemas.microsoft.com/office/drawing/2014/main" id="{9A387432-6C54-41F9-B67B-1D364EB4893B}"/>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7B6EB68-B0A3-406E-886D-9D21D9B5BFA3}" type="slidenum">
              <a:t>‹#›</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502935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BF6F8-B050-404D-9800-3D90C0F570C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3" name="Date Placeholder 2">
            <a:extLst>
              <a:ext uri="{FF2B5EF4-FFF2-40B4-BE49-F238E27FC236}">
                <a16:creationId xmlns:a16="http://schemas.microsoft.com/office/drawing/2014/main" id="{06F34EEA-63E0-430D-9841-6EFD898C17B6}"/>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5F3F30B6-A127-469E-AC4D-FA961D139947}" type="datetime1">
              <a:rPr lang="en-US"/>
              <a:pPr lvl="0"/>
              <a:t>3/9/2021</a:t>
            </a:fld>
            <a:endParaRPr lang="en-US"/>
          </a:p>
        </p:txBody>
      </p:sp>
      <p:sp>
        <p:nvSpPr>
          <p:cNvPr id="4" name="Slide Image Placeholder 3">
            <a:extLst>
              <a:ext uri="{FF2B5EF4-FFF2-40B4-BE49-F238E27FC236}">
                <a16:creationId xmlns:a16="http://schemas.microsoft.com/office/drawing/2014/main" id="{5B099A8B-F565-4863-8FA3-EE217C8E739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7C4C766E-904A-4BF1-83B2-485120963177}"/>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B5E3379-C0F4-497C-BD15-2450C919A284}"/>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7" name="Slide Number Placeholder 6">
            <a:extLst>
              <a:ext uri="{FF2B5EF4-FFF2-40B4-BE49-F238E27FC236}">
                <a16:creationId xmlns:a16="http://schemas.microsoft.com/office/drawing/2014/main" id="{AE1E0530-9C00-46E0-932D-06F6AF805847}"/>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EBCA37EB-74F6-4460-9362-591F9151832F}" type="slidenum">
              <a:t>‹#›</a:t>
            </a:fld>
            <a:endParaRPr lang="en-US"/>
          </a:p>
        </p:txBody>
      </p:sp>
    </p:spTree>
    <p:extLst>
      <p:ext uri="{BB962C8B-B14F-4D97-AF65-F5344CB8AC3E}">
        <p14:creationId xmlns:p14="http://schemas.microsoft.com/office/powerpoint/2010/main" val="3267073076"/>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81B16B-EFD5-48C5-B6E8-DD15A5500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FB3B7-299F-459B-96B3-ED67906BC6F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373AA921-3EF3-4EBF-8A36-16924A7708E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981A64-A1E9-48DA-B8F8-45D5883CF1C3}"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62447-3895-4D56-BCA4-5F141FCAE6C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31BB7F3-A8AD-41D1-AAC3-FEBF2970D28B}"/>
              </a:ext>
            </a:extLst>
          </p:cNvPr>
          <p:cNvSpPr txBox="1">
            <a:spLocks noGrp="1"/>
          </p:cNvSpPr>
          <p:nvPr>
            <p:ph type="body" sz="quarter" idx="1"/>
          </p:nvPr>
        </p:nvSpPr>
        <p:spPr/>
        <p:txBody>
          <a:bodyPr/>
          <a:lstStyle/>
          <a:p>
            <a:pPr lvl="0"/>
            <a:r>
              <a:rPr lang="en-GB"/>
              <a:t>The vulnerability report was done by all team members. </a:t>
            </a:r>
            <a:r>
              <a:rPr lang="en-US"/>
              <a:t>Harvard style refencing</a:t>
            </a:r>
          </a:p>
          <a:p>
            <a:pPr lvl="0"/>
            <a:endParaRPr lang="en-GB"/>
          </a:p>
        </p:txBody>
      </p:sp>
      <p:sp>
        <p:nvSpPr>
          <p:cNvPr id="4" name="Slide Number Placeholder 3">
            <a:extLst>
              <a:ext uri="{FF2B5EF4-FFF2-40B4-BE49-F238E27FC236}">
                <a16:creationId xmlns:a16="http://schemas.microsoft.com/office/drawing/2014/main" id="{4E361845-9E03-43AA-A6CD-2052F77421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7944C8-7CD0-4B96-B84C-BB9801B9C71F}" type="slidenum">
              <a:t>12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B0AD9-ADA4-4A80-853F-328818A93A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6DD6573-6DD5-4856-98A5-E09E5B99934E}"/>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269EAAB9-3611-42B0-9BA1-F464BBCBCD2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A879D9D-7605-43A5-817C-D7976F9B847A}" type="slidenum">
              <a:t>13</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AD262-E1A3-471D-946B-82F6FEC18DF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190E8F0-E950-4E5C-B385-111B8F51276B}"/>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E424D508-62A6-41FE-8F33-6CFE4B8A501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27D85F3-AAA1-490C-8550-7E51A7870347}" type="slidenum">
              <a:t>14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04DB6-C586-4609-B9B8-537C4DF470F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76BB849-354E-4098-82FA-78EDEB15B57D}"/>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332D0A39-0F03-46AF-880D-11EC59B7ED0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9D0F41A-897E-4CDE-B258-5DA13C162161}" type="slidenum">
              <a:t>15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9C003-5897-4D32-BD08-88DE6F9C6FB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9CC747-A945-486A-BF3C-C5EDEBAF75E9}"/>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4385C959-9F2B-4FD0-8ACF-3BEC4AB6783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E6F29A7-CB9C-427E-A645-CA29F0DC45B5}"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2D9DDA-1F10-4BD0-9485-FABE1431D9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B53C4-A384-480B-82CD-9C0DB3BF304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D6086B9F-F299-4007-9DAE-D7A304E9E4D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1B59C3D-308F-4DFD-AA7E-0AE873300EBD}"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92C1D-25F5-47D1-AE70-93EA3E2273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E38F99B-4145-493A-B019-B55AD4EEE7DA}"/>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FDCCE7F5-C63E-4773-A1C8-87FC572203A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D33B2C5-0D51-4438-B127-89064201461B}" type="slidenum">
              <a:t>5</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FCE5C-6784-42B1-A032-1AC8A6494D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CCEF3-7647-4862-8538-416029B8B90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8B050E0-79C0-4E62-944E-B7698F0E8C0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311D6A-612B-4CE5-A634-1E43195019C4}" type="slidenum">
              <a:t>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588B9-9FD9-492C-9DD1-C10D1A0A30C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877F1CD-F4BC-42ED-8926-D3ABF73D0E85}"/>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C2389E8-DF40-46E7-B124-DE9FCFFDB5B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3E6F34-16C1-4050-B8FA-E0FEA09E7954}" type="slidenum">
              <a:t>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3C95C-40E3-4102-B382-BA5D49AC7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B17D93-DA2C-4E8C-87E1-D1A9B34EF8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4186ABC6-C0D5-47A6-8DA6-3AE9CEEFDE0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480DCD6-F7FA-4816-AF1C-0E4260FE807C}"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206C01-5DC9-4B8C-B372-62F54F9C47A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4878486-F9D1-47AC-8A37-89596350DD21}"/>
              </a:ext>
            </a:extLst>
          </p:cNvPr>
          <p:cNvSpPr txBox="1">
            <a:spLocks noGrp="1"/>
          </p:cNvSpPr>
          <p:nvPr>
            <p:ph type="body" sz="quarter" idx="1"/>
          </p:nvPr>
        </p:nvSpPr>
        <p:spPr/>
        <p:txBody>
          <a:bodyPr/>
          <a:lstStyle/>
          <a:p>
            <a:pPr lvl="0"/>
            <a:r>
              <a:rPr lang="en-GB"/>
              <a:t>Testing was done by all team members. We recorded all tests in a table detailing the type of test carried out. Explain acceptance. A description explaining what the test covered. A explain ad to that is expected from the test. A explanation of what the test actually reviled. Any commend on the test outcome. The status of the outcome whether it was approve, in process or denied -&gt; search and explain. Who the text was done by the date of the test and the name of the screen shot that is evidence of the test being carried out. The image below is the testing of the admin login.</a:t>
            </a:r>
          </a:p>
        </p:txBody>
      </p:sp>
      <p:sp>
        <p:nvSpPr>
          <p:cNvPr id="4" name="Slide Number Placeholder 3">
            <a:extLst>
              <a:ext uri="{FF2B5EF4-FFF2-40B4-BE49-F238E27FC236}">
                <a16:creationId xmlns:a16="http://schemas.microsoft.com/office/drawing/2014/main" id="{DB0FD8CA-CB5B-4CCF-A0F5-827F71119E1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AEEE2BB-F08A-489E-BE53-9300779986F9}" type="slidenum">
              <a:t>9</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3B925-7805-4579-8FB3-196B63EE0F5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FCC0691-B55A-4119-A05D-B33A1170A44D}"/>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1D2DE56-6C41-4C0A-A3EF-9EE3F5F151B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7544A3F-B531-42BE-8A00-7FBF4771A421}" type="slidenum">
              <a:t>11</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9D78-B21C-4D9A-8493-1507F43B4371}"/>
              </a:ext>
            </a:extLst>
          </p:cNvPr>
          <p:cNvSpPr txBox="1">
            <a:spLocks noGrp="1"/>
          </p:cNvSpPr>
          <p:nvPr>
            <p:ph type="title"/>
          </p:nvPr>
        </p:nvSpPr>
        <p:spPr>
          <a:xfrm>
            <a:off x="7999418" y="1051550"/>
            <a:ext cx="3565519" cy="2384901"/>
          </a:xfrm>
        </p:spPr>
        <p:txBody>
          <a:bodyPr anchor="b"/>
          <a:lstStyle>
            <a:lvl1pPr>
              <a:lnSpc>
                <a:spcPct val="90000"/>
              </a:lnSpc>
              <a:defRPr/>
            </a:lvl1pPr>
          </a:lstStyle>
          <a:p>
            <a:pPr lvl="0"/>
            <a:r>
              <a:rPr lang="en-US"/>
              <a:t>3DFloat</a:t>
            </a:r>
          </a:p>
        </p:txBody>
      </p:sp>
      <p:sp>
        <p:nvSpPr>
          <p:cNvPr id="3" name="Picture Placeholder 13">
            <a:extLst>
              <a:ext uri="{FF2B5EF4-FFF2-40B4-BE49-F238E27FC236}">
                <a16:creationId xmlns:a16="http://schemas.microsoft.com/office/drawing/2014/main" id="{92E370AC-22C9-4D95-B42A-5DFF7FE11942}"/>
              </a:ext>
            </a:extLst>
          </p:cNvPr>
          <p:cNvSpPr txBox="1">
            <a:spLocks noGrp="1"/>
          </p:cNvSpPr>
          <p:nvPr>
            <p:ph type="pic" idx="4294967295"/>
          </p:nvPr>
        </p:nvSpPr>
        <p:spPr>
          <a:xfrm>
            <a:off x="0" y="0"/>
            <a:ext cx="7452360" cy="6858000"/>
          </a:xfrm>
          <a:solidFill>
            <a:srgbClr val="A3A3C1"/>
          </a:solidFill>
        </p:spPr>
        <p:txBody>
          <a:bodyPr/>
          <a:lstStyle>
            <a:lvl1pPr>
              <a:defRPr/>
            </a:lvl1pPr>
          </a:lstStyle>
          <a:p>
            <a:pPr lvl="0"/>
            <a:r>
              <a:rPr lang="en-US"/>
              <a:t>Click icon to add picture</a:t>
            </a:r>
          </a:p>
        </p:txBody>
      </p:sp>
      <p:sp>
        <p:nvSpPr>
          <p:cNvPr id="4" name="Oval 7">
            <a:extLst>
              <a:ext uri="{FF2B5EF4-FFF2-40B4-BE49-F238E27FC236}">
                <a16:creationId xmlns:a16="http://schemas.microsoft.com/office/drawing/2014/main" id="{6E77825A-1541-47C1-B7E8-C327038690D0}"/>
              </a:ext>
            </a:extLst>
          </p:cNvPr>
          <p:cNvSpPr/>
          <p:nvPr/>
        </p:nvSpPr>
        <p:spPr>
          <a:xfrm>
            <a:off x="7999408" y="445276"/>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nvGrpSpPr>
          <p:cNvPr id="5" name="Group 8">
            <a:extLst>
              <a:ext uri="{FF2B5EF4-FFF2-40B4-BE49-F238E27FC236}">
                <a16:creationId xmlns:a16="http://schemas.microsoft.com/office/drawing/2014/main" id="{0CC7C3E9-6403-4157-99A3-0E90EAAE7A35}"/>
              </a:ext>
            </a:extLst>
          </p:cNvPr>
          <p:cNvGrpSpPr/>
          <p:nvPr/>
        </p:nvGrpSpPr>
        <p:grpSpPr>
          <a:xfrm>
            <a:off x="10979214" y="5516555"/>
            <a:ext cx="539998" cy="713524"/>
            <a:chOff x="10979214" y="5516555"/>
            <a:chExt cx="539998" cy="713524"/>
          </a:xfrm>
        </p:grpSpPr>
        <p:sp>
          <p:nvSpPr>
            <p:cNvPr id="6" name="Freeform: Shape 9">
              <a:extLst>
                <a:ext uri="{FF2B5EF4-FFF2-40B4-BE49-F238E27FC236}">
                  <a16:creationId xmlns:a16="http://schemas.microsoft.com/office/drawing/2014/main" id="{F2F15F17-32ED-478B-98AC-CE035FC29C9F}"/>
                </a:ext>
              </a:extLst>
            </p:cNvPr>
            <p:cNvSpPr/>
            <p:nvPr/>
          </p:nvSpPr>
          <p:spPr>
            <a:xfrm rot="13499997">
              <a:off x="10979214" y="5598604"/>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7" name="Oval 10">
              <a:extLst>
                <a:ext uri="{FF2B5EF4-FFF2-40B4-BE49-F238E27FC236}">
                  <a16:creationId xmlns:a16="http://schemas.microsoft.com/office/drawing/2014/main" id="{0FBF4D51-9F7A-43A1-99AA-1032DD9D5F9D}"/>
                </a:ext>
              </a:extLst>
            </p:cNvPr>
            <p:cNvSpPr/>
            <p:nvPr/>
          </p:nvSpPr>
          <p:spPr>
            <a:xfrm rot="18900010">
              <a:off x="11242003" y="5516555"/>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8" name="Text Placeholder 2">
            <a:extLst>
              <a:ext uri="{FF2B5EF4-FFF2-40B4-BE49-F238E27FC236}">
                <a16:creationId xmlns:a16="http://schemas.microsoft.com/office/drawing/2014/main" id="{531FCB27-0734-4217-B0C7-E54BCE39471E}"/>
              </a:ext>
            </a:extLst>
          </p:cNvPr>
          <p:cNvSpPr txBox="1">
            <a:spLocks noGrp="1"/>
          </p:cNvSpPr>
          <p:nvPr>
            <p:ph type="body" idx="4294967295"/>
          </p:nvPr>
        </p:nvSpPr>
        <p:spPr>
          <a:xfrm>
            <a:off x="7999408" y="3568702"/>
            <a:ext cx="3565519" cy="1731965"/>
          </a:xfrm>
        </p:spPr>
        <p:txBody>
          <a:bodyPr/>
          <a:lstStyle>
            <a:lvl1pPr>
              <a:buNone/>
              <a:defRPr/>
            </a:lvl1pPr>
          </a:lstStyle>
          <a:p>
            <a:pPr lvl="0"/>
            <a:r>
              <a:rPr lang="en-US"/>
              <a:t>Click to edit Master text styles</a:t>
            </a:r>
          </a:p>
        </p:txBody>
      </p:sp>
    </p:spTree>
    <p:extLst>
      <p:ext uri="{BB962C8B-B14F-4D97-AF65-F5344CB8AC3E}">
        <p14:creationId xmlns:p14="http://schemas.microsoft.com/office/powerpoint/2010/main" val="36345121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1_Content 3 column">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DCB9756A-BB38-4E52-93AC-7B155777071E}"/>
              </a:ext>
            </a:extLst>
          </p:cNvPr>
          <p:cNvGrpSpPr/>
          <p:nvPr/>
        </p:nvGrpSpPr>
        <p:grpSpPr>
          <a:xfrm>
            <a:off x="137937" y="5151346"/>
            <a:ext cx="1551027" cy="1909870"/>
            <a:chOff x="137937" y="5151346"/>
            <a:chExt cx="1551027" cy="1909870"/>
          </a:xfrm>
        </p:grpSpPr>
        <p:sp>
          <p:nvSpPr>
            <p:cNvPr id="3" name="Freeform: Shape 34">
              <a:extLst>
                <a:ext uri="{FF2B5EF4-FFF2-40B4-BE49-F238E27FC236}">
                  <a16:creationId xmlns:a16="http://schemas.microsoft.com/office/drawing/2014/main" id="{84E5E895-DEAB-470C-912C-85D1E3ACA16A}"/>
                </a:ext>
              </a:extLst>
            </p:cNvPr>
            <p:cNvSpPr/>
            <p:nvPr/>
          </p:nvSpPr>
          <p:spPr>
            <a:xfrm rot="18899994" flipV="1">
              <a:off x="263968" y="5670739"/>
              <a:ext cx="1853973" cy="92698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Freeform: Shape 35">
              <a:extLst>
                <a:ext uri="{FF2B5EF4-FFF2-40B4-BE49-F238E27FC236}">
                  <a16:creationId xmlns:a16="http://schemas.microsoft.com/office/drawing/2014/main" id="{02C682C1-60AE-4016-94E7-7CFCC11A22DD}"/>
                </a:ext>
              </a:extLst>
            </p:cNvPr>
            <p:cNvSpPr/>
            <p:nvPr/>
          </p:nvSpPr>
          <p:spPr>
            <a:xfrm rot="18899994" flipV="1">
              <a:off x="215431" y="5531787"/>
              <a:ext cx="1853973" cy="109309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Oval 36">
              <a:extLst>
                <a:ext uri="{FF2B5EF4-FFF2-40B4-BE49-F238E27FC236}">
                  <a16:creationId xmlns:a16="http://schemas.microsoft.com/office/drawing/2014/main" id="{594366F3-F7A3-4277-BD27-73C10C567F73}"/>
                </a:ext>
              </a:extLst>
            </p:cNvPr>
            <p:cNvSpPr/>
            <p:nvPr/>
          </p:nvSpPr>
          <p:spPr>
            <a:xfrm rot="13500015" flipV="1">
              <a:off x="1298708" y="5081213"/>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6" name="Oval 37">
              <a:extLst>
                <a:ext uri="{FF2B5EF4-FFF2-40B4-BE49-F238E27FC236}">
                  <a16:creationId xmlns:a16="http://schemas.microsoft.com/office/drawing/2014/main" id="{4DB40A94-42EF-4C1D-B376-9FC15964FAC6}"/>
                </a:ext>
              </a:extLst>
            </p:cNvPr>
            <p:cNvSpPr/>
            <p:nvPr/>
          </p:nvSpPr>
          <p:spPr>
            <a:xfrm rot="13500015" flipV="1">
              <a:off x="317685" y="6062245"/>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7" name="Freeform: Shape 18">
            <a:extLst>
              <a:ext uri="{FF2B5EF4-FFF2-40B4-BE49-F238E27FC236}">
                <a16:creationId xmlns:a16="http://schemas.microsoft.com/office/drawing/2014/main" id="{7D2B766E-7C9B-4710-B38A-182559A94D8D}"/>
              </a:ext>
            </a:extLst>
          </p:cNvPr>
          <p:cNvSpPr/>
          <p:nvPr/>
        </p:nvSpPr>
        <p:spPr>
          <a:xfrm rot="2700006">
            <a:off x="10834944" y="171268"/>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Oval 19">
            <a:extLst>
              <a:ext uri="{FF2B5EF4-FFF2-40B4-BE49-F238E27FC236}">
                <a16:creationId xmlns:a16="http://schemas.microsoft.com/office/drawing/2014/main" id="{AFC93E72-6C67-43BE-A9B3-F4A52C1F05B7}"/>
              </a:ext>
            </a:extLst>
          </p:cNvPr>
          <p:cNvSpPr/>
          <p:nvPr/>
        </p:nvSpPr>
        <p:spPr>
          <a:xfrm rot="8099985">
            <a:off x="10849320" y="518340"/>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Oval 24">
            <a:extLst>
              <a:ext uri="{FF2B5EF4-FFF2-40B4-BE49-F238E27FC236}">
                <a16:creationId xmlns:a16="http://schemas.microsoft.com/office/drawing/2014/main" id="{032CDB2F-47ED-41FD-80F9-73F3541C0A38}"/>
              </a:ext>
            </a:extLst>
          </p:cNvPr>
          <p:cNvSpPr/>
          <p:nvPr/>
        </p:nvSpPr>
        <p:spPr>
          <a:xfrm>
            <a:off x="1800801" y="2472857"/>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0" name="Title 1">
            <a:extLst>
              <a:ext uri="{FF2B5EF4-FFF2-40B4-BE49-F238E27FC236}">
                <a16:creationId xmlns:a16="http://schemas.microsoft.com/office/drawing/2014/main" id="{7CFE240D-FF51-4AF9-9AF0-E3068060F55A}"/>
              </a:ext>
            </a:extLst>
          </p:cNvPr>
          <p:cNvSpPr txBox="1">
            <a:spLocks noGrp="1"/>
          </p:cNvSpPr>
          <p:nvPr>
            <p:ph type="title"/>
          </p:nvPr>
        </p:nvSpPr>
        <p:spPr>
          <a:xfrm>
            <a:off x="550861" y="549270"/>
            <a:ext cx="11097551" cy="1331997"/>
          </a:xfrm>
        </p:spPr>
        <p:txBody>
          <a:bodyPr/>
          <a:lstStyle>
            <a:lvl1pPr>
              <a:defRPr/>
            </a:lvl1pPr>
          </a:lstStyle>
          <a:p>
            <a:pPr lvl="0"/>
            <a:r>
              <a:rPr lang="en-US"/>
              <a:t>Click to edit Master title style</a:t>
            </a:r>
          </a:p>
        </p:txBody>
      </p:sp>
      <p:sp>
        <p:nvSpPr>
          <p:cNvPr id="11" name="Text Placeholder 2">
            <a:extLst>
              <a:ext uri="{FF2B5EF4-FFF2-40B4-BE49-F238E27FC236}">
                <a16:creationId xmlns:a16="http://schemas.microsoft.com/office/drawing/2014/main" id="{12D7560B-5A63-4B42-97E6-3B157BFAD762}"/>
              </a:ext>
            </a:extLst>
          </p:cNvPr>
          <p:cNvSpPr txBox="1">
            <a:spLocks noGrp="1"/>
          </p:cNvSpPr>
          <p:nvPr>
            <p:ph type="body" idx="4294967295"/>
          </p:nvPr>
        </p:nvSpPr>
        <p:spPr>
          <a:xfrm>
            <a:off x="550861" y="1731370"/>
            <a:ext cx="3563938" cy="535353"/>
          </a:xfrm>
        </p:spPr>
        <p:txBody>
          <a:bodyPr anchor="b"/>
          <a:lstStyle>
            <a:lvl1pPr marL="0" indent="0">
              <a:buNone/>
              <a:defRPr cap="all" spc="200"/>
            </a:lvl1pPr>
          </a:lstStyle>
          <a:p>
            <a:pPr lvl="0"/>
            <a:r>
              <a:rPr lang="en-US"/>
              <a:t>Click to edit Master text styles</a:t>
            </a:r>
          </a:p>
        </p:txBody>
      </p:sp>
      <p:sp>
        <p:nvSpPr>
          <p:cNvPr id="12" name="Content Placeholder 3">
            <a:extLst>
              <a:ext uri="{FF2B5EF4-FFF2-40B4-BE49-F238E27FC236}">
                <a16:creationId xmlns:a16="http://schemas.microsoft.com/office/drawing/2014/main" id="{D96D972B-4D23-4C96-B606-5C347D01EB8C}"/>
              </a:ext>
            </a:extLst>
          </p:cNvPr>
          <p:cNvSpPr txBox="1">
            <a:spLocks noGrp="1"/>
          </p:cNvSpPr>
          <p:nvPr>
            <p:ph idx="4294967295"/>
          </p:nvPr>
        </p:nvSpPr>
        <p:spPr>
          <a:xfrm>
            <a:off x="559475" y="2432304"/>
            <a:ext cx="3563938" cy="3515557"/>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997EF7DB-72D0-4A41-9ED3-997ADFA6B181}"/>
              </a:ext>
            </a:extLst>
          </p:cNvPr>
          <p:cNvSpPr txBox="1">
            <a:spLocks noGrp="1"/>
          </p:cNvSpPr>
          <p:nvPr>
            <p:ph type="body" idx="4294967295"/>
          </p:nvPr>
        </p:nvSpPr>
        <p:spPr>
          <a:xfrm>
            <a:off x="4341571" y="1731370"/>
            <a:ext cx="3566160" cy="535353"/>
          </a:xfrm>
        </p:spPr>
        <p:txBody>
          <a:bodyPr anchor="b"/>
          <a:lstStyle>
            <a:lvl1pPr>
              <a:buNone/>
              <a:defRPr cap="all" spc="200"/>
            </a:lvl1pPr>
          </a:lstStyle>
          <a:p>
            <a:pPr lvl="0"/>
            <a:r>
              <a:rPr lang="en-US"/>
              <a:t>Click to edit Master text styles</a:t>
            </a:r>
          </a:p>
        </p:txBody>
      </p:sp>
      <p:sp>
        <p:nvSpPr>
          <p:cNvPr id="14" name="Content Placeholder 5">
            <a:extLst>
              <a:ext uri="{FF2B5EF4-FFF2-40B4-BE49-F238E27FC236}">
                <a16:creationId xmlns:a16="http://schemas.microsoft.com/office/drawing/2014/main" id="{50309A8C-983E-467E-A775-352C7BA2B3F4}"/>
              </a:ext>
            </a:extLst>
          </p:cNvPr>
          <p:cNvSpPr txBox="1">
            <a:spLocks noGrp="1"/>
          </p:cNvSpPr>
          <p:nvPr>
            <p:ph idx="4294967295"/>
          </p:nvPr>
        </p:nvSpPr>
        <p:spPr>
          <a:xfrm>
            <a:off x="4341571" y="2427366"/>
            <a:ext cx="3508753" cy="3515557"/>
          </a:xfrm>
        </p:spPr>
        <p:txBody>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a:extLst>
              <a:ext uri="{FF2B5EF4-FFF2-40B4-BE49-F238E27FC236}">
                <a16:creationId xmlns:a16="http://schemas.microsoft.com/office/drawing/2014/main" id="{84B4131C-8CC2-4E87-A785-D2CE280360B2}"/>
              </a:ext>
            </a:extLst>
          </p:cNvPr>
          <p:cNvSpPr txBox="1">
            <a:spLocks noGrp="1"/>
          </p:cNvSpPr>
          <p:nvPr>
            <p:ph type="body" idx="4294967295"/>
          </p:nvPr>
        </p:nvSpPr>
        <p:spPr>
          <a:xfrm>
            <a:off x="8139659" y="1731370"/>
            <a:ext cx="3566160" cy="535353"/>
          </a:xfrm>
        </p:spPr>
        <p:txBody>
          <a:bodyPr anchor="b"/>
          <a:lstStyle>
            <a:lvl1pPr>
              <a:buNone/>
              <a:defRPr cap="all" spc="200"/>
            </a:lvl1pPr>
          </a:lstStyle>
          <a:p>
            <a:pPr lvl="0"/>
            <a:r>
              <a:rPr lang="en-US"/>
              <a:t>Click to EDIT</a:t>
            </a:r>
          </a:p>
        </p:txBody>
      </p:sp>
      <p:sp>
        <p:nvSpPr>
          <p:cNvPr id="16" name="Content Placeholder 5">
            <a:extLst>
              <a:ext uri="{FF2B5EF4-FFF2-40B4-BE49-F238E27FC236}">
                <a16:creationId xmlns:a16="http://schemas.microsoft.com/office/drawing/2014/main" id="{9622CC9D-89FC-47E7-A726-7CC62884EC9E}"/>
              </a:ext>
            </a:extLst>
          </p:cNvPr>
          <p:cNvSpPr txBox="1">
            <a:spLocks noGrp="1"/>
          </p:cNvSpPr>
          <p:nvPr>
            <p:ph idx="4294967295"/>
          </p:nvPr>
        </p:nvSpPr>
        <p:spPr>
          <a:xfrm>
            <a:off x="8139659" y="2427366"/>
            <a:ext cx="3508753" cy="3515557"/>
          </a:xfrm>
        </p:spPr>
        <p:txBody>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3">
            <a:extLst>
              <a:ext uri="{FF2B5EF4-FFF2-40B4-BE49-F238E27FC236}">
                <a16:creationId xmlns:a16="http://schemas.microsoft.com/office/drawing/2014/main" id="{491BB499-9A9A-4788-B088-07D5EED2C407}"/>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8" name="Footer Placeholder 4">
            <a:extLst>
              <a:ext uri="{FF2B5EF4-FFF2-40B4-BE49-F238E27FC236}">
                <a16:creationId xmlns:a16="http://schemas.microsoft.com/office/drawing/2014/main" id="{72946C6E-5EF9-4479-A0C3-6B07D1E57891}"/>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9" name="Slide Number Placeholder 5">
            <a:extLst>
              <a:ext uri="{FF2B5EF4-FFF2-40B4-BE49-F238E27FC236}">
                <a16:creationId xmlns:a16="http://schemas.microsoft.com/office/drawing/2014/main" id="{D42C26DB-A5AC-46B7-99B3-53D86569EF36}"/>
              </a:ext>
            </a:extLst>
          </p:cNvPr>
          <p:cNvSpPr txBox="1">
            <a:spLocks noGrp="1"/>
          </p:cNvSpPr>
          <p:nvPr>
            <p:ph type="sldNum" sz="quarter" idx="8"/>
          </p:nvPr>
        </p:nvSpPr>
        <p:spPr/>
        <p:txBody>
          <a:bodyPr>
            <a:noAutofit/>
          </a:bodyPr>
          <a:lstStyle>
            <a:lvl1pPr>
              <a:defRPr/>
            </a:lvl1pPr>
          </a:lstStyle>
          <a:p>
            <a:pPr lvl="0"/>
            <a:fld id="{82259149-F1A4-455A-9239-1A997709E353}" type="slidenum">
              <a:t>‹#›</a:t>
            </a:fld>
            <a:endParaRPr lang="en-US"/>
          </a:p>
        </p:txBody>
      </p:sp>
    </p:spTree>
    <p:extLst>
      <p:ext uri="{BB962C8B-B14F-4D97-AF65-F5344CB8AC3E}">
        <p14:creationId xmlns:p14="http://schemas.microsoft.com/office/powerpoint/2010/main" val="32087151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54D8-31FB-4F6F-94CB-4FC4BC9A9105}"/>
              </a:ext>
            </a:extLst>
          </p:cNvPr>
          <p:cNvSpPr txBox="1">
            <a:spLocks noGrp="1"/>
          </p:cNvSpPr>
          <p:nvPr>
            <p:ph type="title"/>
          </p:nvPr>
        </p:nvSpPr>
        <p:spPr>
          <a:xfrm>
            <a:off x="550861" y="4508504"/>
            <a:ext cx="4500557" cy="1562956"/>
          </a:xfrm>
        </p:spPr>
        <p:txBody>
          <a:bodyPr/>
          <a:lstStyle>
            <a:lvl1pPr>
              <a:lnSpc>
                <a:spcPct val="90000"/>
              </a:lnSpc>
              <a:defRPr/>
            </a:lvl1pPr>
          </a:lstStyle>
          <a:p>
            <a:pPr lvl="0"/>
            <a:r>
              <a:rPr lang="en-US"/>
              <a:t>Click to edit Master title style</a:t>
            </a:r>
          </a:p>
        </p:txBody>
      </p:sp>
      <p:sp>
        <p:nvSpPr>
          <p:cNvPr id="3" name="Picture Placeholder 9">
            <a:extLst>
              <a:ext uri="{FF2B5EF4-FFF2-40B4-BE49-F238E27FC236}">
                <a16:creationId xmlns:a16="http://schemas.microsoft.com/office/drawing/2014/main" id="{F28120B0-818F-4946-86F5-B5677621B7FA}"/>
              </a:ext>
            </a:extLst>
          </p:cNvPr>
          <p:cNvSpPr txBox="1">
            <a:spLocks noGrp="1"/>
          </p:cNvSpPr>
          <p:nvPr>
            <p:ph type="pic" idx="4294967295"/>
          </p:nvPr>
        </p:nvSpPr>
        <p:spPr>
          <a:xfrm>
            <a:off x="0" y="0"/>
            <a:ext cx="12191996" cy="3776472"/>
          </a:xfrm>
          <a:solidFill>
            <a:srgbClr val="A3A3C1"/>
          </a:solidFill>
        </p:spPr>
        <p:txBody>
          <a:bodyPr/>
          <a:lstStyle>
            <a:lvl1pPr>
              <a:defRPr/>
            </a:lvl1pPr>
          </a:lstStyle>
          <a:p>
            <a:pPr lvl="0"/>
            <a:r>
              <a:rPr lang="en-US"/>
              <a:t>Click icon to add picture</a:t>
            </a:r>
          </a:p>
        </p:txBody>
      </p:sp>
      <p:sp>
        <p:nvSpPr>
          <p:cNvPr id="4" name="Content Placeholder 6">
            <a:extLst>
              <a:ext uri="{FF2B5EF4-FFF2-40B4-BE49-F238E27FC236}">
                <a16:creationId xmlns:a16="http://schemas.microsoft.com/office/drawing/2014/main" id="{291C5972-DEBB-4DBC-9B9E-CB06E5C09D0F}"/>
              </a:ext>
            </a:extLst>
          </p:cNvPr>
          <p:cNvSpPr txBox="1">
            <a:spLocks noGrp="1"/>
          </p:cNvSpPr>
          <p:nvPr>
            <p:ph idx="4294967295"/>
          </p:nvPr>
        </p:nvSpPr>
        <p:spPr>
          <a:xfrm>
            <a:off x="5262408" y="4508504"/>
            <a:ext cx="6221413" cy="1563688"/>
          </a:xfrm>
        </p:spPr>
        <p:txBody>
          <a:bodyPr/>
          <a:lstStyle>
            <a:lvl1pPr marL="0" indent="0">
              <a:buNone/>
              <a:defRPr/>
            </a:lvl1pPr>
          </a:lstStyle>
          <a:p>
            <a:pPr lvl="0"/>
            <a:r>
              <a:rPr lang="en-US"/>
              <a:t>Click to edit Master text styles</a:t>
            </a:r>
          </a:p>
        </p:txBody>
      </p:sp>
      <p:sp>
        <p:nvSpPr>
          <p:cNvPr id="5" name="Date Placeholder 1">
            <a:extLst>
              <a:ext uri="{FF2B5EF4-FFF2-40B4-BE49-F238E27FC236}">
                <a16:creationId xmlns:a16="http://schemas.microsoft.com/office/drawing/2014/main" id="{6C1817B0-3954-4825-8B4D-8349617C72BD}"/>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6" name="Footer Placeholder 2">
            <a:extLst>
              <a:ext uri="{FF2B5EF4-FFF2-40B4-BE49-F238E27FC236}">
                <a16:creationId xmlns:a16="http://schemas.microsoft.com/office/drawing/2014/main" id="{CF2C8F97-ABE9-4CC2-87D2-4A3E553C91AE}"/>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7" name="Slide Number Placeholder 3">
            <a:extLst>
              <a:ext uri="{FF2B5EF4-FFF2-40B4-BE49-F238E27FC236}">
                <a16:creationId xmlns:a16="http://schemas.microsoft.com/office/drawing/2014/main" id="{C7FAE699-F3D3-4B38-B338-8EE6B0804000}"/>
              </a:ext>
            </a:extLst>
          </p:cNvPr>
          <p:cNvSpPr txBox="1">
            <a:spLocks noGrp="1"/>
          </p:cNvSpPr>
          <p:nvPr>
            <p:ph type="sldNum" sz="quarter" idx="8"/>
          </p:nvPr>
        </p:nvSpPr>
        <p:spPr/>
        <p:txBody>
          <a:bodyPr>
            <a:noAutofit/>
          </a:bodyPr>
          <a:lstStyle>
            <a:lvl1pPr>
              <a:defRPr/>
            </a:lvl1pPr>
          </a:lstStyle>
          <a:p>
            <a:pPr lvl="0"/>
            <a:fld id="{FA18FAF2-D48B-49FC-A24B-7A264C080B2C}" type="slidenum">
              <a:t>‹#›</a:t>
            </a:fld>
            <a:endParaRPr lang="en-US"/>
          </a:p>
        </p:txBody>
      </p:sp>
      <p:sp>
        <p:nvSpPr>
          <p:cNvPr id="8" name="Oval 7">
            <a:extLst>
              <a:ext uri="{FF2B5EF4-FFF2-40B4-BE49-F238E27FC236}">
                <a16:creationId xmlns:a16="http://schemas.microsoft.com/office/drawing/2014/main" id="{2BE2216B-EAEF-4528-91C2-9993CA2EF653}"/>
              </a:ext>
            </a:extLst>
          </p:cNvPr>
          <p:cNvSpPr/>
          <p:nvPr/>
        </p:nvSpPr>
        <p:spPr>
          <a:xfrm>
            <a:off x="1225771" y="3852220"/>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extLst>
      <p:ext uri="{BB962C8B-B14F-4D97-AF65-F5344CB8AC3E}">
        <p14:creationId xmlns:p14="http://schemas.microsoft.com/office/powerpoint/2010/main" val="25932649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3_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DF6A-E1BE-4C88-B60D-B427EE09BFDB}"/>
              </a:ext>
            </a:extLst>
          </p:cNvPr>
          <p:cNvSpPr txBox="1">
            <a:spLocks noGrp="1"/>
          </p:cNvSpPr>
          <p:nvPr>
            <p:ph type="title"/>
          </p:nvPr>
        </p:nvSpPr>
        <p:spPr>
          <a:xfrm>
            <a:off x="550861" y="549270"/>
            <a:ext cx="5437186" cy="2986238"/>
          </a:xfrm>
        </p:spPr>
        <p:txBody>
          <a:bodyPr anchor="b"/>
          <a:lstStyle>
            <a:lvl1pPr>
              <a:lnSpc>
                <a:spcPct val="90000"/>
              </a:lnSpc>
              <a:defRPr/>
            </a:lvl1pPr>
          </a:lstStyle>
          <a:p>
            <a:pPr lvl="0"/>
            <a:r>
              <a:rPr lang="en-US"/>
              <a:t>Click to edit Master title style</a:t>
            </a:r>
          </a:p>
        </p:txBody>
      </p:sp>
      <p:sp>
        <p:nvSpPr>
          <p:cNvPr id="3" name="Subtitle 2">
            <a:extLst>
              <a:ext uri="{FF2B5EF4-FFF2-40B4-BE49-F238E27FC236}">
                <a16:creationId xmlns:a16="http://schemas.microsoft.com/office/drawing/2014/main" id="{F07625FB-E030-4819-BA42-13AF7023FE1B}"/>
              </a:ext>
            </a:extLst>
          </p:cNvPr>
          <p:cNvSpPr txBox="1">
            <a:spLocks noGrp="1"/>
          </p:cNvSpPr>
          <p:nvPr>
            <p:ph type="subTitle" idx="4294967295"/>
          </p:nvPr>
        </p:nvSpPr>
        <p:spPr>
          <a:xfrm>
            <a:off x="550861" y="3827614"/>
            <a:ext cx="5437186" cy="2265215"/>
          </a:xfrm>
        </p:spPr>
        <p:txBody>
          <a:bodyPr/>
          <a:lstStyle>
            <a:lvl1pPr>
              <a:buNone/>
              <a:defRPr sz="2400"/>
            </a:lvl1pPr>
          </a:lstStyle>
          <a:p>
            <a:pPr lvl="0"/>
            <a:r>
              <a:rPr lang="en-US"/>
              <a:t>Click to edit Master subtitle style</a:t>
            </a:r>
          </a:p>
        </p:txBody>
      </p:sp>
      <p:sp>
        <p:nvSpPr>
          <p:cNvPr id="4" name="Picture Placeholder 39">
            <a:extLst>
              <a:ext uri="{FF2B5EF4-FFF2-40B4-BE49-F238E27FC236}">
                <a16:creationId xmlns:a16="http://schemas.microsoft.com/office/drawing/2014/main" id="{D1F03834-5C83-4D8A-A842-DA76A0BB7C29}"/>
              </a:ext>
            </a:extLst>
          </p:cNvPr>
          <p:cNvSpPr txBox="1">
            <a:spLocks noGrp="1"/>
          </p:cNvSpPr>
          <p:nvPr>
            <p:ph type="pic" idx="4294967295"/>
          </p:nvPr>
        </p:nvSpPr>
        <p:spPr>
          <a:xfrm>
            <a:off x="6556248" y="548640"/>
            <a:ext cx="5084064" cy="2880360"/>
          </a:xfrm>
          <a:solidFill>
            <a:srgbClr val="A3A3C1"/>
          </a:solidFill>
        </p:spPr>
        <p:txBody>
          <a:bodyPr/>
          <a:lstStyle>
            <a:lvl1pPr>
              <a:defRPr/>
            </a:lvl1pPr>
          </a:lstStyle>
          <a:p>
            <a:pPr lvl="0"/>
            <a:r>
              <a:rPr lang="en-US"/>
              <a:t>Click icon to add picture</a:t>
            </a:r>
          </a:p>
        </p:txBody>
      </p:sp>
      <p:sp>
        <p:nvSpPr>
          <p:cNvPr id="5" name="Picture Placeholder 41">
            <a:extLst>
              <a:ext uri="{FF2B5EF4-FFF2-40B4-BE49-F238E27FC236}">
                <a16:creationId xmlns:a16="http://schemas.microsoft.com/office/drawing/2014/main" id="{FE74E820-7AF6-426C-A31E-E4578613675A}"/>
              </a:ext>
            </a:extLst>
          </p:cNvPr>
          <p:cNvSpPr txBox="1">
            <a:spLocks noGrp="1"/>
          </p:cNvSpPr>
          <p:nvPr>
            <p:ph type="pic" idx="4294967295"/>
          </p:nvPr>
        </p:nvSpPr>
        <p:spPr>
          <a:xfrm>
            <a:off x="6556248" y="3429000"/>
            <a:ext cx="5084064" cy="2880360"/>
          </a:xfrm>
          <a:solidFill>
            <a:srgbClr val="A3A3C1"/>
          </a:solidFill>
        </p:spPr>
        <p:txBody>
          <a:bodyPr/>
          <a:lstStyle>
            <a:lvl1pPr>
              <a:defRPr/>
            </a:lvl1pPr>
          </a:lstStyle>
          <a:p>
            <a:pPr lvl="0"/>
            <a:r>
              <a:rPr lang="en-US"/>
              <a:t>Click icon to add picture</a:t>
            </a:r>
          </a:p>
        </p:txBody>
      </p:sp>
      <p:grpSp>
        <p:nvGrpSpPr>
          <p:cNvPr id="6" name="Group 42">
            <a:extLst>
              <a:ext uri="{FF2B5EF4-FFF2-40B4-BE49-F238E27FC236}">
                <a16:creationId xmlns:a16="http://schemas.microsoft.com/office/drawing/2014/main" id="{A08E7591-A6B1-498A-994F-7CE1377978AB}"/>
              </a:ext>
            </a:extLst>
          </p:cNvPr>
          <p:cNvGrpSpPr/>
          <p:nvPr/>
        </p:nvGrpSpPr>
        <p:grpSpPr>
          <a:xfrm>
            <a:off x="11161348" y="125397"/>
            <a:ext cx="1404697" cy="1155644"/>
            <a:chOff x="11161348" y="125397"/>
            <a:chExt cx="1404697" cy="1155644"/>
          </a:xfrm>
        </p:grpSpPr>
        <p:sp>
          <p:nvSpPr>
            <p:cNvPr id="7" name="Freeform: Shape 43">
              <a:extLst>
                <a:ext uri="{FF2B5EF4-FFF2-40B4-BE49-F238E27FC236}">
                  <a16:creationId xmlns:a16="http://schemas.microsoft.com/office/drawing/2014/main" id="{4B9FD5B2-EF9C-4E94-BE23-572E11B5D3B9}"/>
                </a:ext>
              </a:extLst>
            </p:cNvPr>
            <p:cNvSpPr/>
            <p:nvPr/>
          </p:nvSpPr>
          <p:spPr>
            <a:xfrm rot="18900010">
              <a:off x="11161348" y="125397"/>
              <a:ext cx="1341671" cy="926982"/>
            </a:xfrm>
            <a:custGeom>
              <a:avLst/>
              <a:gdLst>
                <a:gd name="f0" fmla="val 10800000"/>
                <a:gd name="f1" fmla="val 5400000"/>
                <a:gd name="f2" fmla="val 180"/>
                <a:gd name="f3" fmla="val w"/>
                <a:gd name="f4" fmla="val h"/>
                <a:gd name="f5" fmla="val 0"/>
                <a:gd name="f6" fmla="val 1341675"/>
                <a:gd name="f7" fmla="val 926985"/>
                <a:gd name="f8" fmla="val 1049126"/>
                <a:gd name="f9" fmla="val 8962"/>
                <a:gd name="f10" fmla="val 301511"/>
                <a:gd name="f11" fmla="val 1130649"/>
                <a:gd name="f12" fmla="val 512537"/>
                <a:gd name="f13" fmla="val 1107397"/>
                <a:gd name="f14" fmla="val 499917"/>
                <a:gd name="f15" fmla="val 1051945"/>
                <a:gd name="f16" fmla="val 476462"/>
                <a:gd name="f17" fmla="val 990979"/>
                <a:gd name="f18" fmla="val 463493"/>
                <a:gd name="f19" fmla="val 671005"/>
                <a:gd name="f20" fmla="val 415026"/>
                <a:gd name="f21" fmla="val 415025"/>
                <a:gd name="f22" fmla="val 958982"/>
                <a:gd name="f23" fmla="val 990601"/>
                <a:gd name="f24" fmla="val 1621"/>
                <a:gd name="f25" fmla="val 1021763"/>
                <a:gd name="f26" fmla="val 4786"/>
                <a:gd name="f27" fmla="+- 0 0 -90"/>
                <a:gd name="f28" fmla="*/ f3 1 1341675"/>
                <a:gd name="f29" fmla="*/ f4 1 926985"/>
                <a:gd name="f30" fmla="+- f7 0 f5"/>
                <a:gd name="f31" fmla="+- f6 0 f5"/>
                <a:gd name="f32" fmla="*/ f27 f0 1"/>
                <a:gd name="f33" fmla="*/ f31 1 1341675"/>
                <a:gd name="f34" fmla="*/ f30 1 926985"/>
                <a:gd name="f35" fmla="*/ 1049126 f31 1"/>
                <a:gd name="f36" fmla="*/ 8962 f30 1"/>
                <a:gd name="f37" fmla="*/ 1341675 f31 1"/>
                <a:gd name="f38" fmla="*/ 301511 f30 1"/>
                <a:gd name="f39" fmla="*/ 1130649 f31 1"/>
                <a:gd name="f40" fmla="*/ 512537 f30 1"/>
                <a:gd name="f41" fmla="*/ 1107397 f31 1"/>
                <a:gd name="f42" fmla="*/ 499917 f30 1"/>
                <a:gd name="f43" fmla="*/ 926985 f31 1"/>
                <a:gd name="f44" fmla="*/ 463493 f30 1"/>
                <a:gd name="f45" fmla="*/ 463493 f31 1"/>
                <a:gd name="f46" fmla="*/ 926985 f30 1"/>
                <a:gd name="f47" fmla="*/ 0 f31 1"/>
                <a:gd name="f48" fmla="*/ 0 f30 1"/>
                <a:gd name="f49" fmla="*/ 1021763 f31 1"/>
                <a:gd name="f50" fmla="*/ 4786 f30 1"/>
                <a:gd name="f51" fmla="*/ f32 1 f2"/>
                <a:gd name="f52" fmla="*/ f35 1 1341675"/>
                <a:gd name="f53" fmla="*/ f36 1 926985"/>
                <a:gd name="f54" fmla="*/ f37 1 1341675"/>
                <a:gd name="f55" fmla="*/ f38 1 926985"/>
                <a:gd name="f56" fmla="*/ f39 1 1341675"/>
                <a:gd name="f57" fmla="*/ f40 1 926985"/>
                <a:gd name="f58" fmla="*/ f41 1 1341675"/>
                <a:gd name="f59" fmla="*/ f42 1 926985"/>
                <a:gd name="f60" fmla="*/ f43 1 1341675"/>
                <a:gd name="f61" fmla="*/ f44 1 926985"/>
                <a:gd name="f62" fmla="*/ f45 1 1341675"/>
                <a:gd name="f63" fmla="*/ f46 1 926985"/>
                <a:gd name="f64" fmla="*/ f47 1 1341675"/>
                <a:gd name="f65" fmla="*/ f48 1 926985"/>
                <a:gd name="f66" fmla="*/ f49 1 1341675"/>
                <a:gd name="f67" fmla="*/ f50 1 926985"/>
                <a:gd name="f68" fmla="*/ f5 1 f33"/>
                <a:gd name="f69" fmla="*/ f6 1 f33"/>
                <a:gd name="f70" fmla="*/ f5 1 f34"/>
                <a:gd name="f71" fmla="*/ f7 1 f34"/>
                <a:gd name="f72" fmla="+- f51 0 f1"/>
                <a:gd name="f73" fmla="*/ f52 1 f33"/>
                <a:gd name="f74" fmla="*/ f53 1 f34"/>
                <a:gd name="f75" fmla="*/ f54 1 f33"/>
                <a:gd name="f76" fmla="*/ f55 1 f34"/>
                <a:gd name="f77" fmla="*/ f56 1 f33"/>
                <a:gd name="f78" fmla="*/ f57 1 f34"/>
                <a:gd name="f79" fmla="*/ f58 1 f33"/>
                <a:gd name="f80" fmla="*/ f59 1 f34"/>
                <a:gd name="f81" fmla="*/ f60 1 f33"/>
                <a:gd name="f82" fmla="*/ f61 1 f34"/>
                <a:gd name="f83" fmla="*/ f62 1 f33"/>
                <a:gd name="f84" fmla="*/ f63 1 f34"/>
                <a:gd name="f85" fmla="*/ f64 1 f33"/>
                <a:gd name="f86" fmla="*/ f65 1 f34"/>
                <a:gd name="f87" fmla="*/ f66 1 f33"/>
                <a:gd name="f88" fmla="*/ f67 1 f34"/>
                <a:gd name="f89" fmla="*/ f68 f28 1"/>
                <a:gd name="f90" fmla="*/ f69 f28 1"/>
                <a:gd name="f91" fmla="*/ f71 f29 1"/>
                <a:gd name="f92" fmla="*/ f70 f29 1"/>
                <a:gd name="f93" fmla="*/ f73 f28 1"/>
                <a:gd name="f94" fmla="*/ f74 f29 1"/>
                <a:gd name="f95" fmla="*/ f75 f28 1"/>
                <a:gd name="f96" fmla="*/ f76 f29 1"/>
                <a:gd name="f97" fmla="*/ f77 f28 1"/>
                <a:gd name="f98" fmla="*/ f78 f29 1"/>
                <a:gd name="f99" fmla="*/ f79 f28 1"/>
                <a:gd name="f100" fmla="*/ f80 f29 1"/>
                <a:gd name="f101" fmla="*/ f81 f28 1"/>
                <a:gd name="f102" fmla="*/ f82 f29 1"/>
                <a:gd name="f103" fmla="*/ f83 f28 1"/>
                <a:gd name="f104" fmla="*/ f84 f29 1"/>
                <a:gd name="f105" fmla="*/ f85 f28 1"/>
                <a:gd name="f106" fmla="*/ f86 f29 1"/>
                <a:gd name="f107" fmla="*/ f87 f28 1"/>
                <a:gd name="f108" fmla="*/ f88 f29 1"/>
              </a:gdLst>
              <a:ahLst/>
              <a:cxnLst>
                <a:cxn ang="3cd4">
                  <a:pos x="hc" y="t"/>
                </a:cxn>
                <a:cxn ang="0">
                  <a:pos x="r" y="vc"/>
                </a:cxn>
                <a:cxn ang="cd4">
                  <a:pos x="hc" y="b"/>
                </a:cxn>
                <a:cxn ang="cd2">
                  <a:pos x="l" y="vc"/>
                </a:cxn>
                <a:cxn ang="f72">
                  <a:pos x="f93" y="f94"/>
                </a:cxn>
                <a:cxn ang="f72">
                  <a:pos x="f95" y="f96"/>
                </a:cxn>
                <a:cxn ang="f72">
                  <a:pos x="f97" y="f98"/>
                </a:cxn>
                <a:cxn ang="f72">
                  <a:pos x="f99" y="f100"/>
                </a:cxn>
                <a:cxn ang="f72">
                  <a:pos x="f101" y="f102"/>
                </a:cxn>
                <a:cxn ang="f72">
                  <a:pos x="f103" y="f104"/>
                </a:cxn>
                <a:cxn ang="f72">
                  <a:pos x="f105" y="f104"/>
                </a:cxn>
                <a:cxn ang="f72">
                  <a:pos x="f101" y="f106"/>
                </a:cxn>
                <a:cxn ang="f72">
                  <a:pos x="f107" y="f108"/>
                </a:cxn>
              </a:cxnLst>
              <a:rect l="f89" t="f92" r="f90" b="f91"/>
              <a:pathLst>
                <a:path w="1341675" h="926985">
                  <a:moveTo>
                    <a:pt x="f8" y="f9"/>
                  </a:moveTo>
                  <a:lnTo>
                    <a:pt x="f6" y="f10"/>
                  </a:lnTo>
                  <a:lnTo>
                    <a:pt x="f11" y="f12"/>
                  </a:lnTo>
                  <a:lnTo>
                    <a:pt x="f13" y="f14"/>
                  </a:lnTo>
                  <a:cubicBezTo>
                    <a:pt x="f15" y="f16"/>
                    <a:pt x="f17" y="f18"/>
                    <a:pt x="f7" y="f18"/>
                  </a:cubicBezTo>
                  <a:cubicBezTo>
                    <a:pt x="f19" y="f18"/>
                    <a:pt x="f18" y="f19"/>
                    <a:pt x="f18" y="f7"/>
                  </a:cubicBezTo>
                  <a:lnTo>
                    <a:pt x="f5" y="f7"/>
                  </a:lnTo>
                  <a:cubicBezTo>
                    <a:pt x="f5" y="f20"/>
                    <a:pt x="f21" y="f5"/>
                    <a:pt x="f7" y="f5"/>
                  </a:cubicBezTo>
                  <a:cubicBezTo>
                    <a:pt x="f22" y="f5"/>
                    <a:pt x="f23" y="f24"/>
                    <a:pt x="f25" y="f26"/>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Oval 44">
              <a:extLst>
                <a:ext uri="{FF2B5EF4-FFF2-40B4-BE49-F238E27FC236}">
                  <a16:creationId xmlns:a16="http://schemas.microsoft.com/office/drawing/2014/main" id="{BEA6DF9D-C5AD-4272-BD64-981C47FD240A}"/>
                </a:ext>
              </a:extLst>
            </p:cNvPr>
            <p:cNvSpPr/>
            <p:nvPr/>
          </p:nvSpPr>
          <p:spPr>
            <a:xfrm rot="2700006">
              <a:off x="11798454" y="994199"/>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Freeform: Shape 45">
              <a:extLst>
                <a:ext uri="{FF2B5EF4-FFF2-40B4-BE49-F238E27FC236}">
                  <a16:creationId xmlns:a16="http://schemas.microsoft.com/office/drawing/2014/main" id="{ADC546AA-FC40-4481-932B-1CC721D98DB7}"/>
                </a:ext>
              </a:extLst>
            </p:cNvPr>
            <p:cNvSpPr/>
            <p:nvPr/>
          </p:nvSpPr>
          <p:spPr>
            <a:xfrm rot="18900010">
              <a:off x="11228589" y="129588"/>
              <a:ext cx="1337456" cy="1042918"/>
            </a:xfrm>
            <a:custGeom>
              <a:avLst/>
              <a:gdLst>
                <a:gd name="f0" fmla="val 10800000"/>
                <a:gd name="f1" fmla="val 5400000"/>
                <a:gd name="f2" fmla="val 180"/>
                <a:gd name="f3" fmla="val w"/>
                <a:gd name="f4" fmla="val h"/>
                <a:gd name="f5" fmla="val 0"/>
                <a:gd name="f6" fmla="val 1337455"/>
                <a:gd name="f7" fmla="val 1042921"/>
                <a:gd name="f8" fmla="val 1084058"/>
                <a:gd name="f9" fmla="val 16081"/>
                <a:gd name="f10" fmla="val 269477"/>
                <a:gd name="f11" fmla="val 1060775"/>
                <a:gd name="f12" fmla="val 546158"/>
                <a:gd name="f13" fmla="val 1020394"/>
                <a:gd name="f14" fmla="val 532055"/>
                <a:gd name="f15" fmla="val 990222"/>
                <a:gd name="f16" fmla="val 525109"/>
                <a:gd name="f17" fmla="val 958982"/>
                <a:gd name="f18" fmla="val 521461"/>
                <a:gd name="f19" fmla="val 926985"/>
                <a:gd name="f20" fmla="val 671005"/>
                <a:gd name="f21" fmla="val 463493"/>
                <a:gd name="f22" fmla="val 754927"/>
                <a:gd name="f23" fmla="val 463492"/>
                <a:gd name="f24" fmla="val 466932"/>
                <a:gd name="f25" fmla="val 415025"/>
                <a:gd name="f26" fmla="val 926984"/>
                <a:gd name="f27" fmla="val 990600"/>
                <a:gd name="f28" fmla="val 1824"/>
                <a:gd name="f29" fmla="val 1021763"/>
                <a:gd name="f30" fmla="val 5384"/>
                <a:gd name="f31" fmla="+- 0 0 -90"/>
                <a:gd name="f32" fmla="*/ f3 1 1337455"/>
                <a:gd name="f33" fmla="*/ f4 1 1042921"/>
                <a:gd name="f34" fmla="+- f7 0 f5"/>
                <a:gd name="f35" fmla="+- f6 0 f5"/>
                <a:gd name="f36" fmla="*/ f31 f0 1"/>
                <a:gd name="f37" fmla="*/ f35 1 1337455"/>
                <a:gd name="f38" fmla="*/ f34 1 1042921"/>
                <a:gd name="f39" fmla="*/ 1084058 f35 1"/>
                <a:gd name="f40" fmla="*/ 16081 f34 1"/>
                <a:gd name="f41" fmla="*/ 1337455 f35 1"/>
                <a:gd name="f42" fmla="*/ 269477 f34 1"/>
                <a:gd name="f43" fmla="*/ 1060775 f35 1"/>
                <a:gd name="f44" fmla="*/ 546158 f34 1"/>
                <a:gd name="f45" fmla="*/ 1020394 f35 1"/>
                <a:gd name="f46" fmla="*/ 532055 f34 1"/>
                <a:gd name="f47" fmla="*/ 926985 f35 1"/>
                <a:gd name="f48" fmla="*/ 521461 f34 1"/>
                <a:gd name="f49" fmla="*/ 463492 f35 1"/>
                <a:gd name="f50" fmla="*/ 1042921 f34 1"/>
                <a:gd name="f51" fmla="*/ 0 f35 1"/>
                <a:gd name="f52" fmla="*/ 926984 f35 1"/>
                <a:gd name="f53" fmla="*/ 0 f34 1"/>
                <a:gd name="f54" fmla="*/ 1021763 f35 1"/>
                <a:gd name="f55" fmla="*/ 5384 f34 1"/>
                <a:gd name="f56" fmla="*/ f36 1 f2"/>
                <a:gd name="f57" fmla="*/ f39 1 1337455"/>
                <a:gd name="f58" fmla="*/ f40 1 1042921"/>
                <a:gd name="f59" fmla="*/ f41 1 1337455"/>
                <a:gd name="f60" fmla="*/ f42 1 1042921"/>
                <a:gd name="f61" fmla="*/ f43 1 1337455"/>
                <a:gd name="f62" fmla="*/ f44 1 1042921"/>
                <a:gd name="f63" fmla="*/ f45 1 1337455"/>
                <a:gd name="f64" fmla="*/ f46 1 1042921"/>
                <a:gd name="f65" fmla="*/ f47 1 1337455"/>
                <a:gd name="f66" fmla="*/ f48 1 1042921"/>
                <a:gd name="f67" fmla="*/ f49 1 1337455"/>
                <a:gd name="f68" fmla="*/ f50 1 1042921"/>
                <a:gd name="f69" fmla="*/ f51 1 1337455"/>
                <a:gd name="f70" fmla="*/ f52 1 1337455"/>
                <a:gd name="f71" fmla="*/ f53 1 1042921"/>
                <a:gd name="f72" fmla="*/ f54 1 1337455"/>
                <a:gd name="f73" fmla="*/ f55 1 1042921"/>
                <a:gd name="f74" fmla="*/ f5 1 f37"/>
                <a:gd name="f75" fmla="*/ f6 1 f37"/>
                <a:gd name="f76" fmla="*/ f5 1 f38"/>
                <a:gd name="f77" fmla="*/ f7 1 f38"/>
                <a:gd name="f78" fmla="+- f56 0 f1"/>
                <a:gd name="f79" fmla="*/ f57 1 f37"/>
                <a:gd name="f80" fmla="*/ f58 1 f38"/>
                <a:gd name="f81" fmla="*/ f59 1 f37"/>
                <a:gd name="f82" fmla="*/ f60 1 f38"/>
                <a:gd name="f83" fmla="*/ f61 1 f37"/>
                <a:gd name="f84" fmla="*/ f62 1 f38"/>
                <a:gd name="f85" fmla="*/ f63 1 f37"/>
                <a:gd name="f86" fmla="*/ f64 1 f38"/>
                <a:gd name="f87" fmla="*/ f65 1 f37"/>
                <a:gd name="f88" fmla="*/ f66 1 f38"/>
                <a:gd name="f89" fmla="*/ f67 1 f37"/>
                <a:gd name="f90" fmla="*/ f68 1 f38"/>
                <a:gd name="f91" fmla="*/ f69 1 f37"/>
                <a:gd name="f92" fmla="*/ f70 1 f37"/>
                <a:gd name="f93" fmla="*/ f71 1 f38"/>
                <a:gd name="f94" fmla="*/ f72 1 f37"/>
                <a:gd name="f95" fmla="*/ f73 1 f38"/>
                <a:gd name="f96" fmla="*/ f74 f32 1"/>
                <a:gd name="f97" fmla="*/ f75 f32 1"/>
                <a:gd name="f98" fmla="*/ f77 f33 1"/>
                <a:gd name="f99" fmla="*/ f76 f33 1"/>
                <a:gd name="f100" fmla="*/ f79 f32 1"/>
                <a:gd name="f101" fmla="*/ f80 f33 1"/>
                <a:gd name="f102" fmla="*/ f81 f32 1"/>
                <a:gd name="f103" fmla="*/ f82 f33 1"/>
                <a:gd name="f104" fmla="*/ f83 f32 1"/>
                <a:gd name="f105" fmla="*/ f84 f33 1"/>
                <a:gd name="f106" fmla="*/ f85 f32 1"/>
                <a:gd name="f107" fmla="*/ f86 f33 1"/>
                <a:gd name="f108" fmla="*/ f87 f32 1"/>
                <a:gd name="f109" fmla="*/ f88 f33 1"/>
                <a:gd name="f110" fmla="*/ f89 f32 1"/>
                <a:gd name="f111" fmla="*/ f90 f33 1"/>
                <a:gd name="f112" fmla="*/ f91 f32 1"/>
                <a:gd name="f113" fmla="*/ f92 f32 1"/>
                <a:gd name="f114" fmla="*/ f93 f33 1"/>
                <a:gd name="f115" fmla="*/ f94 f32 1"/>
                <a:gd name="f116" fmla="*/ f95 f33 1"/>
              </a:gdLst>
              <a:ahLst/>
              <a:cxnLst>
                <a:cxn ang="3cd4">
                  <a:pos x="hc" y="t"/>
                </a:cxn>
                <a:cxn ang="0">
                  <a:pos x="r" y="vc"/>
                </a:cxn>
                <a:cxn ang="cd4">
                  <a:pos x="hc" y="b"/>
                </a:cxn>
                <a:cxn ang="cd2">
                  <a:pos x="l" y="vc"/>
                </a:cxn>
                <a:cxn ang="f78">
                  <a:pos x="f100" y="f101"/>
                </a:cxn>
                <a:cxn ang="f78">
                  <a:pos x="f102" y="f103"/>
                </a:cxn>
                <a:cxn ang="f78">
                  <a:pos x="f104" y="f105"/>
                </a:cxn>
                <a:cxn ang="f78">
                  <a:pos x="f106" y="f107"/>
                </a:cxn>
                <a:cxn ang="f78">
                  <a:pos x="f108" y="f109"/>
                </a:cxn>
                <a:cxn ang="f78">
                  <a:pos x="f110" y="f111"/>
                </a:cxn>
                <a:cxn ang="f78">
                  <a:pos x="f112" y="f111"/>
                </a:cxn>
                <a:cxn ang="f78">
                  <a:pos x="f113" y="f114"/>
                </a:cxn>
                <a:cxn ang="f78">
                  <a:pos x="f115" y="f116"/>
                </a:cxn>
              </a:cxnLst>
              <a:rect l="f96" t="f99" r="f97" b="f98"/>
              <a:pathLst>
                <a:path w="1337455" h="1042921">
                  <a:moveTo>
                    <a:pt x="f8" y="f9"/>
                  </a:moveTo>
                  <a:lnTo>
                    <a:pt x="f6" y="f10"/>
                  </a:lnTo>
                  <a:lnTo>
                    <a:pt x="f11" y="f12"/>
                  </a:lnTo>
                  <a:lnTo>
                    <a:pt x="f13" y="f14"/>
                  </a:lnTo>
                  <a:cubicBezTo>
                    <a:pt x="f15" y="f16"/>
                    <a:pt x="f17" y="f18"/>
                    <a:pt x="f19" y="f18"/>
                  </a:cubicBezTo>
                  <a:cubicBezTo>
                    <a:pt x="f20" y="f18"/>
                    <a:pt x="f21" y="f22"/>
                    <a:pt x="f23" y="f7"/>
                  </a:cubicBezTo>
                  <a:lnTo>
                    <a:pt x="f5" y="f7"/>
                  </a:lnTo>
                  <a:cubicBezTo>
                    <a:pt x="f5" y="f24"/>
                    <a:pt x="f25" y="f5"/>
                    <a:pt x="f26" y="f5"/>
                  </a:cubicBezTo>
                  <a:cubicBezTo>
                    <a:pt x="f17" y="f5"/>
                    <a:pt x="f27" y="f28"/>
                    <a:pt x="f29" y="f30"/>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grpSp>
        <p:nvGrpSpPr>
          <p:cNvPr id="10" name="Group 14">
            <a:extLst>
              <a:ext uri="{FF2B5EF4-FFF2-40B4-BE49-F238E27FC236}">
                <a16:creationId xmlns:a16="http://schemas.microsoft.com/office/drawing/2014/main" id="{EDF47531-9546-4BB5-A332-EB7E6959B488}"/>
              </a:ext>
            </a:extLst>
          </p:cNvPr>
          <p:cNvGrpSpPr/>
          <p:nvPr/>
        </p:nvGrpSpPr>
        <p:grpSpPr>
          <a:xfrm>
            <a:off x="676078" y="5528327"/>
            <a:ext cx="631475" cy="667789"/>
            <a:chOff x="676078" y="5528327"/>
            <a:chExt cx="631475" cy="667789"/>
          </a:xfrm>
        </p:grpSpPr>
        <p:sp>
          <p:nvSpPr>
            <p:cNvPr id="11" name="Freeform: Shape 15">
              <a:extLst>
                <a:ext uri="{FF2B5EF4-FFF2-40B4-BE49-F238E27FC236}">
                  <a16:creationId xmlns:a16="http://schemas.microsoft.com/office/drawing/2014/main" id="{DFB6C011-B442-4780-B174-A85C262264B1}"/>
                </a:ext>
              </a:extLst>
            </p:cNvPr>
            <p:cNvSpPr/>
            <p:nvPr/>
          </p:nvSpPr>
          <p:spPr>
            <a:xfrm rot="8099985">
              <a:off x="721817" y="5610379"/>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2" name="Oval 20">
              <a:extLst>
                <a:ext uri="{FF2B5EF4-FFF2-40B4-BE49-F238E27FC236}">
                  <a16:creationId xmlns:a16="http://schemas.microsoft.com/office/drawing/2014/main" id="{B698C943-FCA5-450F-AF6B-5D329F81CD84}"/>
                </a:ext>
              </a:extLst>
            </p:cNvPr>
            <p:cNvSpPr/>
            <p:nvPr/>
          </p:nvSpPr>
          <p:spPr>
            <a:xfrm rot="13499997">
              <a:off x="729026" y="5528327"/>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13" name="Date Placeholder 4">
            <a:extLst>
              <a:ext uri="{FF2B5EF4-FFF2-40B4-BE49-F238E27FC236}">
                <a16:creationId xmlns:a16="http://schemas.microsoft.com/office/drawing/2014/main" id="{7F8DE4FD-35D6-40C2-8E42-717787A1A52E}"/>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4" name="Footer Placeholder 5">
            <a:extLst>
              <a:ext uri="{FF2B5EF4-FFF2-40B4-BE49-F238E27FC236}">
                <a16:creationId xmlns:a16="http://schemas.microsoft.com/office/drawing/2014/main" id="{541CD132-C53A-4871-AF7A-9AAA70AF70F9}"/>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5" name="Slide Number Placeholder 6">
            <a:extLst>
              <a:ext uri="{FF2B5EF4-FFF2-40B4-BE49-F238E27FC236}">
                <a16:creationId xmlns:a16="http://schemas.microsoft.com/office/drawing/2014/main" id="{D408AE54-E007-4AED-BCA1-645D68A2E1CC}"/>
              </a:ext>
            </a:extLst>
          </p:cNvPr>
          <p:cNvSpPr txBox="1">
            <a:spLocks noGrp="1"/>
          </p:cNvSpPr>
          <p:nvPr>
            <p:ph type="sldNum" sz="quarter" idx="8"/>
          </p:nvPr>
        </p:nvSpPr>
        <p:spPr/>
        <p:txBody>
          <a:bodyPr>
            <a:noAutofit/>
          </a:bodyPr>
          <a:lstStyle>
            <a:lvl1pPr>
              <a:defRPr/>
            </a:lvl1pPr>
          </a:lstStyle>
          <a:p>
            <a:pPr lvl="0"/>
            <a:fld id="{031C1709-2C0B-49CB-9099-5D8F6BF5BC6C}" type="slidenum">
              <a:t>‹#›</a:t>
            </a:fld>
            <a:endParaRPr lang="en-US"/>
          </a:p>
        </p:txBody>
      </p:sp>
      <p:sp>
        <p:nvSpPr>
          <p:cNvPr id="16" name="Oval 16">
            <a:extLst>
              <a:ext uri="{FF2B5EF4-FFF2-40B4-BE49-F238E27FC236}">
                <a16:creationId xmlns:a16="http://schemas.microsoft.com/office/drawing/2014/main" id="{CAE1D5BD-2A59-4057-99DC-645638518002}"/>
              </a:ext>
            </a:extLst>
          </p:cNvPr>
          <p:cNvSpPr/>
          <p:nvPr/>
        </p:nvSpPr>
        <p:spPr>
          <a:xfrm>
            <a:off x="5303849" y="5427210"/>
            <a:ext cx="1079997"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Tree>
    <p:extLst>
      <p:ext uri="{BB962C8B-B14F-4D97-AF65-F5344CB8AC3E}">
        <p14:creationId xmlns:p14="http://schemas.microsoft.com/office/powerpoint/2010/main" val="39083012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F4FF-CCDE-4699-81C6-7B7B1A45FAF7}"/>
              </a:ext>
            </a:extLst>
          </p:cNvPr>
          <p:cNvSpPr txBox="1">
            <a:spLocks noGrp="1"/>
          </p:cNvSpPr>
          <p:nvPr>
            <p:ph type="ctrTitle"/>
          </p:nvPr>
        </p:nvSpPr>
        <p:spPr>
          <a:xfrm>
            <a:off x="3359148" y="389836"/>
            <a:ext cx="8281985" cy="2954654"/>
          </a:xfrm>
        </p:spPr>
        <p:txBody>
          <a:bodyPr/>
          <a:lstStyle>
            <a:lvl1pPr>
              <a:defRPr sz="6400"/>
            </a:lvl1pPr>
          </a:lstStyle>
          <a:p>
            <a:pPr lvl="0"/>
            <a:r>
              <a:rPr lang="en-US"/>
              <a:t>Click to edit Master title style</a:t>
            </a:r>
          </a:p>
        </p:txBody>
      </p:sp>
      <p:sp>
        <p:nvSpPr>
          <p:cNvPr id="3" name="Subtitle 2">
            <a:extLst>
              <a:ext uri="{FF2B5EF4-FFF2-40B4-BE49-F238E27FC236}">
                <a16:creationId xmlns:a16="http://schemas.microsoft.com/office/drawing/2014/main" id="{3F85A4F1-D7F1-4198-AD24-F3BA69F3DCF6}"/>
              </a:ext>
            </a:extLst>
          </p:cNvPr>
          <p:cNvSpPr txBox="1">
            <a:spLocks noGrp="1"/>
          </p:cNvSpPr>
          <p:nvPr>
            <p:ph type="subTitle" idx="1"/>
          </p:nvPr>
        </p:nvSpPr>
        <p:spPr>
          <a:xfrm>
            <a:off x="3359148" y="3536954"/>
            <a:ext cx="8281985" cy="2555876"/>
          </a:xfrm>
        </p:spPr>
        <p:txBody>
          <a:bodyPr/>
          <a:lstStyle>
            <a:lvl1pPr marL="0" indent="0">
              <a:lnSpc>
                <a:spcPct val="100000"/>
              </a:lnSpc>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F3DCB3B0-AE7C-4C48-8653-5F99558B6139}"/>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5" name="Footer Placeholder 4">
            <a:extLst>
              <a:ext uri="{FF2B5EF4-FFF2-40B4-BE49-F238E27FC236}">
                <a16:creationId xmlns:a16="http://schemas.microsoft.com/office/drawing/2014/main" id="{6F529EB1-1FF2-476A-8712-0B25905492F8}"/>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6" name="Slide Number Placeholder 5">
            <a:extLst>
              <a:ext uri="{FF2B5EF4-FFF2-40B4-BE49-F238E27FC236}">
                <a16:creationId xmlns:a16="http://schemas.microsoft.com/office/drawing/2014/main" id="{5A2DF38A-B56F-4A27-B2CE-8C4AE192FCD8}"/>
              </a:ext>
            </a:extLst>
          </p:cNvPr>
          <p:cNvSpPr txBox="1">
            <a:spLocks noGrp="1"/>
          </p:cNvSpPr>
          <p:nvPr>
            <p:ph type="sldNum" sz="quarter" idx="8"/>
          </p:nvPr>
        </p:nvSpPr>
        <p:spPr/>
        <p:txBody>
          <a:bodyPr>
            <a:noAutofit/>
          </a:bodyPr>
          <a:lstStyle>
            <a:lvl1pPr>
              <a:defRPr/>
            </a:lvl1pPr>
          </a:lstStyle>
          <a:p>
            <a:pPr lvl="0"/>
            <a:fld id="{7743FFC4-0165-4371-BB9D-373004919324}" type="slidenum">
              <a:t>‹#›</a:t>
            </a:fld>
            <a:endParaRPr lang="en-US"/>
          </a:p>
        </p:txBody>
      </p:sp>
      <p:sp>
        <p:nvSpPr>
          <p:cNvPr id="7" name="Freeform: Shape 18">
            <a:extLst>
              <a:ext uri="{FF2B5EF4-FFF2-40B4-BE49-F238E27FC236}">
                <a16:creationId xmlns:a16="http://schemas.microsoft.com/office/drawing/2014/main" id="{F4C13778-C74B-465A-8DEF-BD1072DF07A6}"/>
              </a:ext>
            </a:extLst>
          </p:cNvPr>
          <p:cNvSpPr/>
          <p:nvPr/>
        </p:nvSpPr>
        <p:spPr>
          <a:xfrm rot="2700006">
            <a:off x="612446" y="481890"/>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Oval 19">
            <a:extLst>
              <a:ext uri="{FF2B5EF4-FFF2-40B4-BE49-F238E27FC236}">
                <a16:creationId xmlns:a16="http://schemas.microsoft.com/office/drawing/2014/main" id="{AF98A055-4DF1-41D8-BBCB-4026943B6651}"/>
              </a:ext>
            </a:extLst>
          </p:cNvPr>
          <p:cNvSpPr/>
          <p:nvPr/>
        </p:nvSpPr>
        <p:spPr>
          <a:xfrm rot="8099985">
            <a:off x="626840" y="828971"/>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Oval 24">
            <a:extLst>
              <a:ext uri="{FF2B5EF4-FFF2-40B4-BE49-F238E27FC236}">
                <a16:creationId xmlns:a16="http://schemas.microsoft.com/office/drawing/2014/main" id="{72AAAC3E-0E4A-49BA-8571-77E92DB10441}"/>
              </a:ext>
            </a:extLst>
          </p:cNvPr>
          <p:cNvSpPr/>
          <p:nvPr/>
        </p:nvSpPr>
        <p:spPr>
          <a:xfrm>
            <a:off x="1800801" y="2472857"/>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nvGrpSpPr>
          <p:cNvPr id="10" name="Group 33">
            <a:extLst>
              <a:ext uri="{FF2B5EF4-FFF2-40B4-BE49-F238E27FC236}">
                <a16:creationId xmlns:a16="http://schemas.microsoft.com/office/drawing/2014/main" id="{E1DDC5D6-7807-4A0C-B8DB-68A130A0E9B2}"/>
              </a:ext>
            </a:extLst>
          </p:cNvPr>
          <p:cNvGrpSpPr/>
          <p:nvPr/>
        </p:nvGrpSpPr>
        <p:grpSpPr>
          <a:xfrm>
            <a:off x="1329958" y="4414761"/>
            <a:ext cx="1551027" cy="1909869"/>
            <a:chOff x="1329958" y="4414761"/>
            <a:chExt cx="1551027" cy="1909869"/>
          </a:xfrm>
        </p:grpSpPr>
        <p:sp>
          <p:nvSpPr>
            <p:cNvPr id="11" name="Freeform: Shape 34">
              <a:extLst>
                <a:ext uri="{FF2B5EF4-FFF2-40B4-BE49-F238E27FC236}">
                  <a16:creationId xmlns:a16="http://schemas.microsoft.com/office/drawing/2014/main" id="{40A650DD-3398-4DC4-88F7-6C98E7BC1590}"/>
                </a:ext>
              </a:extLst>
            </p:cNvPr>
            <p:cNvSpPr/>
            <p:nvPr/>
          </p:nvSpPr>
          <p:spPr>
            <a:xfrm rot="18899994" flipV="1">
              <a:off x="1455989" y="4934153"/>
              <a:ext cx="1853973" cy="92698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2" name="Freeform: Shape 35">
              <a:extLst>
                <a:ext uri="{FF2B5EF4-FFF2-40B4-BE49-F238E27FC236}">
                  <a16:creationId xmlns:a16="http://schemas.microsoft.com/office/drawing/2014/main" id="{8E739ADB-F07D-4E15-9AE9-CBA6288B84FE}"/>
                </a:ext>
              </a:extLst>
            </p:cNvPr>
            <p:cNvSpPr/>
            <p:nvPr/>
          </p:nvSpPr>
          <p:spPr>
            <a:xfrm rot="18899994" flipV="1">
              <a:off x="1407452" y="4795202"/>
              <a:ext cx="1853973" cy="109309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3" name="Oval 36">
              <a:extLst>
                <a:ext uri="{FF2B5EF4-FFF2-40B4-BE49-F238E27FC236}">
                  <a16:creationId xmlns:a16="http://schemas.microsoft.com/office/drawing/2014/main" id="{0E481C11-1C3F-4A99-BD89-9D9C547D1833}"/>
                </a:ext>
              </a:extLst>
            </p:cNvPr>
            <p:cNvSpPr/>
            <p:nvPr/>
          </p:nvSpPr>
          <p:spPr>
            <a:xfrm rot="13500015" flipV="1">
              <a:off x="2490729" y="4344627"/>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4" name="Oval 37">
              <a:extLst>
                <a:ext uri="{FF2B5EF4-FFF2-40B4-BE49-F238E27FC236}">
                  <a16:creationId xmlns:a16="http://schemas.microsoft.com/office/drawing/2014/main" id="{3639B036-51B0-4327-BA04-F55632962659}"/>
                </a:ext>
              </a:extLst>
            </p:cNvPr>
            <p:cNvSpPr/>
            <p:nvPr/>
          </p:nvSpPr>
          <p:spPr>
            <a:xfrm rot="13500015" flipV="1">
              <a:off x="1509706" y="5325650"/>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Tree>
    <p:extLst>
      <p:ext uri="{BB962C8B-B14F-4D97-AF65-F5344CB8AC3E}">
        <p14:creationId xmlns:p14="http://schemas.microsoft.com/office/powerpoint/2010/main" val="344260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Oval 21">
            <a:extLst>
              <a:ext uri="{FF2B5EF4-FFF2-40B4-BE49-F238E27FC236}">
                <a16:creationId xmlns:a16="http://schemas.microsoft.com/office/drawing/2014/main" id="{DF60EC78-5790-4E25-AF80-3B9C32DFDEE5}"/>
              </a:ext>
            </a:extLst>
          </p:cNvPr>
          <p:cNvSpPr/>
          <p:nvPr/>
        </p:nvSpPr>
        <p:spPr>
          <a:xfrm>
            <a:off x="11069863" y="333371"/>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nvGrpSpPr>
          <p:cNvPr id="3" name="Group 12">
            <a:extLst>
              <a:ext uri="{FF2B5EF4-FFF2-40B4-BE49-F238E27FC236}">
                <a16:creationId xmlns:a16="http://schemas.microsoft.com/office/drawing/2014/main" id="{2BF47110-9B6A-48BE-8306-5F75880DBE3A}"/>
              </a:ext>
            </a:extLst>
          </p:cNvPr>
          <p:cNvGrpSpPr/>
          <p:nvPr/>
        </p:nvGrpSpPr>
        <p:grpSpPr>
          <a:xfrm>
            <a:off x="249724" y="5528228"/>
            <a:ext cx="713527" cy="539998"/>
            <a:chOff x="249724" y="5528228"/>
            <a:chExt cx="713527" cy="539998"/>
          </a:xfrm>
        </p:grpSpPr>
        <p:sp>
          <p:nvSpPr>
            <p:cNvPr id="4" name="Freeform: Shape 19">
              <a:extLst>
                <a:ext uri="{FF2B5EF4-FFF2-40B4-BE49-F238E27FC236}">
                  <a16:creationId xmlns:a16="http://schemas.microsoft.com/office/drawing/2014/main" id="{53496028-705A-41A4-AAFD-AC1131A96BEC}"/>
                </a:ext>
              </a:extLst>
            </p:cNvPr>
            <p:cNvSpPr/>
            <p:nvPr/>
          </p:nvSpPr>
          <p:spPr>
            <a:xfrm rot="2700006">
              <a:off x="377515" y="5482489"/>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Oval 20">
              <a:extLst>
                <a:ext uri="{FF2B5EF4-FFF2-40B4-BE49-F238E27FC236}">
                  <a16:creationId xmlns:a16="http://schemas.microsoft.com/office/drawing/2014/main" id="{62FD5569-CE1A-4720-B6AC-1946DC7807C9}"/>
                </a:ext>
              </a:extLst>
            </p:cNvPr>
            <p:cNvSpPr/>
            <p:nvPr/>
          </p:nvSpPr>
          <p:spPr>
            <a:xfrm rot="8099985">
              <a:off x="384721" y="5655995"/>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6" name="Title 1">
            <a:extLst>
              <a:ext uri="{FF2B5EF4-FFF2-40B4-BE49-F238E27FC236}">
                <a16:creationId xmlns:a16="http://schemas.microsoft.com/office/drawing/2014/main" id="{C4416607-7884-4D9D-B8A3-8926C1477742}"/>
              </a:ext>
            </a:extLst>
          </p:cNvPr>
          <p:cNvSpPr txBox="1">
            <a:spLocks noGrp="1"/>
          </p:cNvSpPr>
          <p:nvPr>
            <p:ph type="title"/>
          </p:nvPr>
        </p:nvSpPr>
        <p:spPr>
          <a:xfrm>
            <a:off x="550861" y="549270"/>
            <a:ext cx="11090272" cy="1331997"/>
          </a:xfrm>
        </p:spPr>
        <p:txBody>
          <a:bodyPr/>
          <a:lstStyle>
            <a:lvl1pPr>
              <a:defRPr/>
            </a:lvl1pPr>
          </a:lstStyle>
          <a:p>
            <a:pPr lvl="0"/>
            <a:r>
              <a:rPr lang="en-US"/>
              <a:t>Click to edit Master title style</a:t>
            </a:r>
          </a:p>
        </p:txBody>
      </p:sp>
      <p:sp>
        <p:nvSpPr>
          <p:cNvPr id="7" name="Content Placeholder 2">
            <a:extLst>
              <a:ext uri="{FF2B5EF4-FFF2-40B4-BE49-F238E27FC236}">
                <a16:creationId xmlns:a16="http://schemas.microsoft.com/office/drawing/2014/main" id="{08BE9759-D70C-4F2B-B9E0-FCC944E4D67C}"/>
              </a:ext>
            </a:extLst>
          </p:cNvPr>
          <p:cNvSpPr txBox="1">
            <a:spLocks noGrp="1"/>
          </p:cNvSpPr>
          <p:nvPr>
            <p:ph idx="1"/>
          </p:nvPr>
        </p:nvSpPr>
        <p:spPr>
          <a:xfrm>
            <a:off x="550861" y="2097176"/>
            <a:ext cx="5435595" cy="399565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C2672426-0235-4CE2-99B3-8AA512A0E05B}"/>
              </a:ext>
            </a:extLst>
          </p:cNvPr>
          <p:cNvSpPr txBox="1">
            <a:spLocks noGrp="1"/>
          </p:cNvSpPr>
          <p:nvPr>
            <p:ph idx="2"/>
          </p:nvPr>
        </p:nvSpPr>
        <p:spPr>
          <a:xfrm>
            <a:off x="6205539" y="2097176"/>
            <a:ext cx="5435595" cy="399565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4">
            <a:extLst>
              <a:ext uri="{FF2B5EF4-FFF2-40B4-BE49-F238E27FC236}">
                <a16:creationId xmlns:a16="http://schemas.microsoft.com/office/drawing/2014/main" id="{A9B144AD-1EA6-4678-A94A-E230FE5231CD}"/>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0" name="Footer Placeholder 5">
            <a:extLst>
              <a:ext uri="{FF2B5EF4-FFF2-40B4-BE49-F238E27FC236}">
                <a16:creationId xmlns:a16="http://schemas.microsoft.com/office/drawing/2014/main" id="{5C130481-A3C6-483F-9F49-C51111A35389}"/>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1" name="Slide Number Placeholder 6">
            <a:extLst>
              <a:ext uri="{FF2B5EF4-FFF2-40B4-BE49-F238E27FC236}">
                <a16:creationId xmlns:a16="http://schemas.microsoft.com/office/drawing/2014/main" id="{C9AA5AF6-1F2A-43BA-B950-93AB363C6F11}"/>
              </a:ext>
            </a:extLst>
          </p:cNvPr>
          <p:cNvSpPr txBox="1">
            <a:spLocks noGrp="1"/>
          </p:cNvSpPr>
          <p:nvPr>
            <p:ph type="sldNum" sz="quarter" idx="8"/>
          </p:nvPr>
        </p:nvSpPr>
        <p:spPr/>
        <p:txBody>
          <a:bodyPr>
            <a:noAutofit/>
          </a:bodyPr>
          <a:lstStyle>
            <a:lvl1pPr>
              <a:defRPr/>
            </a:lvl1pPr>
          </a:lstStyle>
          <a:p>
            <a:pPr lvl="0"/>
            <a:fld id="{FA07B1E3-16AF-4E33-9769-9FF7EE74A597}" type="slidenum">
              <a:t>‹#›</a:t>
            </a:fld>
            <a:endParaRPr lang="en-US"/>
          </a:p>
        </p:txBody>
      </p:sp>
    </p:spTree>
    <p:extLst>
      <p:ext uri="{BB962C8B-B14F-4D97-AF65-F5344CB8AC3E}">
        <p14:creationId xmlns:p14="http://schemas.microsoft.com/office/powerpoint/2010/main" val="1339220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FC165-FF8E-409E-B252-D24FC731BF33}"/>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3" name="Footer Placeholder 2">
            <a:extLst>
              <a:ext uri="{FF2B5EF4-FFF2-40B4-BE49-F238E27FC236}">
                <a16:creationId xmlns:a16="http://schemas.microsoft.com/office/drawing/2014/main" id="{0F398E1D-8015-4EAC-A9DA-A0C7BB8814C6}"/>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4" name="Slide Number Placeholder 3">
            <a:extLst>
              <a:ext uri="{FF2B5EF4-FFF2-40B4-BE49-F238E27FC236}">
                <a16:creationId xmlns:a16="http://schemas.microsoft.com/office/drawing/2014/main" id="{AEB4D8E3-4C74-413C-A539-6F3A21E98F47}"/>
              </a:ext>
            </a:extLst>
          </p:cNvPr>
          <p:cNvSpPr txBox="1">
            <a:spLocks noGrp="1"/>
          </p:cNvSpPr>
          <p:nvPr>
            <p:ph type="sldNum" sz="quarter" idx="8"/>
          </p:nvPr>
        </p:nvSpPr>
        <p:spPr/>
        <p:txBody>
          <a:bodyPr>
            <a:noAutofit/>
          </a:bodyPr>
          <a:lstStyle>
            <a:lvl1pPr>
              <a:defRPr/>
            </a:lvl1pPr>
          </a:lstStyle>
          <a:p>
            <a:pPr lvl="0"/>
            <a:fld id="{E8F64211-E408-4A76-88C8-4C2AEA4ED2FB}" type="slidenum">
              <a:t>‹#›</a:t>
            </a:fld>
            <a:endParaRPr lang="en-US"/>
          </a:p>
        </p:txBody>
      </p:sp>
    </p:spTree>
    <p:extLst>
      <p:ext uri="{BB962C8B-B14F-4D97-AF65-F5344CB8AC3E}">
        <p14:creationId xmlns:p14="http://schemas.microsoft.com/office/powerpoint/2010/main" val="1616355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E9BFCE26-3550-43AB-ADE6-82B5FABDCE22}"/>
              </a:ext>
            </a:extLst>
          </p:cNvPr>
          <p:cNvGrpSpPr/>
          <p:nvPr/>
        </p:nvGrpSpPr>
        <p:grpSpPr>
          <a:xfrm>
            <a:off x="4785499" y="5111862"/>
            <a:ext cx="1427080" cy="1079997"/>
            <a:chOff x="4785499" y="5111862"/>
            <a:chExt cx="1427080" cy="1079997"/>
          </a:xfrm>
        </p:grpSpPr>
        <p:sp>
          <p:nvSpPr>
            <p:cNvPr id="3" name="Freeform: Shape 10">
              <a:extLst>
                <a:ext uri="{FF2B5EF4-FFF2-40B4-BE49-F238E27FC236}">
                  <a16:creationId xmlns:a16="http://schemas.microsoft.com/office/drawing/2014/main" id="{F0237E07-A2EC-4370-A823-6502CD216D99}"/>
                </a:ext>
              </a:extLst>
            </p:cNvPr>
            <p:cNvSpPr/>
            <p:nvPr/>
          </p:nvSpPr>
          <p:spPr>
            <a:xfrm rot="2700006">
              <a:off x="5041105" y="5020386"/>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11">
              <a:extLst>
                <a:ext uri="{FF2B5EF4-FFF2-40B4-BE49-F238E27FC236}">
                  <a16:creationId xmlns:a16="http://schemas.microsoft.com/office/drawing/2014/main" id="{577BDD47-A64F-4734-AFA2-EDEAE0D833CB}"/>
                </a:ext>
              </a:extLst>
            </p:cNvPr>
            <p:cNvSpPr/>
            <p:nvPr/>
          </p:nvSpPr>
          <p:spPr>
            <a:xfrm rot="8099985">
              <a:off x="5055499" y="5367458"/>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5" name="Title 1">
            <a:extLst>
              <a:ext uri="{FF2B5EF4-FFF2-40B4-BE49-F238E27FC236}">
                <a16:creationId xmlns:a16="http://schemas.microsoft.com/office/drawing/2014/main" id="{ED1D709F-94B5-4815-A6DB-DDD7E75DB0F3}"/>
              </a:ext>
            </a:extLst>
          </p:cNvPr>
          <p:cNvSpPr txBox="1">
            <a:spLocks noGrp="1"/>
          </p:cNvSpPr>
          <p:nvPr>
            <p:ph type="title"/>
          </p:nvPr>
        </p:nvSpPr>
        <p:spPr>
          <a:xfrm>
            <a:off x="550861" y="549270"/>
            <a:ext cx="11090272" cy="984881"/>
          </a:xfrm>
        </p:spPr>
        <p:txBody>
          <a:bodyPr/>
          <a:lstStyle>
            <a:lvl1pPr>
              <a:defRPr sz="3200"/>
            </a:lvl1pPr>
          </a:lstStyle>
          <a:p>
            <a:pPr lvl="0"/>
            <a:r>
              <a:rPr lang="en-US"/>
              <a:t>Click to edit Master title style</a:t>
            </a:r>
          </a:p>
        </p:txBody>
      </p:sp>
      <p:sp>
        <p:nvSpPr>
          <p:cNvPr id="6" name="Content Placeholder 2">
            <a:extLst>
              <a:ext uri="{FF2B5EF4-FFF2-40B4-BE49-F238E27FC236}">
                <a16:creationId xmlns:a16="http://schemas.microsoft.com/office/drawing/2014/main" id="{E59DBAA6-FA5D-4E69-9AF1-12F2AE30B348}"/>
              </a:ext>
            </a:extLst>
          </p:cNvPr>
          <p:cNvSpPr txBox="1">
            <a:spLocks noGrp="1"/>
          </p:cNvSpPr>
          <p:nvPr>
            <p:ph idx="1"/>
          </p:nvPr>
        </p:nvSpPr>
        <p:spPr>
          <a:xfrm>
            <a:off x="4295778" y="1750061"/>
            <a:ext cx="7345366" cy="4342769"/>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0DA206C7-EAFC-4338-8433-A2F43CF4DE7B}"/>
              </a:ext>
            </a:extLst>
          </p:cNvPr>
          <p:cNvSpPr txBox="1">
            <a:spLocks noGrp="1"/>
          </p:cNvSpPr>
          <p:nvPr>
            <p:ph type="body" idx="2"/>
          </p:nvPr>
        </p:nvSpPr>
        <p:spPr>
          <a:xfrm>
            <a:off x="550861" y="1750061"/>
            <a:ext cx="3565529" cy="4342769"/>
          </a:xfrm>
        </p:spPr>
        <p:txBody>
          <a:bodyPr/>
          <a:lstStyle>
            <a:lvl1pPr marL="0" indent="0">
              <a:buNone/>
              <a:defRPr sz="1600"/>
            </a:lvl1pPr>
          </a:lstStyle>
          <a:p>
            <a:pPr lvl="0"/>
            <a:r>
              <a:rPr lang="en-US"/>
              <a:t>Click to edit Master text styles</a:t>
            </a:r>
          </a:p>
        </p:txBody>
      </p:sp>
      <p:sp>
        <p:nvSpPr>
          <p:cNvPr id="8" name="Date Placeholder 4">
            <a:extLst>
              <a:ext uri="{FF2B5EF4-FFF2-40B4-BE49-F238E27FC236}">
                <a16:creationId xmlns:a16="http://schemas.microsoft.com/office/drawing/2014/main" id="{C5684CC6-B62A-4476-9442-887948BC06D7}"/>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9" name="Footer Placeholder 5">
            <a:extLst>
              <a:ext uri="{FF2B5EF4-FFF2-40B4-BE49-F238E27FC236}">
                <a16:creationId xmlns:a16="http://schemas.microsoft.com/office/drawing/2014/main" id="{457B3A06-F517-4181-AE86-90A4F8A85D24}"/>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0" name="Slide Number Placeholder 6">
            <a:extLst>
              <a:ext uri="{FF2B5EF4-FFF2-40B4-BE49-F238E27FC236}">
                <a16:creationId xmlns:a16="http://schemas.microsoft.com/office/drawing/2014/main" id="{BF9B32A0-9439-48F7-B4B0-A860EB57268A}"/>
              </a:ext>
            </a:extLst>
          </p:cNvPr>
          <p:cNvSpPr txBox="1">
            <a:spLocks noGrp="1"/>
          </p:cNvSpPr>
          <p:nvPr>
            <p:ph type="sldNum" sz="quarter" idx="8"/>
          </p:nvPr>
        </p:nvSpPr>
        <p:spPr/>
        <p:txBody>
          <a:bodyPr>
            <a:noAutofit/>
          </a:bodyPr>
          <a:lstStyle>
            <a:lvl1pPr>
              <a:defRPr/>
            </a:lvl1pPr>
          </a:lstStyle>
          <a:p>
            <a:pPr lvl="0"/>
            <a:fld id="{9F9BE0AE-9044-4D5C-B3A5-DA4C8C94B76C}" type="slidenum">
              <a:t>‹#›</a:t>
            </a:fld>
            <a:endParaRPr lang="en-US"/>
          </a:p>
        </p:txBody>
      </p:sp>
    </p:spTree>
    <p:extLst>
      <p:ext uri="{BB962C8B-B14F-4D97-AF65-F5344CB8AC3E}">
        <p14:creationId xmlns:p14="http://schemas.microsoft.com/office/powerpoint/2010/main" val="234755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8AF3-62BA-48B8-B289-5DFFC755CF7F}"/>
              </a:ext>
            </a:extLst>
          </p:cNvPr>
          <p:cNvSpPr txBox="1">
            <a:spLocks noGrp="1"/>
          </p:cNvSpPr>
          <p:nvPr>
            <p:ph type="title"/>
          </p:nvPr>
        </p:nvSpPr>
        <p:spPr>
          <a:xfrm>
            <a:off x="550861" y="549270"/>
            <a:ext cx="3565519" cy="1997854"/>
          </a:xfrm>
        </p:spPr>
        <p:txBody>
          <a:bodyPr anchor="b"/>
          <a:lstStyle>
            <a:lvl1pPr>
              <a:lnSpc>
                <a:spcPct val="90000"/>
              </a:lnSpc>
              <a:defRPr/>
            </a:lvl1pPr>
          </a:lstStyle>
          <a:p>
            <a:pPr lvl="0"/>
            <a:r>
              <a:rPr lang="en-US"/>
              <a:t>Click to add title</a:t>
            </a:r>
          </a:p>
        </p:txBody>
      </p:sp>
      <p:sp>
        <p:nvSpPr>
          <p:cNvPr id="3" name="Content Placeholder 2">
            <a:extLst>
              <a:ext uri="{FF2B5EF4-FFF2-40B4-BE49-F238E27FC236}">
                <a16:creationId xmlns:a16="http://schemas.microsoft.com/office/drawing/2014/main" id="{0E5F0EF0-DD05-4846-A209-9489CB9D8EF5}"/>
              </a:ext>
            </a:extLst>
          </p:cNvPr>
          <p:cNvSpPr txBox="1">
            <a:spLocks noGrp="1"/>
          </p:cNvSpPr>
          <p:nvPr>
            <p:ph idx="4294967295"/>
          </p:nvPr>
        </p:nvSpPr>
        <p:spPr>
          <a:xfrm>
            <a:off x="550861" y="2677308"/>
            <a:ext cx="3565529" cy="3415521"/>
          </a:xfrm>
        </p:spPr>
        <p:txBody>
          <a:bodyPr/>
          <a:lstStyle>
            <a:lvl1pPr>
              <a:lnSpc>
                <a:spcPct val="120000"/>
              </a:lnSpc>
              <a:buNone/>
              <a:defRPr sz="1600"/>
            </a:lvl1pPr>
          </a:lstStyle>
          <a:p>
            <a:pPr lvl="0"/>
            <a:r>
              <a:rPr lang="en-US"/>
              <a:t>Click to add text</a:t>
            </a:r>
          </a:p>
        </p:txBody>
      </p:sp>
      <p:sp>
        <p:nvSpPr>
          <p:cNvPr id="4" name="Picture Placeholder 16">
            <a:extLst>
              <a:ext uri="{FF2B5EF4-FFF2-40B4-BE49-F238E27FC236}">
                <a16:creationId xmlns:a16="http://schemas.microsoft.com/office/drawing/2014/main" id="{47C93B84-6831-4B6F-B9C4-A679A898DA7A}"/>
              </a:ext>
            </a:extLst>
          </p:cNvPr>
          <p:cNvSpPr txBox="1">
            <a:spLocks noGrp="1"/>
          </p:cNvSpPr>
          <p:nvPr>
            <p:ph type="pic" idx="4294967295"/>
          </p:nvPr>
        </p:nvSpPr>
        <p:spPr>
          <a:xfrm>
            <a:off x="5208925" y="1596771"/>
            <a:ext cx="3448559" cy="3448559"/>
          </a:xfrm>
          <a:solidFill>
            <a:srgbClr val="A3A3C1"/>
          </a:solidFill>
        </p:spPr>
        <p:txBody>
          <a:bodyPr/>
          <a:lstStyle>
            <a:lvl1pPr>
              <a:defRPr/>
            </a:lvl1pPr>
          </a:lstStyle>
          <a:p>
            <a:pPr lvl="0"/>
            <a:r>
              <a:rPr lang="en-US"/>
              <a:t>Click icon to add picture</a:t>
            </a:r>
          </a:p>
        </p:txBody>
      </p:sp>
      <p:sp>
        <p:nvSpPr>
          <p:cNvPr id="5" name="Picture Placeholder 21">
            <a:extLst>
              <a:ext uri="{FF2B5EF4-FFF2-40B4-BE49-F238E27FC236}">
                <a16:creationId xmlns:a16="http://schemas.microsoft.com/office/drawing/2014/main" id="{C665D389-C89D-4F4E-BC89-CB228810D75D}"/>
              </a:ext>
            </a:extLst>
          </p:cNvPr>
          <p:cNvSpPr txBox="1">
            <a:spLocks noGrp="1"/>
          </p:cNvSpPr>
          <p:nvPr>
            <p:ph type="pic" idx="4294967295"/>
          </p:nvPr>
        </p:nvSpPr>
        <p:spPr>
          <a:xfrm>
            <a:off x="8918572" y="596389"/>
            <a:ext cx="2263780" cy="2263780"/>
          </a:xfrm>
          <a:solidFill>
            <a:srgbClr val="A3A3C1"/>
          </a:solidFill>
        </p:spPr>
        <p:txBody>
          <a:bodyPr/>
          <a:lstStyle>
            <a:lvl1pPr>
              <a:defRPr/>
            </a:lvl1pPr>
          </a:lstStyle>
          <a:p>
            <a:pPr lvl="0"/>
            <a:r>
              <a:rPr lang="en-US"/>
              <a:t>Click icon to add picture</a:t>
            </a:r>
          </a:p>
        </p:txBody>
      </p:sp>
      <p:sp>
        <p:nvSpPr>
          <p:cNvPr id="6" name="Picture Placeholder 24">
            <a:extLst>
              <a:ext uri="{FF2B5EF4-FFF2-40B4-BE49-F238E27FC236}">
                <a16:creationId xmlns:a16="http://schemas.microsoft.com/office/drawing/2014/main" id="{DECDCFC4-6F01-4DBF-94D0-253B589BA88F}"/>
              </a:ext>
            </a:extLst>
          </p:cNvPr>
          <p:cNvSpPr txBox="1">
            <a:spLocks noGrp="1"/>
          </p:cNvSpPr>
          <p:nvPr>
            <p:ph type="pic" idx="4294967295"/>
          </p:nvPr>
        </p:nvSpPr>
        <p:spPr>
          <a:xfrm>
            <a:off x="9091614" y="3324730"/>
            <a:ext cx="2936879" cy="2936879"/>
          </a:xfrm>
          <a:solidFill>
            <a:srgbClr val="A3A3C1"/>
          </a:solidFill>
        </p:spPr>
        <p:txBody>
          <a:bodyPr/>
          <a:lstStyle>
            <a:lvl1pPr>
              <a:defRPr/>
            </a:lvl1pPr>
          </a:lstStyle>
          <a:p>
            <a:pPr lvl="0"/>
            <a:r>
              <a:rPr lang="en-US"/>
              <a:t>Click icon to add picture</a:t>
            </a:r>
          </a:p>
        </p:txBody>
      </p:sp>
      <p:sp>
        <p:nvSpPr>
          <p:cNvPr id="7" name="Date Placeholder 1">
            <a:extLst>
              <a:ext uri="{FF2B5EF4-FFF2-40B4-BE49-F238E27FC236}">
                <a16:creationId xmlns:a16="http://schemas.microsoft.com/office/drawing/2014/main" id="{C5372A4C-F52B-4992-8D76-0E4171FF7BAF}"/>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8" name="Footer Placeholder 2">
            <a:extLst>
              <a:ext uri="{FF2B5EF4-FFF2-40B4-BE49-F238E27FC236}">
                <a16:creationId xmlns:a16="http://schemas.microsoft.com/office/drawing/2014/main" id="{E6DDEFF5-6A0A-4315-9FEF-701954511C31}"/>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9" name="Slide Number Placeholder 3">
            <a:extLst>
              <a:ext uri="{FF2B5EF4-FFF2-40B4-BE49-F238E27FC236}">
                <a16:creationId xmlns:a16="http://schemas.microsoft.com/office/drawing/2014/main" id="{A801E021-5D0F-4762-B0AC-E550FB4C5413}"/>
              </a:ext>
            </a:extLst>
          </p:cNvPr>
          <p:cNvSpPr txBox="1">
            <a:spLocks noGrp="1"/>
          </p:cNvSpPr>
          <p:nvPr>
            <p:ph type="sldNum" sz="quarter" idx="8"/>
          </p:nvPr>
        </p:nvSpPr>
        <p:spPr/>
        <p:txBody>
          <a:bodyPr>
            <a:noAutofit/>
          </a:bodyPr>
          <a:lstStyle>
            <a:lvl1pPr>
              <a:defRPr/>
            </a:lvl1pPr>
          </a:lstStyle>
          <a:p>
            <a:pPr lvl="0"/>
            <a:fld id="{B4BD3151-53CE-470B-A924-A0FC4109FB5E}" type="slidenum">
              <a:t>‹#›</a:t>
            </a:fld>
            <a:endParaRPr lang="en-US"/>
          </a:p>
        </p:txBody>
      </p:sp>
      <p:sp>
        <p:nvSpPr>
          <p:cNvPr id="10" name="Oval 5">
            <a:extLst>
              <a:ext uri="{FF2B5EF4-FFF2-40B4-BE49-F238E27FC236}">
                <a16:creationId xmlns:a16="http://schemas.microsoft.com/office/drawing/2014/main" id="{72926AFF-4BEC-44D5-A783-1D2E1329B91D}"/>
              </a:ext>
            </a:extLst>
          </p:cNvPr>
          <p:cNvSpPr/>
          <p:nvPr/>
        </p:nvSpPr>
        <p:spPr>
          <a:xfrm>
            <a:off x="6548759" y="850163"/>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nvGrpSpPr>
          <p:cNvPr id="11" name="Group 9">
            <a:extLst>
              <a:ext uri="{FF2B5EF4-FFF2-40B4-BE49-F238E27FC236}">
                <a16:creationId xmlns:a16="http://schemas.microsoft.com/office/drawing/2014/main" id="{48E7D157-CC4E-47B9-A348-B53106EE4658}"/>
              </a:ext>
            </a:extLst>
          </p:cNvPr>
          <p:cNvGrpSpPr/>
          <p:nvPr/>
        </p:nvGrpSpPr>
        <p:grpSpPr>
          <a:xfrm>
            <a:off x="5684338" y="5608940"/>
            <a:ext cx="631475" cy="667799"/>
            <a:chOff x="5684338" y="5608940"/>
            <a:chExt cx="631475" cy="667799"/>
          </a:xfrm>
        </p:grpSpPr>
        <p:sp>
          <p:nvSpPr>
            <p:cNvPr id="12" name="Freeform: Shape 10">
              <a:extLst>
                <a:ext uri="{FF2B5EF4-FFF2-40B4-BE49-F238E27FC236}">
                  <a16:creationId xmlns:a16="http://schemas.microsoft.com/office/drawing/2014/main" id="{AF1EE8B8-46AE-443D-BF2C-3987FF3A1418}"/>
                </a:ext>
              </a:extLst>
            </p:cNvPr>
            <p:cNvSpPr/>
            <p:nvPr/>
          </p:nvSpPr>
          <p:spPr>
            <a:xfrm rot="8099985">
              <a:off x="5730077" y="5691002"/>
              <a:ext cx="539998" cy="631475"/>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3" name="Oval 11">
              <a:extLst>
                <a:ext uri="{FF2B5EF4-FFF2-40B4-BE49-F238E27FC236}">
                  <a16:creationId xmlns:a16="http://schemas.microsoft.com/office/drawing/2014/main" id="{F01A6579-0756-4585-B19B-283688EAE4CD}"/>
                </a:ext>
              </a:extLst>
            </p:cNvPr>
            <p:cNvSpPr/>
            <p:nvPr/>
          </p:nvSpPr>
          <p:spPr>
            <a:xfrm rot="13499997">
              <a:off x="5737296" y="5608940"/>
              <a:ext cx="270004" cy="539998"/>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454075">
                    <a:alpha val="33000"/>
                  </a:srgbClr>
                </a:gs>
                <a:gs pos="100000">
                  <a:srgbClr val="5BEFC1">
                    <a:alpha val="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Tree>
    <p:extLst>
      <p:ext uri="{BB962C8B-B14F-4D97-AF65-F5344CB8AC3E}">
        <p14:creationId xmlns:p14="http://schemas.microsoft.com/office/powerpoint/2010/main" val="9456333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E03A-5330-4506-8A9C-1F62698C48BF}"/>
              </a:ext>
            </a:extLst>
          </p:cNvPr>
          <p:cNvSpPr txBox="1">
            <a:spLocks noGrp="1"/>
          </p:cNvSpPr>
          <p:nvPr>
            <p:ph type="title"/>
          </p:nvPr>
        </p:nvSpPr>
        <p:spPr>
          <a:xfrm>
            <a:off x="550861" y="4507196"/>
            <a:ext cx="4500557" cy="1562956"/>
          </a:xfrm>
        </p:spPr>
        <p:txBody>
          <a:bodyPr/>
          <a:lstStyle>
            <a:lvl1pPr>
              <a:lnSpc>
                <a:spcPct val="90000"/>
              </a:lnSpc>
              <a:defRPr/>
            </a:lvl1pPr>
          </a:lstStyle>
          <a:p>
            <a:pPr lvl="0"/>
            <a:r>
              <a:rPr lang="en-US"/>
              <a:t>Click to edit Master title style</a:t>
            </a:r>
          </a:p>
        </p:txBody>
      </p:sp>
      <p:sp>
        <p:nvSpPr>
          <p:cNvPr id="3" name="Picture Placeholder 11">
            <a:extLst>
              <a:ext uri="{FF2B5EF4-FFF2-40B4-BE49-F238E27FC236}">
                <a16:creationId xmlns:a16="http://schemas.microsoft.com/office/drawing/2014/main" id="{34E7F13C-7A2C-4D02-9B5E-783CBDF59BE5}"/>
              </a:ext>
            </a:extLst>
          </p:cNvPr>
          <p:cNvSpPr txBox="1">
            <a:spLocks noGrp="1"/>
          </p:cNvSpPr>
          <p:nvPr>
            <p:ph type="pic" idx="4294967295"/>
          </p:nvPr>
        </p:nvSpPr>
        <p:spPr>
          <a:xfrm>
            <a:off x="0" y="0"/>
            <a:ext cx="3054096" cy="3776472"/>
          </a:xfrm>
          <a:solidFill>
            <a:srgbClr val="A3A3C1"/>
          </a:solidFill>
        </p:spPr>
        <p:txBody>
          <a:bodyPr/>
          <a:lstStyle>
            <a:lvl1pPr>
              <a:defRPr/>
            </a:lvl1pPr>
          </a:lstStyle>
          <a:p>
            <a:pPr lvl="0"/>
            <a:r>
              <a:rPr lang="en-US"/>
              <a:t>Click icon to add picture</a:t>
            </a:r>
          </a:p>
        </p:txBody>
      </p:sp>
      <p:sp>
        <p:nvSpPr>
          <p:cNvPr id="4" name="Picture Placeholder 11">
            <a:extLst>
              <a:ext uri="{FF2B5EF4-FFF2-40B4-BE49-F238E27FC236}">
                <a16:creationId xmlns:a16="http://schemas.microsoft.com/office/drawing/2014/main" id="{3220BE9D-B431-426E-B2BF-4A10C9A14442}"/>
              </a:ext>
            </a:extLst>
          </p:cNvPr>
          <p:cNvSpPr txBox="1">
            <a:spLocks noGrp="1"/>
          </p:cNvSpPr>
          <p:nvPr>
            <p:ph type="pic" idx="4294967295"/>
          </p:nvPr>
        </p:nvSpPr>
        <p:spPr>
          <a:xfrm>
            <a:off x="3054096" y="0"/>
            <a:ext cx="3054096" cy="3776472"/>
          </a:xfrm>
          <a:solidFill>
            <a:srgbClr val="A3A3C1"/>
          </a:solidFill>
        </p:spPr>
        <p:txBody>
          <a:bodyPr/>
          <a:lstStyle>
            <a:lvl1pPr>
              <a:defRPr/>
            </a:lvl1pPr>
          </a:lstStyle>
          <a:p>
            <a:pPr lvl="0"/>
            <a:r>
              <a:rPr lang="en-US"/>
              <a:t>Click icon to add picture</a:t>
            </a:r>
          </a:p>
        </p:txBody>
      </p:sp>
      <p:sp>
        <p:nvSpPr>
          <p:cNvPr id="5" name="Picture Placeholder 11">
            <a:extLst>
              <a:ext uri="{FF2B5EF4-FFF2-40B4-BE49-F238E27FC236}">
                <a16:creationId xmlns:a16="http://schemas.microsoft.com/office/drawing/2014/main" id="{1E06A6E4-B204-4768-8066-00C83197043E}"/>
              </a:ext>
            </a:extLst>
          </p:cNvPr>
          <p:cNvSpPr txBox="1">
            <a:spLocks noGrp="1"/>
          </p:cNvSpPr>
          <p:nvPr>
            <p:ph type="pic" idx="4294967295"/>
          </p:nvPr>
        </p:nvSpPr>
        <p:spPr>
          <a:xfrm>
            <a:off x="6083804" y="0"/>
            <a:ext cx="3054096" cy="3776472"/>
          </a:xfrm>
          <a:solidFill>
            <a:srgbClr val="A3A3C1"/>
          </a:solidFill>
        </p:spPr>
        <p:txBody>
          <a:bodyPr/>
          <a:lstStyle>
            <a:lvl1pPr>
              <a:defRPr/>
            </a:lvl1pPr>
          </a:lstStyle>
          <a:p>
            <a:pPr lvl="0"/>
            <a:r>
              <a:rPr lang="en-US"/>
              <a:t>Click icon to add picture</a:t>
            </a:r>
          </a:p>
        </p:txBody>
      </p:sp>
      <p:sp>
        <p:nvSpPr>
          <p:cNvPr id="6" name="Picture Placeholder 11">
            <a:extLst>
              <a:ext uri="{FF2B5EF4-FFF2-40B4-BE49-F238E27FC236}">
                <a16:creationId xmlns:a16="http://schemas.microsoft.com/office/drawing/2014/main" id="{F1D01A54-37A4-4B8C-898C-AA6E32449B58}"/>
              </a:ext>
            </a:extLst>
          </p:cNvPr>
          <p:cNvSpPr txBox="1">
            <a:spLocks noGrp="1"/>
          </p:cNvSpPr>
          <p:nvPr>
            <p:ph type="pic" idx="4294967295"/>
          </p:nvPr>
        </p:nvSpPr>
        <p:spPr>
          <a:xfrm>
            <a:off x="9137900" y="0"/>
            <a:ext cx="3054096" cy="3776472"/>
          </a:xfrm>
          <a:solidFill>
            <a:srgbClr val="A3A3C1"/>
          </a:solidFill>
        </p:spPr>
        <p:txBody>
          <a:bodyPr/>
          <a:lstStyle>
            <a:lvl1pPr>
              <a:defRPr/>
            </a:lvl1pPr>
          </a:lstStyle>
          <a:p>
            <a:pPr lvl="0"/>
            <a:r>
              <a:rPr lang="en-US"/>
              <a:t>Click icon to add picture</a:t>
            </a:r>
          </a:p>
        </p:txBody>
      </p:sp>
      <p:sp>
        <p:nvSpPr>
          <p:cNvPr id="7" name="Date Placeholder 1">
            <a:extLst>
              <a:ext uri="{FF2B5EF4-FFF2-40B4-BE49-F238E27FC236}">
                <a16:creationId xmlns:a16="http://schemas.microsoft.com/office/drawing/2014/main" id="{A4D7F439-7C0E-4BCF-ABAF-B6898CB3FD23}"/>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8" name="Footer Placeholder 2">
            <a:extLst>
              <a:ext uri="{FF2B5EF4-FFF2-40B4-BE49-F238E27FC236}">
                <a16:creationId xmlns:a16="http://schemas.microsoft.com/office/drawing/2014/main" id="{0D5E992C-83F1-4F10-8524-4ECAB4FD46B2}"/>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9" name="Slide Number Placeholder 3">
            <a:extLst>
              <a:ext uri="{FF2B5EF4-FFF2-40B4-BE49-F238E27FC236}">
                <a16:creationId xmlns:a16="http://schemas.microsoft.com/office/drawing/2014/main" id="{F05B20FA-6F39-4E00-8AFD-EA0A623339FC}"/>
              </a:ext>
            </a:extLst>
          </p:cNvPr>
          <p:cNvSpPr txBox="1">
            <a:spLocks noGrp="1"/>
          </p:cNvSpPr>
          <p:nvPr>
            <p:ph type="sldNum" sz="quarter" idx="8"/>
          </p:nvPr>
        </p:nvSpPr>
        <p:spPr/>
        <p:txBody>
          <a:bodyPr>
            <a:noAutofit/>
          </a:bodyPr>
          <a:lstStyle>
            <a:lvl1pPr>
              <a:defRPr/>
            </a:lvl1pPr>
          </a:lstStyle>
          <a:p>
            <a:pPr lvl="0"/>
            <a:fld id="{8BBF205B-7C4D-42A1-94C9-39EE31A73EAD}" type="slidenum">
              <a:t>‹#›</a:t>
            </a:fld>
            <a:endParaRPr lang="en-US"/>
          </a:p>
        </p:txBody>
      </p:sp>
      <p:sp>
        <p:nvSpPr>
          <p:cNvPr id="10" name="Content Placeholder 6">
            <a:extLst>
              <a:ext uri="{FF2B5EF4-FFF2-40B4-BE49-F238E27FC236}">
                <a16:creationId xmlns:a16="http://schemas.microsoft.com/office/drawing/2014/main" id="{DAD42EBE-A7B7-4529-A350-7359BF9B1E51}"/>
              </a:ext>
            </a:extLst>
          </p:cNvPr>
          <p:cNvSpPr txBox="1">
            <a:spLocks noGrp="1"/>
          </p:cNvSpPr>
          <p:nvPr>
            <p:ph idx="4294967295"/>
          </p:nvPr>
        </p:nvSpPr>
        <p:spPr>
          <a:xfrm>
            <a:off x="5262408" y="4508504"/>
            <a:ext cx="6221413" cy="1563688"/>
          </a:xfrm>
        </p:spPr>
        <p:txBody>
          <a:bodyPr/>
          <a:lstStyle>
            <a:lvl1pPr>
              <a:lnSpc>
                <a:spcPct val="100000"/>
              </a:lnSpc>
              <a:defRPr/>
            </a:lvl1pPr>
          </a:lstStyle>
          <a:p>
            <a:pPr lvl="0"/>
            <a:r>
              <a:rPr lang="en-US"/>
              <a:t>Click to edit Master text styles</a:t>
            </a:r>
          </a:p>
        </p:txBody>
      </p:sp>
    </p:spTree>
    <p:extLst>
      <p:ext uri="{BB962C8B-B14F-4D97-AF65-F5344CB8AC3E}">
        <p14:creationId xmlns:p14="http://schemas.microsoft.com/office/powerpoint/2010/main" val="60359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Section break">
    <p:bg>
      <p:bgPr>
        <a:solidFill>
          <a:srgbClr val="000000"/>
        </a:solidFill>
        <a:effectLst/>
      </p:bgPr>
    </p:bg>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5EFC691D-7312-4EDE-9E4D-0BC41AC09E12}"/>
              </a:ext>
            </a:extLst>
          </p:cNvPr>
          <p:cNvSpPr txBox="1">
            <a:spLocks noGrp="1"/>
          </p:cNvSpPr>
          <p:nvPr>
            <p:ph type="pic" idx="4294967295"/>
          </p:nvPr>
        </p:nvSpPr>
        <p:spPr>
          <a:xfrm>
            <a:off x="0" y="0"/>
            <a:ext cx="12191996" cy="6858000"/>
          </a:xfrm>
          <a:solidFill>
            <a:srgbClr val="A3A3C1"/>
          </a:solidFill>
        </p:spPr>
        <p:txBody>
          <a:bodyPr/>
          <a:lstStyle>
            <a:lvl1pPr>
              <a:defRPr/>
            </a:lvl1pPr>
          </a:lstStyle>
          <a:p>
            <a:pPr lvl="0"/>
            <a:r>
              <a:rPr lang="en-US"/>
              <a:t>Click icon to add picture</a:t>
            </a:r>
          </a:p>
        </p:txBody>
      </p:sp>
      <p:sp>
        <p:nvSpPr>
          <p:cNvPr id="3" name="Date Placeholder 3">
            <a:extLst>
              <a:ext uri="{FF2B5EF4-FFF2-40B4-BE49-F238E27FC236}">
                <a16:creationId xmlns:a16="http://schemas.microsoft.com/office/drawing/2014/main" id="{57DE6DDB-6F09-4DBF-BD9C-28ED5F78F98E}"/>
              </a:ext>
            </a:extLst>
          </p:cNvPr>
          <p:cNvSpPr txBox="1">
            <a:spLocks noGrp="1"/>
          </p:cNvSpPr>
          <p:nvPr>
            <p:ph type="dt" sz="half" idx="7"/>
          </p:nvPr>
        </p:nvSpPr>
        <p:spPr/>
        <p:txBody>
          <a:bodyPr/>
          <a:lstStyle>
            <a:lvl1pPr>
              <a:defRPr/>
            </a:lvl1pPr>
          </a:lstStyle>
          <a:p>
            <a:pPr lvl="0"/>
            <a:r>
              <a:rPr lang="en-US"/>
              <a:t>Tuesday, February 2, 20XX</a:t>
            </a:r>
          </a:p>
        </p:txBody>
      </p:sp>
      <p:sp>
        <p:nvSpPr>
          <p:cNvPr id="4" name="Footer Placeholder 4">
            <a:extLst>
              <a:ext uri="{FF2B5EF4-FFF2-40B4-BE49-F238E27FC236}">
                <a16:creationId xmlns:a16="http://schemas.microsoft.com/office/drawing/2014/main" id="{69DCB19E-1339-41BB-AFB1-D87ED0469070}"/>
              </a:ext>
            </a:extLst>
          </p:cNvPr>
          <p:cNvSpPr txBox="1">
            <a:spLocks noGrp="1"/>
          </p:cNvSpPr>
          <p:nvPr>
            <p:ph type="ftr" sz="quarter" idx="9"/>
          </p:nvPr>
        </p:nvSpPr>
        <p:spPr/>
        <p:txBody>
          <a:bodyPr/>
          <a:lstStyle>
            <a:lvl1pPr>
              <a:defRPr/>
            </a:lvl1pPr>
          </a:lstStyle>
          <a:p>
            <a:pPr lvl="0"/>
            <a:r>
              <a:rPr lang="en-US"/>
              <a:t>Sample Footer Text</a:t>
            </a:r>
          </a:p>
        </p:txBody>
      </p:sp>
      <p:sp>
        <p:nvSpPr>
          <p:cNvPr id="5" name="Slide Number Placeholder 5">
            <a:extLst>
              <a:ext uri="{FF2B5EF4-FFF2-40B4-BE49-F238E27FC236}">
                <a16:creationId xmlns:a16="http://schemas.microsoft.com/office/drawing/2014/main" id="{C6FC5263-30D0-4CFE-98EF-891296C93737}"/>
              </a:ext>
            </a:extLst>
          </p:cNvPr>
          <p:cNvSpPr txBox="1">
            <a:spLocks noGrp="1"/>
          </p:cNvSpPr>
          <p:nvPr>
            <p:ph type="sldNum" sz="quarter" idx="8"/>
          </p:nvPr>
        </p:nvSpPr>
        <p:spPr/>
        <p:txBody>
          <a:bodyPr/>
          <a:lstStyle>
            <a:lvl1pPr>
              <a:defRPr/>
            </a:lvl1pPr>
          </a:lstStyle>
          <a:p>
            <a:pPr lvl="0"/>
            <a:fld id="{F60C73EB-547D-4D56-98CC-542EA6F2001C}" type="slidenum">
              <a:t>‹#›</a:t>
            </a:fld>
            <a:endParaRPr lang="en-US"/>
          </a:p>
        </p:txBody>
      </p:sp>
      <p:sp>
        <p:nvSpPr>
          <p:cNvPr id="6" name="Rectangle 12">
            <a:extLst>
              <a:ext uri="{FF2B5EF4-FFF2-40B4-BE49-F238E27FC236}">
                <a16:creationId xmlns:a16="http://schemas.microsoft.com/office/drawing/2014/main" id="{23FB59E1-316D-4213-9F16-66A788FD2E2C}"/>
              </a:ext>
            </a:extLst>
          </p:cNvPr>
          <p:cNvSpPr/>
          <p:nvPr/>
        </p:nvSpPr>
        <p:spPr>
          <a:xfrm>
            <a:off x="0" y="5773731"/>
            <a:ext cx="12191996" cy="1084268"/>
          </a:xfrm>
          <a:prstGeom prst="rect">
            <a:avLst/>
          </a:prstGeom>
          <a:gradFill>
            <a:gsLst>
              <a:gs pos="0">
                <a:srgbClr val="1B192E">
                  <a:alpha val="0"/>
                </a:srgbClr>
              </a:gs>
              <a:gs pos="100000">
                <a:srgbClr val="1B192E">
                  <a:alpha val="6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7" name="Rectangle 13">
            <a:extLst>
              <a:ext uri="{FF2B5EF4-FFF2-40B4-BE49-F238E27FC236}">
                <a16:creationId xmlns:a16="http://schemas.microsoft.com/office/drawing/2014/main" id="{780F0E4B-30E5-4173-ADE6-47680E8DCCF8}"/>
              </a:ext>
            </a:extLst>
          </p:cNvPr>
          <p:cNvSpPr/>
          <p:nvPr/>
        </p:nvSpPr>
        <p:spPr>
          <a:xfrm rot="10799991">
            <a:off x="0" y="0"/>
            <a:ext cx="9000000" cy="6858000"/>
          </a:xfrm>
          <a:prstGeom prst="rect">
            <a:avLst/>
          </a:prstGeom>
          <a:gradFill>
            <a:gsLst>
              <a:gs pos="0">
                <a:srgbClr val="1B192E">
                  <a:alpha val="0"/>
                </a:srgbClr>
              </a:gs>
              <a:gs pos="100000">
                <a:srgbClr val="1B192E">
                  <a:alpha val="6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Title 1">
            <a:extLst>
              <a:ext uri="{FF2B5EF4-FFF2-40B4-BE49-F238E27FC236}">
                <a16:creationId xmlns:a16="http://schemas.microsoft.com/office/drawing/2014/main" id="{0219BFA0-2C6C-4CC0-8DB5-A5D2A4E69C76}"/>
              </a:ext>
            </a:extLst>
          </p:cNvPr>
          <p:cNvSpPr txBox="1">
            <a:spLocks noGrp="1"/>
          </p:cNvSpPr>
          <p:nvPr>
            <p:ph type="title"/>
          </p:nvPr>
        </p:nvSpPr>
        <p:spPr>
          <a:xfrm>
            <a:off x="550861" y="549270"/>
            <a:ext cx="5437186" cy="2986238"/>
          </a:xfrm>
        </p:spPr>
        <p:txBody>
          <a:bodyPr anchor="b"/>
          <a:lstStyle>
            <a:lvl1pPr>
              <a:lnSpc>
                <a:spcPct val="90000"/>
              </a:lnSpc>
              <a:defRPr sz="6400"/>
            </a:lvl1pPr>
          </a:lstStyle>
          <a:p>
            <a:pPr lvl="0"/>
            <a:r>
              <a:rPr lang="en-US"/>
              <a:t>Click to edit Master title style</a:t>
            </a:r>
          </a:p>
        </p:txBody>
      </p:sp>
      <p:sp>
        <p:nvSpPr>
          <p:cNvPr id="9" name="Subtitle 2">
            <a:extLst>
              <a:ext uri="{FF2B5EF4-FFF2-40B4-BE49-F238E27FC236}">
                <a16:creationId xmlns:a16="http://schemas.microsoft.com/office/drawing/2014/main" id="{3DD5DD5A-053D-443A-A242-616A11A2973F}"/>
              </a:ext>
            </a:extLst>
          </p:cNvPr>
          <p:cNvSpPr txBox="1">
            <a:spLocks noGrp="1"/>
          </p:cNvSpPr>
          <p:nvPr>
            <p:ph type="subTitle" idx="4294967295"/>
          </p:nvPr>
        </p:nvSpPr>
        <p:spPr>
          <a:xfrm>
            <a:off x="550861" y="3816723"/>
            <a:ext cx="5437186" cy="2265215"/>
          </a:xfrm>
        </p:spPr>
        <p:txBody>
          <a:bodyPr/>
          <a:lstStyle>
            <a:lvl1pPr>
              <a:buNone/>
              <a:defRPr sz="2400"/>
            </a:lvl1pPr>
          </a:lstStyle>
          <a:p>
            <a:pPr lvl="0"/>
            <a:r>
              <a:rPr lang="en-US"/>
              <a:t>Click to edit Master subtitle style</a:t>
            </a:r>
          </a:p>
        </p:txBody>
      </p:sp>
    </p:spTree>
    <p:extLst>
      <p:ext uri="{BB962C8B-B14F-4D97-AF65-F5344CB8AC3E}">
        <p14:creationId xmlns:p14="http://schemas.microsoft.com/office/powerpoint/2010/main" val="39949812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Section break">
    <p:bg>
      <p:bgPr>
        <a:solidFill>
          <a:srgbClr val="000000"/>
        </a:solidFill>
        <a:effectLst/>
      </p:bgPr>
    </p:bg>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E856A472-3B38-4A46-BE3A-5BA2566D8EFE}"/>
              </a:ext>
            </a:extLst>
          </p:cNvPr>
          <p:cNvSpPr txBox="1">
            <a:spLocks noGrp="1"/>
          </p:cNvSpPr>
          <p:nvPr>
            <p:ph type="pic" idx="4294967295"/>
          </p:nvPr>
        </p:nvSpPr>
        <p:spPr>
          <a:xfrm>
            <a:off x="0" y="0"/>
            <a:ext cx="12191996" cy="6858000"/>
          </a:xfrm>
          <a:solidFill>
            <a:srgbClr val="1B192E"/>
          </a:solidFill>
        </p:spPr>
        <p:txBody>
          <a:bodyPr/>
          <a:lstStyle>
            <a:lvl1pPr>
              <a:defRPr/>
            </a:lvl1pPr>
          </a:lstStyle>
          <a:p>
            <a:pPr lvl="0"/>
            <a:r>
              <a:rPr lang="en-US"/>
              <a:t>Click icon to add picture</a:t>
            </a:r>
          </a:p>
        </p:txBody>
      </p:sp>
      <p:sp>
        <p:nvSpPr>
          <p:cNvPr id="3" name="Subtitle 2">
            <a:extLst>
              <a:ext uri="{FF2B5EF4-FFF2-40B4-BE49-F238E27FC236}">
                <a16:creationId xmlns:a16="http://schemas.microsoft.com/office/drawing/2014/main" id="{B5BDC871-C49D-4C7A-9FC9-0509F6B1FBDD}"/>
              </a:ext>
            </a:extLst>
          </p:cNvPr>
          <p:cNvSpPr txBox="1">
            <a:spLocks noGrp="1"/>
          </p:cNvSpPr>
          <p:nvPr>
            <p:ph type="subTitle" idx="4294967295"/>
          </p:nvPr>
        </p:nvSpPr>
        <p:spPr>
          <a:xfrm>
            <a:off x="0" y="3557281"/>
            <a:ext cx="6640281" cy="3300718"/>
          </a:xfrm>
          <a:gradFill>
            <a:gsLst>
              <a:gs pos="0">
                <a:srgbClr val="1B192E">
                  <a:alpha val="0"/>
                </a:srgbClr>
              </a:gs>
              <a:gs pos="100000">
                <a:srgbClr val="1B192E">
                  <a:alpha val="60000"/>
                </a:srgbClr>
              </a:gs>
            </a:gsLst>
            <a:lin ang="10800000"/>
          </a:gradFill>
        </p:spPr>
        <p:txBody>
          <a:bodyPr/>
          <a:lstStyle>
            <a:lvl1pPr marL="548640" indent="0">
              <a:lnSpc>
                <a:spcPct val="200000"/>
              </a:lnSpc>
              <a:buNone/>
              <a:defRPr/>
            </a:lvl1pPr>
          </a:lstStyle>
          <a:p>
            <a:pPr lvl="0"/>
            <a:r>
              <a:rPr lang="en-US"/>
              <a:t>Click to edit Master subtitle style</a:t>
            </a:r>
          </a:p>
        </p:txBody>
      </p:sp>
      <p:sp>
        <p:nvSpPr>
          <p:cNvPr id="4" name="Title 1">
            <a:extLst>
              <a:ext uri="{FF2B5EF4-FFF2-40B4-BE49-F238E27FC236}">
                <a16:creationId xmlns:a16="http://schemas.microsoft.com/office/drawing/2014/main" id="{D2848D44-9CD0-45E7-9B7F-5B68C32AFD7F}"/>
              </a:ext>
            </a:extLst>
          </p:cNvPr>
          <p:cNvSpPr txBox="1">
            <a:spLocks noGrp="1"/>
          </p:cNvSpPr>
          <p:nvPr>
            <p:ph type="title"/>
          </p:nvPr>
        </p:nvSpPr>
        <p:spPr>
          <a:xfrm>
            <a:off x="0" y="0"/>
            <a:ext cx="6640281" cy="3535509"/>
          </a:xfrm>
          <a:gradFill>
            <a:gsLst>
              <a:gs pos="0">
                <a:srgbClr val="1B192E">
                  <a:alpha val="0"/>
                </a:srgbClr>
              </a:gs>
              <a:gs pos="100000">
                <a:srgbClr val="1B192E">
                  <a:alpha val="70000"/>
                </a:srgbClr>
              </a:gs>
            </a:gsLst>
            <a:lin ang="10800000"/>
          </a:gradFill>
        </p:spPr>
        <p:txBody>
          <a:bodyPr anchor="b"/>
          <a:lstStyle>
            <a:lvl1pPr marL="548640">
              <a:lnSpc>
                <a:spcPct val="90000"/>
              </a:lnSpc>
              <a:spcAft>
                <a:spcPts val="1200"/>
              </a:spcAft>
              <a:defRPr sz="6400"/>
            </a:lvl1pPr>
          </a:lstStyle>
          <a:p>
            <a:pPr lvl="0"/>
            <a:r>
              <a:rPr lang="en-US"/>
              <a:t>Click to edit Master title style</a:t>
            </a:r>
          </a:p>
        </p:txBody>
      </p:sp>
    </p:spTree>
    <p:extLst>
      <p:ext uri="{BB962C8B-B14F-4D97-AF65-F5344CB8AC3E}">
        <p14:creationId xmlns:p14="http://schemas.microsoft.com/office/powerpoint/2010/main" val="1138951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611C700F-F203-488B-8342-1A20212B0E13}"/>
              </a:ext>
            </a:extLst>
          </p:cNvPr>
          <p:cNvGrpSpPr/>
          <p:nvPr/>
        </p:nvGrpSpPr>
        <p:grpSpPr>
          <a:xfrm>
            <a:off x="613993" y="5374225"/>
            <a:ext cx="767986" cy="950525"/>
            <a:chOff x="613993" y="5374225"/>
            <a:chExt cx="767986" cy="950525"/>
          </a:xfrm>
        </p:grpSpPr>
        <p:sp>
          <p:nvSpPr>
            <p:cNvPr id="3" name="Freeform: Shape 12">
              <a:extLst>
                <a:ext uri="{FF2B5EF4-FFF2-40B4-BE49-F238E27FC236}">
                  <a16:creationId xmlns:a16="http://schemas.microsoft.com/office/drawing/2014/main" id="{70A3D4B2-8588-48B2-8945-95D4B212A3F1}"/>
                </a:ext>
              </a:extLst>
            </p:cNvPr>
            <p:cNvSpPr/>
            <p:nvPr/>
          </p:nvSpPr>
          <p:spPr>
            <a:xfrm rot="2700006" flipH="1" flipV="1">
              <a:off x="392003" y="5629513"/>
              <a:ext cx="926982" cy="463491"/>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13">
              <a:extLst>
                <a:ext uri="{FF2B5EF4-FFF2-40B4-BE49-F238E27FC236}">
                  <a16:creationId xmlns:a16="http://schemas.microsoft.com/office/drawing/2014/main" id="{92DB7ADD-5CCA-456C-A706-1C808D023F92}"/>
                </a:ext>
              </a:extLst>
            </p:cNvPr>
            <p:cNvSpPr/>
            <p:nvPr/>
          </p:nvSpPr>
          <p:spPr>
            <a:xfrm rot="8099985" flipH="1" flipV="1">
              <a:off x="1238560" y="5825260"/>
              <a:ext cx="53547" cy="2332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Oval 14">
              <a:extLst>
                <a:ext uri="{FF2B5EF4-FFF2-40B4-BE49-F238E27FC236}">
                  <a16:creationId xmlns:a16="http://schemas.microsoft.com/office/drawing/2014/main" id="{25769012-FC9E-4B8D-BF29-70EC3185CB68}"/>
                </a:ext>
              </a:extLst>
            </p:cNvPr>
            <p:cNvSpPr/>
            <p:nvPr/>
          </p:nvSpPr>
          <p:spPr>
            <a:xfrm rot="8099985" flipH="1" flipV="1">
              <a:off x="748067" y="5334748"/>
              <a:ext cx="53547" cy="2332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6" name="Freeform: Shape 15">
              <a:extLst>
                <a:ext uri="{FF2B5EF4-FFF2-40B4-BE49-F238E27FC236}">
                  <a16:creationId xmlns:a16="http://schemas.microsoft.com/office/drawing/2014/main" id="{C75D26A9-6BEF-487F-A225-F67B41F004AF}"/>
                </a:ext>
              </a:extLst>
            </p:cNvPr>
            <p:cNvSpPr/>
            <p:nvPr/>
          </p:nvSpPr>
          <p:spPr>
            <a:xfrm rot="2700006" flipH="1" flipV="1">
              <a:off x="415545" y="5572673"/>
              <a:ext cx="926982" cy="530086"/>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7" name="Title 1">
            <a:extLst>
              <a:ext uri="{FF2B5EF4-FFF2-40B4-BE49-F238E27FC236}">
                <a16:creationId xmlns:a16="http://schemas.microsoft.com/office/drawing/2014/main" id="{F0EA323D-F882-4CBF-A76D-4FE538818C91}"/>
              </a:ext>
            </a:extLst>
          </p:cNvPr>
          <p:cNvSpPr txBox="1">
            <a:spLocks noGrp="1"/>
          </p:cNvSpPr>
          <p:nvPr>
            <p:ph type="title"/>
          </p:nvPr>
        </p:nvSpPr>
        <p:spPr>
          <a:xfrm>
            <a:off x="550861" y="549270"/>
            <a:ext cx="11091598" cy="1331997"/>
          </a:xfrm>
        </p:spPr>
        <p:txBody>
          <a:bodyPr/>
          <a:lstStyle>
            <a:lvl1pPr>
              <a:defRPr/>
            </a:lvl1pPr>
          </a:lstStyle>
          <a:p>
            <a:pPr lvl="0"/>
            <a:r>
              <a:rPr lang="en-US"/>
              <a:t>Click to edit Master title style</a:t>
            </a:r>
          </a:p>
        </p:txBody>
      </p:sp>
      <p:sp>
        <p:nvSpPr>
          <p:cNvPr id="8" name="Content Placeholder 2">
            <a:extLst>
              <a:ext uri="{FF2B5EF4-FFF2-40B4-BE49-F238E27FC236}">
                <a16:creationId xmlns:a16="http://schemas.microsoft.com/office/drawing/2014/main" id="{3002E397-EB07-4E65-9B7A-E0E98BD651E0}"/>
              </a:ext>
            </a:extLst>
          </p:cNvPr>
          <p:cNvSpPr txBox="1">
            <a:spLocks noGrp="1"/>
          </p:cNvSpPr>
          <p:nvPr>
            <p:ph idx="1"/>
          </p:nvPr>
        </p:nvSpPr>
        <p:spPr>
          <a:xfrm>
            <a:off x="550861" y="2113196"/>
            <a:ext cx="11090272" cy="397962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10EE40F-4886-4897-B0D0-6603FB602625}"/>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0" name="Footer Placeholder 4">
            <a:extLst>
              <a:ext uri="{FF2B5EF4-FFF2-40B4-BE49-F238E27FC236}">
                <a16:creationId xmlns:a16="http://schemas.microsoft.com/office/drawing/2014/main" id="{7D6268DD-CDE1-44A4-BF5B-FFB28805441B}"/>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1" name="Slide Number Placeholder 5">
            <a:extLst>
              <a:ext uri="{FF2B5EF4-FFF2-40B4-BE49-F238E27FC236}">
                <a16:creationId xmlns:a16="http://schemas.microsoft.com/office/drawing/2014/main" id="{A1383FAD-1D6F-45B0-BA3F-904AC89146EF}"/>
              </a:ext>
            </a:extLst>
          </p:cNvPr>
          <p:cNvSpPr txBox="1">
            <a:spLocks noGrp="1"/>
          </p:cNvSpPr>
          <p:nvPr>
            <p:ph type="sldNum" sz="quarter" idx="8"/>
          </p:nvPr>
        </p:nvSpPr>
        <p:spPr/>
        <p:txBody>
          <a:bodyPr>
            <a:noAutofit/>
          </a:bodyPr>
          <a:lstStyle>
            <a:lvl1pPr>
              <a:defRPr/>
            </a:lvl1pPr>
          </a:lstStyle>
          <a:p>
            <a:pPr lvl="0"/>
            <a:fld id="{9BD06D44-B81A-46BD-BF9F-610CBAB866B2}" type="slidenum">
              <a:t>‹#›</a:t>
            </a:fld>
            <a:endParaRPr lang="en-US"/>
          </a:p>
        </p:txBody>
      </p:sp>
    </p:spTree>
    <p:extLst>
      <p:ext uri="{BB962C8B-B14F-4D97-AF65-F5344CB8AC3E}">
        <p14:creationId xmlns:p14="http://schemas.microsoft.com/office/powerpoint/2010/main" val="298988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D585-2C3B-4B65-A479-279DA2259909}"/>
              </a:ext>
            </a:extLst>
          </p:cNvPr>
          <p:cNvSpPr txBox="1">
            <a:spLocks noGrp="1"/>
          </p:cNvSpPr>
          <p:nvPr>
            <p:ph type="title"/>
          </p:nvPr>
        </p:nvSpPr>
        <p:spPr>
          <a:xfrm>
            <a:off x="550861" y="549270"/>
            <a:ext cx="3566160" cy="3384551"/>
          </a:xfrm>
        </p:spPr>
        <p:txBody>
          <a:bodyPr anchor="b"/>
          <a:lstStyle>
            <a:lvl1pPr>
              <a:lnSpc>
                <a:spcPct val="90000"/>
              </a:lnSpc>
              <a:defRPr sz="4000"/>
            </a:lvl1pPr>
          </a:lstStyle>
          <a:p>
            <a:pPr lvl="0"/>
            <a:r>
              <a:rPr lang="en-US"/>
              <a:t>Click to edit Master title style</a:t>
            </a:r>
          </a:p>
        </p:txBody>
      </p:sp>
      <p:grpSp>
        <p:nvGrpSpPr>
          <p:cNvPr id="3" name="Group 7">
            <a:extLst>
              <a:ext uri="{FF2B5EF4-FFF2-40B4-BE49-F238E27FC236}">
                <a16:creationId xmlns:a16="http://schemas.microsoft.com/office/drawing/2014/main" id="{387E2131-4437-4011-8903-BC3D10C461EE}"/>
              </a:ext>
            </a:extLst>
          </p:cNvPr>
          <p:cNvGrpSpPr/>
          <p:nvPr/>
        </p:nvGrpSpPr>
        <p:grpSpPr>
          <a:xfrm>
            <a:off x="10822153" y="4143478"/>
            <a:ext cx="734268" cy="760478"/>
            <a:chOff x="10822153" y="4143478"/>
            <a:chExt cx="734268" cy="760478"/>
          </a:xfrm>
        </p:grpSpPr>
        <p:sp>
          <p:nvSpPr>
            <p:cNvPr id="4" name="Freeform 5">
              <a:extLst>
                <a:ext uri="{FF2B5EF4-FFF2-40B4-BE49-F238E27FC236}">
                  <a16:creationId xmlns:a16="http://schemas.microsoft.com/office/drawing/2014/main" id="{494E0186-E3BA-4720-AA56-E663C7A6A41D}"/>
                </a:ext>
              </a:extLst>
            </p:cNvPr>
            <p:cNvSpPr/>
            <p:nvPr/>
          </p:nvSpPr>
          <p:spPr>
            <a:xfrm rot="1800004">
              <a:off x="10935334" y="4143478"/>
              <a:ext cx="621087" cy="364598"/>
            </a:xfrm>
            <a:custGeom>
              <a:avLst/>
              <a:gdLst>
                <a:gd name="f0" fmla="val 10800000"/>
                <a:gd name="f1" fmla="val 5400000"/>
                <a:gd name="f2" fmla="val 180"/>
                <a:gd name="f3" fmla="val w"/>
                <a:gd name="f4" fmla="val h"/>
                <a:gd name="f5" fmla="val 0"/>
                <a:gd name="f6" fmla="val 540"/>
                <a:gd name="f7" fmla="val 317"/>
                <a:gd name="f8" fmla="val 266"/>
                <a:gd name="f9" fmla="val 158"/>
                <a:gd name="f10" fmla="+- 0 0 -90"/>
                <a:gd name="f11" fmla="*/ f3 1 540"/>
                <a:gd name="f12" fmla="*/ f4 1 317"/>
                <a:gd name="f13" fmla="+- f7 0 f5"/>
                <a:gd name="f14" fmla="+- f6 0 f5"/>
                <a:gd name="f15" fmla="*/ f10 f0 1"/>
                <a:gd name="f16" fmla="*/ f14 1 540"/>
                <a:gd name="f17" fmla="*/ f13 1 317"/>
                <a:gd name="f18" fmla="*/ 266 f14 1"/>
                <a:gd name="f19" fmla="*/ 0 f13 1"/>
                <a:gd name="f20" fmla="*/ 0 f14 1"/>
                <a:gd name="f21" fmla="*/ 158 f13 1"/>
                <a:gd name="f22" fmla="*/ 317 f13 1"/>
                <a:gd name="f23" fmla="*/ 540 f14 1"/>
                <a:gd name="f24" fmla="*/ f15 1 f2"/>
                <a:gd name="f25" fmla="*/ f18 1 540"/>
                <a:gd name="f26" fmla="*/ f19 1 317"/>
                <a:gd name="f27" fmla="*/ f20 1 540"/>
                <a:gd name="f28" fmla="*/ f21 1 317"/>
                <a:gd name="f29" fmla="*/ f22 1 317"/>
                <a:gd name="f30" fmla="*/ f23 1 540"/>
                <a:gd name="f31" fmla="*/ 0 1 f16"/>
                <a:gd name="f32" fmla="*/ f6 1 f16"/>
                <a:gd name="f33" fmla="*/ 0 1 f17"/>
                <a:gd name="f34" fmla="*/ f7 1 f17"/>
                <a:gd name="f35" fmla="+- f24 0 f1"/>
                <a:gd name="f36" fmla="*/ f25 1 f16"/>
                <a:gd name="f37" fmla="*/ f26 1 f17"/>
                <a:gd name="f38" fmla="*/ f27 1 f16"/>
                <a:gd name="f39" fmla="*/ f28 1 f17"/>
                <a:gd name="f40" fmla="*/ f29 1 f17"/>
                <a:gd name="f41" fmla="*/ f30 1 f16"/>
                <a:gd name="f42" fmla="*/ f31 f11 1"/>
                <a:gd name="f43" fmla="*/ f32 f11 1"/>
                <a:gd name="f44" fmla="*/ f34 f12 1"/>
                <a:gd name="f45" fmla="*/ f33 f12 1"/>
                <a:gd name="f46" fmla="*/ f36 f11 1"/>
                <a:gd name="f47" fmla="*/ f37 f12 1"/>
                <a:gd name="f48" fmla="*/ f38 f11 1"/>
                <a:gd name="f49" fmla="*/ f39 f12 1"/>
                <a:gd name="f50" fmla="*/ f40 f12 1"/>
                <a:gd name="f51" fmla="*/ f41 f11 1"/>
              </a:gdLst>
              <a:ahLst/>
              <a:cxnLst>
                <a:cxn ang="3cd4">
                  <a:pos x="hc" y="t"/>
                </a:cxn>
                <a:cxn ang="0">
                  <a:pos x="r" y="vc"/>
                </a:cxn>
                <a:cxn ang="cd4">
                  <a:pos x="hc" y="b"/>
                </a:cxn>
                <a:cxn ang="cd2">
                  <a:pos x="l" y="vc"/>
                </a:cxn>
                <a:cxn ang="f35">
                  <a:pos x="f46" y="f47"/>
                </a:cxn>
                <a:cxn ang="f35">
                  <a:pos x="f48" y="f49"/>
                </a:cxn>
                <a:cxn ang="f35">
                  <a:pos x="f46" y="f50"/>
                </a:cxn>
                <a:cxn ang="f35">
                  <a:pos x="f51" y="f49"/>
                </a:cxn>
                <a:cxn ang="f35">
                  <a:pos x="f46" y="f47"/>
                </a:cxn>
              </a:cxnLst>
              <a:rect l="f42" t="f45" r="f43" b="f44"/>
              <a:pathLst>
                <a:path w="540" h="317">
                  <a:moveTo>
                    <a:pt x="f8" y="f5"/>
                  </a:moveTo>
                  <a:lnTo>
                    <a:pt x="f5" y="f9"/>
                  </a:lnTo>
                  <a:lnTo>
                    <a:pt x="f8" y="f7"/>
                  </a:lnTo>
                  <a:lnTo>
                    <a:pt x="f6" y="f9"/>
                  </a:lnTo>
                  <a:lnTo>
                    <a:pt x="f8" y="f5"/>
                  </a:lnTo>
                  <a:close/>
                </a:path>
              </a:pathLst>
            </a:custGeom>
            <a:gradFill>
              <a:gsLst>
                <a:gs pos="0">
                  <a:srgbClr val="2C284A">
                    <a:alpha val="20000"/>
                  </a:srgbClr>
                </a:gs>
                <a:gs pos="100000">
                  <a:srgbClr val="5BEFC1">
                    <a:alpha val="2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5" name="Freeform 6">
              <a:extLst>
                <a:ext uri="{FF2B5EF4-FFF2-40B4-BE49-F238E27FC236}">
                  <a16:creationId xmlns:a16="http://schemas.microsoft.com/office/drawing/2014/main" id="{80C19517-916F-4F1A-A879-2BA7E0D97F3E}"/>
                </a:ext>
              </a:extLst>
            </p:cNvPr>
            <p:cNvSpPr/>
            <p:nvPr/>
          </p:nvSpPr>
          <p:spPr>
            <a:xfrm rot="1800004">
              <a:off x="10822153" y="4210410"/>
              <a:ext cx="305939" cy="538270"/>
            </a:xfrm>
            <a:custGeom>
              <a:avLst/>
              <a:gdLst>
                <a:gd name="f0" fmla="val 10800000"/>
                <a:gd name="f1" fmla="val 5400000"/>
                <a:gd name="f2" fmla="val 180"/>
                <a:gd name="f3" fmla="val w"/>
                <a:gd name="f4" fmla="val h"/>
                <a:gd name="f5" fmla="val 0"/>
                <a:gd name="f6" fmla="val 266"/>
                <a:gd name="f7" fmla="val 468"/>
                <a:gd name="f8" fmla="val 310"/>
                <a:gd name="f9" fmla="val 159"/>
                <a:gd name="f10" fmla="+- 0 0 -90"/>
                <a:gd name="f11" fmla="*/ f3 1 266"/>
                <a:gd name="f12" fmla="*/ f4 1 468"/>
                <a:gd name="f13" fmla="+- f7 0 f5"/>
                <a:gd name="f14" fmla="+- f6 0 f5"/>
                <a:gd name="f15" fmla="*/ f10 f0 1"/>
                <a:gd name="f16" fmla="*/ f14 1 266"/>
                <a:gd name="f17" fmla="*/ f13 1 468"/>
                <a:gd name="f18" fmla="*/ 266 f14 1"/>
                <a:gd name="f19" fmla="*/ 468 f13 1"/>
                <a:gd name="f20" fmla="*/ 0 f14 1"/>
                <a:gd name="f21" fmla="*/ 310 f13 1"/>
                <a:gd name="f22" fmla="*/ 0 f13 1"/>
                <a:gd name="f23" fmla="*/ 159 f13 1"/>
                <a:gd name="f24" fmla="*/ f15 1 f2"/>
                <a:gd name="f25" fmla="*/ f18 1 266"/>
                <a:gd name="f26" fmla="*/ f19 1 468"/>
                <a:gd name="f27" fmla="*/ f20 1 266"/>
                <a:gd name="f28" fmla="*/ f21 1 468"/>
                <a:gd name="f29" fmla="*/ f22 1 468"/>
                <a:gd name="f30" fmla="*/ f23 1 468"/>
                <a:gd name="f31" fmla="*/ 0 1 f16"/>
                <a:gd name="f32" fmla="*/ f6 1 f16"/>
                <a:gd name="f33" fmla="*/ 0 1 f17"/>
                <a:gd name="f34" fmla="*/ f7 1 f17"/>
                <a:gd name="f35" fmla="+- f24 0 f1"/>
                <a:gd name="f36" fmla="*/ f25 1 f16"/>
                <a:gd name="f37" fmla="*/ f26 1 f17"/>
                <a:gd name="f38" fmla="*/ f27 1 f16"/>
                <a:gd name="f39" fmla="*/ f28 1 f17"/>
                <a:gd name="f40" fmla="*/ f29 1 f17"/>
                <a:gd name="f41" fmla="*/ f30 1 f17"/>
                <a:gd name="f42" fmla="*/ f31 f11 1"/>
                <a:gd name="f43" fmla="*/ f32 f11 1"/>
                <a:gd name="f44" fmla="*/ f34 f12 1"/>
                <a:gd name="f45" fmla="*/ f33 f12 1"/>
                <a:gd name="f46" fmla="*/ f36 f11 1"/>
                <a:gd name="f47" fmla="*/ f37 f12 1"/>
                <a:gd name="f48" fmla="*/ f38 f11 1"/>
                <a:gd name="f49" fmla="*/ f39 f12 1"/>
                <a:gd name="f50" fmla="*/ f40 f12 1"/>
                <a:gd name="f51" fmla="*/ f41 f12 1"/>
              </a:gdLst>
              <a:ahLst/>
              <a:cxnLst>
                <a:cxn ang="3cd4">
                  <a:pos x="hc" y="t"/>
                </a:cxn>
                <a:cxn ang="0">
                  <a:pos x="r" y="vc"/>
                </a:cxn>
                <a:cxn ang="cd4">
                  <a:pos x="hc" y="b"/>
                </a:cxn>
                <a:cxn ang="cd2">
                  <a:pos x="l" y="vc"/>
                </a:cxn>
                <a:cxn ang="f35">
                  <a:pos x="f46" y="f47"/>
                </a:cxn>
                <a:cxn ang="f35">
                  <a:pos x="f48" y="f49"/>
                </a:cxn>
                <a:cxn ang="f35">
                  <a:pos x="f48" y="f49"/>
                </a:cxn>
                <a:cxn ang="f35">
                  <a:pos x="f48" y="f50"/>
                </a:cxn>
                <a:cxn ang="f35">
                  <a:pos x="f48" y="f50"/>
                </a:cxn>
                <a:cxn ang="f35">
                  <a:pos x="f46" y="f51"/>
                </a:cxn>
                <a:cxn ang="f35">
                  <a:pos x="f46" y="f47"/>
                </a:cxn>
              </a:cxnLst>
              <a:rect l="f42" t="f45" r="f43" b="f44"/>
              <a:pathLst>
                <a:path w="266" h="468">
                  <a:moveTo>
                    <a:pt x="f6" y="f7"/>
                  </a:moveTo>
                  <a:lnTo>
                    <a:pt x="f5" y="f8"/>
                  </a:lnTo>
                  <a:lnTo>
                    <a:pt x="f5" y="f8"/>
                  </a:lnTo>
                  <a:lnTo>
                    <a:pt x="f5" y="f5"/>
                  </a:lnTo>
                  <a:lnTo>
                    <a:pt x="f5" y="f5"/>
                  </a:lnTo>
                  <a:lnTo>
                    <a:pt x="f6" y="f9"/>
                  </a:lnTo>
                  <a:lnTo>
                    <a:pt x="f6" y="f7"/>
                  </a:lnTo>
                  <a:close/>
                </a:path>
              </a:pathLst>
            </a:custGeom>
            <a:gradFill>
              <a:gsLst>
                <a:gs pos="0">
                  <a:srgbClr val="2C284A">
                    <a:alpha val="20000"/>
                  </a:srgbClr>
                </a:gs>
                <a:gs pos="100000">
                  <a:srgbClr val="5BEFC1">
                    <a:alpha val="20000"/>
                  </a:srgbClr>
                </a:gs>
              </a:gsLst>
              <a:lin ang="198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6" name="Freeform 8">
              <a:extLst>
                <a:ext uri="{FF2B5EF4-FFF2-40B4-BE49-F238E27FC236}">
                  <a16:creationId xmlns:a16="http://schemas.microsoft.com/office/drawing/2014/main" id="{9053CB2F-3FD1-4BB5-BF91-3F200C5CF8D8}"/>
                </a:ext>
              </a:extLst>
            </p:cNvPr>
            <p:cNvSpPr/>
            <p:nvPr/>
          </p:nvSpPr>
          <p:spPr>
            <a:xfrm rot="1800004">
              <a:off x="11086495" y="4365686"/>
              <a:ext cx="315147" cy="538270"/>
            </a:xfrm>
            <a:custGeom>
              <a:avLst/>
              <a:gdLst>
                <a:gd name="f0" fmla="val 10800000"/>
                <a:gd name="f1" fmla="val 5400000"/>
                <a:gd name="f2" fmla="val 180"/>
                <a:gd name="f3" fmla="val w"/>
                <a:gd name="f4" fmla="val h"/>
                <a:gd name="f5" fmla="val 0"/>
                <a:gd name="f6" fmla="val 274"/>
                <a:gd name="f7" fmla="val 468"/>
                <a:gd name="f8" fmla="val 310"/>
                <a:gd name="f9" fmla="val 159"/>
                <a:gd name="f10" fmla="+- 0 0 -90"/>
                <a:gd name="f11" fmla="*/ f3 1 274"/>
                <a:gd name="f12" fmla="*/ f4 1 468"/>
                <a:gd name="f13" fmla="+- f7 0 f5"/>
                <a:gd name="f14" fmla="+- f6 0 f5"/>
                <a:gd name="f15" fmla="*/ f10 f0 1"/>
                <a:gd name="f16" fmla="*/ f14 1 274"/>
                <a:gd name="f17" fmla="*/ f13 1 468"/>
                <a:gd name="f18" fmla="*/ 274 f14 1"/>
                <a:gd name="f19" fmla="*/ 0 f13 1"/>
                <a:gd name="f20" fmla="*/ 310 f13 1"/>
                <a:gd name="f21" fmla="*/ 0 f14 1"/>
                <a:gd name="f22" fmla="*/ 468 f13 1"/>
                <a:gd name="f23" fmla="*/ 159 f13 1"/>
                <a:gd name="f24" fmla="*/ f15 1 f2"/>
                <a:gd name="f25" fmla="*/ f18 1 274"/>
                <a:gd name="f26" fmla="*/ f19 1 468"/>
                <a:gd name="f27" fmla="*/ f20 1 468"/>
                <a:gd name="f28" fmla="*/ f21 1 274"/>
                <a:gd name="f29" fmla="*/ f22 1 468"/>
                <a:gd name="f30" fmla="*/ f23 1 468"/>
                <a:gd name="f31" fmla="*/ 0 1 f16"/>
                <a:gd name="f32" fmla="*/ f6 1 f16"/>
                <a:gd name="f33" fmla="*/ 0 1 f17"/>
                <a:gd name="f34" fmla="*/ f7 1 f17"/>
                <a:gd name="f35" fmla="+- f24 0 f1"/>
                <a:gd name="f36" fmla="*/ f25 1 f16"/>
                <a:gd name="f37" fmla="*/ f26 1 f17"/>
                <a:gd name="f38" fmla="*/ f27 1 f17"/>
                <a:gd name="f39" fmla="*/ f28 1 f16"/>
                <a:gd name="f40" fmla="*/ f29 1 f17"/>
                <a:gd name="f41" fmla="*/ f30 1 f17"/>
                <a:gd name="f42" fmla="*/ f31 f11 1"/>
                <a:gd name="f43" fmla="*/ f32 f11 1"/>
                <a:gd name="f44" fmla="*/ f34 f12 1"/>
                <a:gd name="f45" fmla="*/ f33 f12 1"/>
                <a:gd name="f46" fmla="*/ f36 f11 1"/>
                <a:gd name="f47" fmla="*/ f37 f12 1"/>
                <a:gd name="f48" fmla="*/ f38 f12 1"/>
                <a:gd name="f49" fmla="*/ f39 f11 1"/>
                <a:gd name="f50" fmla="*/ f40 f12 1"/>
                <a:gd name="f51" fmla="*/ f41 f12 1"/>
              </a:gdLst>
              <a:ahLst/>
              <a:cxnLst>
                <a:cxn ang="3cd4">
                  <a:pos x="hc" y="t"/>
                </a:cxn>
                <a:cxn ang="0">
                  <a:pos x="r" y="vc"/>
                </a:cxn>
                <a:cxn ang="cd4">
                  <a:pos x="hc" y="b"/>
                </a:cxn>
                <a:cxn ang="cd2">
                  <a:pos x="l" y="vc"/>
                </a:cxn>
                <a:cxn ang="f35">
                  <a:pos x="f46" y="f47"/>
                </a:cxn>
                <a:cxn ang="f35">
                  <a:pos x="f46" y="f48"/>
                </a:cxn>
                <a:cxn ang="f35">
                  <a:pos x="f46" y="f48"/>
                </a:cxn>
                <a:cxn ang="f35">
                  <a:pos x="f49" y="f50"/>
                </a:cxn>
                <a:cxn ang="f35">
                  <a:pos x="f49" y="f51"/>
                </a:cxn>
                <a:cxn ang="f35">
                  <a:pos x="f46" y="f47"/>
                </a:cxn>
                <a:cxn ang="f35">
                  <a:pos x="f46" y="f47"/>
                </a:cxn>
              </a:cxnLst>
              <a:rect l="f42" t="f45" r="f43" b="f44"/>
              <a:pathLst>
                <a:path w="274" h="468">
                  <a:moveTo>
                    <a:pt x="f6" y="f5"/>
                  </a:moveTo>
                  <a:lnTo>
                    <a:pt x="f6" y="f8"/>
                  </a:lnTo>
                  <a:lnTo>
                    <a:pt x="f6" y="f8"/>
                  </a:lnTo>
                  <a:lnTo>
                    <a:pt x="f5" y="f7"/>
                  </a:lnTo>
                  <a:lnTo>
                    <a:pt x="f5" y="f9"/>
                  </a:lnTo>
                  <a:lnTo>
                    <a:pt x="f6" y="f5"/>
                  </a:lnTo>
                  <a:lnTo>
                    <a:pt x="f6" y="f5"/>
                  </a:lnTo>
                  <a:close/>
                </a:path>
              </a:pathLst>
            </a:custGeom>
            <a:gradFill>
              <a:gsLst>
                <a:gs pos="0">
                  <a:srgbClr val="2C284A">
                    <a:alpha val="20000"/>
                  </a:srgbClr>
                </a:gs>
                <a:gs pos="100000">
                  <a:srgbClr val="5BEFC1">
                    <a:alpha val="20000"/>
                  </a:srgbClr>
                </a:gs>
              </a:gsLst>
              <a:lin ang="18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7" name="Oval 11">
            <a:extLst>
              <a:ext uri="{FF2B5EF4-FFF2-40B4-BE49-F238E27FC236}">
                <a16:creationId xmlns:a16="http://schemas.microsoft.com/office/drawing/2014/main" id="{69B30E5D-4F96-4C27-99CA-69489BBFC422}"/>
              </a:ext>
            </a:extLst>
          </p:cNvPr>
          <p:cNvSpPr/>
          <p:nvPr/>
        </p:nvSpPr>
        <p:spPr>
          <a:xfrm>
            <a:off x="5668777" y="5059009"/>
            <a:ext cx="1079997"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Content Placeholder 16">
            <a:extLst>
              <a:ext uri="{FF2B5EF4-FFF2-40B4-BE49-F238E27FC236}">
                <a16:creationId xmlns:a16="http://schemas.microsoft.com/office/drawing/2014/main" id="{2AFF5ED9-D735-4DA8-A9A2-E06D2F3BDE60}"/>
              </a:ext>
            </a:extLst>
          </p:cNvPr>
          <p:cNvSpPr txBox="1">
            <a:spLocks noGrp="1"/>
          </p:cNvSpPr>
          <p:nvPr>
            <p:ph idx="4294967295"/>
          </p:nvPr>
        </p:nvSpPr>
        <p:spPr>
          <a:xfrm>
            <a:off x="550861" y="4097334"/>
            <a:ext cx="3565519" cy="2351086"/>
          </a:xfrm>
        </p:spPr>
        <p:txBody>
          <a:bodyPr/>
          <a:lstStyle>
            <a:lvl1pPr>
              <a:buNone/>
              <a:defRPr sz="2400"/>
            </a:lvl1pPr>
          </a:lstStyle>
          <a:p>
            <a:pPr lvl="0"/>
            <a:r>
              <a:rPr lang="en-US"/>
              <a:t>Click to edit Master text styles</a:t>
            </a:r>
          </a:p>
        </p:txBody>
      </p:sp>
      <p:sp>
        <p:nvSpPr>
          <p:cNvPr id="9" name="Picture Placeholder 14">
            <a:extLst>
              <a:ext uri="{FF2B5EF4-FFF2-40B4-BE49-F238E27FC236}">
                <a16:creationId xmlns:a16="http://schemas.microsoft.com/office/drawing/2014/main" id="{FB46CC6F-0068-4F2D-9EFC-25BE1B73BD1C}"/>
              </a:ext>
            </a:extLst>
          </p:cNvPr>
          <p:cNvSpPr txBox="1">
            <a:spLocks noGrp="1"/>
          </p:cNvSpPr>
          <p:nvPr>
            <p:ph type="pic" idx="4294967295"/>
          </p:nvPr>
        </p:nvSpPr>
        <p:spPr>
          <a:xfrm>
            <a:off x="5535805" y="656630"/>
            <a:ext cx="5132390" cy="5132390"/>
          </a:xfrm>
          <a:solidFill>
            <a:srgbClr val="A3A3C1"/>
          </a:solidFill>
        </p:spPr>
        <p:txBody>
          <a:bodyPr/>
          <a:lstStyle>
            <a:lvl1pPr>
              <a:defRPr/>
            </a:lvl1pPr>
          </a:lstStyle>
          <a:p>
            <a:pPr lvl="0"/>
            <a:r>
              <a:rPr lang="en-US"/>
              <a:t>Click icon to add picture</a:t>
            </a:r>
          </a:p>
        </p:txBody>
      </p:sp>
      <p:sp>
        <p:nvSpPr>
          <p:cNvPr id="10" name="Date Placeholder 1">
            <a:extLst>
              <a:ext uri="{FF2B5EF4-FFF2-40B4-BE49-F238E27FC236}">
                <a16:creationId xmlns:a16="http://schemas.microsoft.com/office/drawing/2014/main" id="{A9E03304-ADB4-48CE-966B-BE10CF770566}"/>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1" name="Footer Placeholder 2">
            <a:extLst>
              <a:ext uri="{FF2B5EF4-FFF2-40B4-BE49-F238E27FC236}">
                <a16:creationId xmlns:a16="http://schemas.microsoft.com/office/drawing/2014/main" id="{676F20C8-0B81-4607-A188-378C7B580AEC}"/>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2" name="Slide Number Placeholder 3">
            <a:extLst>
              <a:ext uri="{FF2B5EF4-FFF2-40B4-BE49-F238E27FC236}">
                <a16:creationId xmlns:a16="http://schemas.microsoft.com/office/drawing/2014/main" id="{D5386003-F282-42FF-B28C-D78670C01A59}"/>
              </a:ext>
            </a:extLst>
          </p:cNvPr>
          <p:cNvSpPr txBox="1">
            <a:spLocks noGrp="1"/>
          </p:cNvSpPr>
          <p:nvPr>
            <p:ph type="sldNum" sz="quarter" idx="8"/>
          </p:nvPr>
        </p:nvSpPr>
        <p:spPr/>
        <p:txBody>
          <a:bodyPr>
            <a:noAutofit/>
          </a:bodyPr>
          <a:lstStyle>
            <a:lvl1pPr>
              <a:defRPr/>
            </a:lvl1pPr>
          </a:lstStyle>
          <a:p>
            <a:pPr lvl="0"/>
            <a:fld id="{A63B6941-2B57-41F5-9D4D-2877D9BAD07E}" type="slidenum">
              <a:t>‹#›</a:t>
            </a:fld>
            <a:endParaRPr lang="en-US"/>
          </a:p>
        </p:txBody>
      </p:sp>
    </p:spTree>
    <p:extLst>
      <p:ext uri="{BB962C8B-B14F-4D97-AF65-F5344CB8AC3E}">
        <p14:creationId xmlns:p14="http://schemas.microsoft.com/office/powerpoint/2010/main" val="263150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Team">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384A2C75-79F2-4FD0-A487-24494F568FE1}"/>
              </a:ext>
            </a:extLst>
          </p:cNvPr>
          <p:cNvSpPr/>
          <p:nvPr/>
        </p:nvSpPr>
        <p:spPr>
          <a:xfrm>
            <a:off x="0" y="5773731"/>
            <a:ext cx="12191996" cy="1084268"/>
          </a:xfrm>
          <a:prstGeom prst="rect">
            <a:avLst/>
          </a:prstGeom>
          <a:gradFill>
            <a:gsLst>
              <a:gs pos="0">
                <a:srgbClr val="1B192E">
                  <a:alpha val="0"/>
                </a:srgbClr>
              </a:gs>
              <a:gs pos="100000">
                <a:srgbClr val="1B192E">
                  <a:alpha val="6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Oval 33">
            <a:extLst>
              <a:ext uri="{FF2B5EF4-FFF2-40B4-BE49-F238E27FC236}">
                <a16:creationId xmlns:a16="http://schemas.microsoft.com/office/drawing/2014/main" id="{53BC101C-6A30-4BF2-A151-100ED0B514FC}"/>
              </a:ext>
            </a:extLst>
          </p:cNvPr>
          <p:cNvSpPr/>
          <p:nvPr/>
        </p:nvSpPr>
        <p:spPr>
          <a:xfrm>
            <a:off x="10288773" y="762609"/>
            <a:ext cx="1079997"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Title 5">
            <a:extLst>
              <a:ext uri="{FF2B5EF4-FFF2-40B4-BE49-F238E27FC236}">
                <a16:creationId xmlns:a16="http://schemas.microsoft.com/office/drawing/2014/main" id="{44AA1DD7-8A5F-428E-A270-ED066298E6C3}"/>
              </a:ext>
            </a:extLst>
          </p:cNvPr>
          <p:cNvSpPr txBox="1">
            <a:spLocks noGrp="1"/>
          </p:cNvSpPr>
          <p:nvPr>
            <p:ph type="title"/>
          </p:nvPr>
        </p:nvSpPr>
        <p:spPr>
          <a:xfrm>
            <a:off x="548640" y="548640"/>
            <a:ext cx="8281985" cy="1253038"/>
          </a:xfrm>
        </p:spPr>
        <p:txBody>
          <a:bodyPr/>
          <a:lstStyle>
            <a:lvl1pPr>
              <a:lnSpc>
                <a:spcPct val="90000"/>
              </a:lnSpc>
              <a:defRPr/>
            </a:lvl1pPr>
          </a:lstStyle>
          <a:p>
            <a:pPr lvl="0"/>
            <a:r>
              <a:rPr lang="en-US"/>
              <a:t>Team</a:t>
            </a:r>
          </a:p>
        </p:txBody>
      </p:sp>
      <p:grpSp>
        <p:nvGrpSpPr>
          <p:cNvPr id="5" name="Group 50">
            <a:extLst>
              <a:ext uri="{FF2B5EF4-FFF2-40B4-BE49-F238E27FC236}">
                <a16:creationId xmlns:a16="http://schemas.microsoft.com/office/drawing/2014/main" id="{22F44217-D142-4BF0-A7D4-AF7D0C9FB380}"/>
              </a:ext>
            </a:extLst>
          </p:cNvPr>
          <p:cNvGrpSpPr/>
          <p:nvPr/>
        </p:nvGrpSpPr>
        <p:grpSpPr>
          <a:xfrm>
            <a:off x="1800572" y="4409329"/>
            <a:ext cx="1551028" cy="1909851"/>
            <a:chOff x="1800572" y="4409329"/>
            <a:chExt cx="1551028" cy="1909851"/>
          </a:xfrm>
        </p:grpSpPr>
        <p:sp>
          <p:nvSpPr>
            <p:cNvPr id="6" name="Freeform: Shape 51">
              <a:extLst>
                <a:ext uri="{FF2B5EF4-FFF2-40B4-BE49-F238E27FC236}">
                  <a16:creationId xmlns:a16="http://schemas.microsoft.com/office/drawing/2014/main" id="{83333275-0284-48C8-BF88-8C0F4E001192}"/>
                </a:ext>
              </a:extLst>
            </p:cNvPr>
            <p:cNvSpPr/>
            <p:nvPr/>
          </p:nvSpPr>
          <p:spPr>
            <a:xfrm rot="18899994" flipV="1">
              <a:off x="1926594" y="4928703"/>
              <a:ext cx="1853973" cy="92698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7" name="Freeform: Shape 52">
              <a:extLst>
                <a:ext uri="{FF2B5EF4-FFF2-40B4-BE49-F238E27FC236}">
                  <a16:creationId xmlns:a16="http://schemas.microsoft.com/office/drawing/2014/main" id="{5BE6B730-760D-43F2-BA74-18E4976FB216}"/>
                </a:ext>
              </a:extLst>
            </p:cNvPr>
            <p:cNvSpPr/>
            <p:nvPr/>
          </p:nvSpPr>
          <p:spPr>
            <a:xfrm rot="18899994" flipV="1">
              <a:off x="1878067" y="4789770"/>
              <a:ext cx="1853973" cy="109309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Oval 53">
              <a:extLst>
                <a:ext uri="{FF2B5EF4-FFF2-40B4-BE49-F238E27FC236}">
                  <a16:creationId xmlns:a16="http://schemas.microsoft.com/office/drawing/2014/main" id="{625AE9E0-00D3-41D5-A54A-D9D5A6B66C1B}"/>
                </a:ext>
              </a:extLst>
            </p:cNvPr>
            <p:cNvSpPr/>
            <p:nvPr/>
          </p:nvSpPr>
          <p:spPr>
            <a:xfrm rot="13500015" flipV="1">
              <a:off x="2961343" y="4339195"/>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Oval 54">
              <a:extLst>
                <a:ext uri="{FF2B5EF4-FFF2-40B4-BE49-F238E27FC236}">
                  <a16:creationId xmlns:a16="http://schemas.microsoft.com/office/drawing/2014/main" id="{2B11EAC8-4D76-442A-8000-B45050AD952E}"/>
                </a:ext>
              </a:extLst>
            </p:cNvPr>
            <p:cNvSpPr/>
            <p:nvPr/>
          </p:nvSpPr>
          <p:spPr>
            <a:xfrm rot="13500015" flipV="1">
              <a:off x="1980320" y="5320218"/>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10" name="Picture Placeholder 55">
            <a:extLst>
              <a:ext uri="{FF2B5EF4-FFF2-40B4-BE49-F238E27FC236}">
                <a16:creationId xmlns:a16="http://schemas.microsoft.com/office/drawing/2014/main" id="{2203A2F6-7F95-46F8-A4BF-DC59C013B65B}"/>
              </a:ext>
            </a:extLst>
          </p:cNvPr>
          <p:cNvSpPr txBox="1">
            <a:spLocks noGrp="1"/>
          </p:cNvSpPr>
          <p:nvPr>
            <p:ph type="pic" idx="4294967295"/>
          </p:nvPr>
        </p:nvSpPr>
        <p:spPr>
          <a:xfrm>
            <a:off x="1078992" y="1990721"/>
            <a:ext cx="1691640" cy="1435608"/>
          </a:xfrm>
          <a:solidFill>
            <a:srgbClr val="A3A3C1"/>
          </a:solidFill>
        </p:spPr>
        <p:txBody>
          <a:bodyPr/>
          <a:lstStyle>
            <a:lvl1pPr>
              <a:defRPr/>
            </a:lvl1pPr>
          </a:lstStyle>
          <a:p>
            <a:pPr lvl="0"/>
            <a:r>
              <a:rPr lang="en-US"/>
              <a:t>Click icon to add picture</a:t>
            </a:r>
          </a:p>
        </p:txBody>
      </p:sp>
      <p:sp>
        <p:nvSpPr>
          <p:cNvPr id="11" name="Picture Placeholder 55">
            <a:extLst>
              <a:ext uri="{FF2B5EF4-FFF2-40B4-BE49-F238E27FC236}">
                <a16:creationId xmlns:a16="http://schemas.microsoft.com/office/drawing/2014/main" id="{F7C7E782-75CD-4A4B-9D25-11A49561EC56}"/>
              </a:ext>
            </a:extLst>
          </p:cNvPr>
          <p:cNvSpPr txBox="1">
            <a:spLocks noGrp="1"/>
          </p:cNvSpPr>
          <p:nvPr>
            <p:ph type="pic" idx="4294967295"/>
          </p:nvPr>
        </p:nvSpPr>
        <p:spPr>
          <a:xfrm>
            <a:off x="3838386" y="1990721"/>
            <a:ext cx="1691640" cy="1435608"/>
          </a:xfrm>
          <a:solidFill>
            <a:srgbClr val="A3A3C1"/>
          </a:solidFill>
        </p:spPr>
        <p:txBody>
          <a:bodyPr/>
          <a:lstStyle>
            <a:lvl1pPr>
              <a:defRPr/>
            </a:lvl1pPr>
          </a:lstStyle>
          <a:p>
            <a:pPr lvl="0"/>
            <a:r>
              <a:rPr lang="en-US"/>
              <a:t>Click icon to add picture</a:t>
            </a:r>
          </a:p>
        </p:txBody>
      </p:sp>
      <p:sp>
        <p:nvSpPr>
          <p:cNvPr id="12" name="Picture Placeholder 55">
            <a:extLst>
              <a:ext uri="{FF2B5EF4-FFF2-40B4-BE49-F238E27FC236}">
                <a16:creationId xmlns:a16="http://schemas.microsoft.com/office/drawing/2014/main" id="{F4F813AB-920F-496E-9B3C-615B01A5D5B3}"/>
              </a:ext>
            </a:extLst>
          </p:cNvPr>
          <p:cNvSpPr txBox="1">
            <a:spLocks noGrp="1"/>
          </p:cNvSpPr>
          <p:nvPr>
            <p:ph type="pic" idx="4294967295"/>
          </p:nvPr>
        </p:nvSpPr>
        <p:spPr>
          <a:xfrm>
            <a:off x="6661980" y="1993392"/>
            <a:ext cx="1691640" cy="1435608"/>
          </a:xfrm>
          <a:solidFill>
            <a:srgbClr val="A3A3C1"/>
          </a:solidFill>
        </p:spPr>
        <p:txBody>
          <a:bodyPr/>
          <a:lstStyle>
            <a:lvl1pPr>
              <a:defRPr/>
            </a:lvl1pPr>
          </a:lstStyle>
          <a:p>
            <a:pPr lvl="0"/>
            <a:r>
              <a:rPr lang="en-US"/>
              <a:t>Click icon to add picture</a:t>
            </a:r>
          </a:p>
        </p:txBody>
      </p:sp>
      <p:sp>
        <p:nvSpPr>
          <p:cNvPr id="13" name="Picture Placeholder 55">
            <a:extLst>
              <a:ext uri="{FF2B5EF4-FFF2-40B4-BE49-F238E27FC236}">
                <a16:creationId xmlns:a16="http://schemas.microsoft.com/office/drawing/2014/main" id="{8DAC90FF-6248-44DF-8FC4-D6F304699559}"/>
              </a:ext>
            </a:extLst>
          </p:cNvPr>
          <p:cNvSpPr txBox="1">
            <a:spLocks noGrp="1"/>
          </p:cNvSpPr>
          <p:nvPr>
            <p:ph type="pic" idx="4294967295"/>
          </p:nvPr>
        </p:nvSpPr>
        <p:spPr>
          <a:xfrm>
            <a:off x="9485564" y="1990721"/>
            <a:ext cx="1691640" cy="1435608"/>
          </a:xfrm>
          <a:solidFill>
            <a:srgbClr val="A3A3C1"/>
          </a:solidFill>
        </p:spPr>
        <p:txBody>
          <a:bodyPr/>
          <a:lstStyle>
            <a:lvl1pPr>
              <a:defRPr/>
            </a:lvl1pPr>
          </a:lstStyle>
          <a:p>
            <a:pPr lvl="0"/>
            <a:r>
              <a:rPr lang="en-US"/>
              <a:t>Click icon to add picture</a:t>
            </a:r>
          </a:p>
        </p:txBody>
      </p:sp>
      <p:sp>
        <p:nvSpPr>
          <p:cNvPr id="14" name="Text Placeholder 62">
            <a:extLst>
              <a:ext uri="{FF2B5EF4-FFF2-40B4-BE49-F238E27FC236}">
                <a16:creationId xmlns:a16="http://schemas.microsoft.com/office/drawing/2014/main" id="{7D4C864F-E5CB-458C-B3A9-4CC1713B8D94}"/>
              </a:ext>
            </a:extLst>
          </p:cNvPr>
          <p:cNvSpPr txBox="1">
            <a:spLocks noGrp="1"/>
          </p:cNvSpPr>
          <p:nvPr>
            <p:ph type="body" idx="4294967295"/>
          </p:nvPr>
        </p:nvSpPr>
        <p:spPr>
          <a:xfrm>
            <a:off x="1079504" y="3781428"/>
            <a:ext cx="1711327" cy="365760"/>
          </a:xfrm>
        </p:spPr>
        <p:txBody>
          <a:bodyPr/>
          <a:lstStyle>
            <a:lvl1pPr>
              <a:buNone/>
              <a:defRPr b="1"/>
            </a:lvl1pPr>
          </a:lstStyle>
          <a:p>
            <a:pPr lvl="0"/>
            <a:r>
              <a:rPr lang="en-US"/>
              <a:t>Name</a:t>
            </a:r>
          </a:p>
        </p:txBody>
      </p:sp>
      <p:sp>
        <p:nvSpPr>
          <p:cNvPr id="15" name="Text Placeholder 60">
            <a:extLst>
              <a:ext uri="{FF2B5EF4-FFF2-40B4-BE49-F238E27FC236}">
                <a16:creationId xmlns:a16="http://schemas.microsoft.com/office/drawing/2014/main" id="{670FCC64-611D-4BF6-A7C7-0F5394B1D6C8}"/>
              </a:ext>
            </a:extLst>
          </p:cNvPr>
          <p:cNvSpPr txBox="1">
            <a:spLocks noGrp="1"/>
          </p:cNvSpPr>
          <p:nvPr>
            <p:ph type="body" idx="4294967295"/>
          </p:nvPr>
        </p:nvSpPr>
        <p:spPr>
          <a:xfrm>
            <a:off x="1078735" y="4232949"/>
            <a:ext cx="1711573" cy="638178"/>
          </a:xfrm>
        </p:spPr>
        <p:txBody>
          <a:bodyPr/>
          <a:lstStyle>
            <a:lvl1pPr>
              <a:buNone/>
              <a:defRPr sz="1800"/>
            </a:lvl1pPr>
          </a:lstStyle>
          <a:p>
            <a:pPr lvl="0"/>
            <a:r>
              <a:rPr lang="en-US"/>
              <a:t>Title</a:t>
            </a:r>
          </a:p>
        </p:txBody>
      </p:sp>
      <p:sp>
        <p:nvSpPr>
          <p:cNvPr id="16" name="Text Placeholder 62">
            <a:extLst>
              <a:ext uri="{FF2B5EF4-FFF2-40B4-BE49-F238E27FC236}">
                <a16:creationId xmlns:a16="http://schemas.microsoft.com/office/drawing/2014/main" id="{E35E628E-30EB-4EE1-9EDC-6E1297018A8B}"/>
              </a:ext>
            </a:extLst>
          </p:cNvPr>
          <p:cNvSpPr txBox="1">
            <a:spLocks noGrp="1"/>
          </p:cNvSpPr>
          <p:nvPr>
            <p:ph type="body" idx="4294967295"/>
          </p:nvPr>
        </p:nvSpPr>
        <p:spPr>
          <a:xfrm>
            <a:off x="3839154" y="3781428"/>
            <a:ext cx="1711327" cy="365760"/>
          </a:xfrm>
        </p:spPr>
        <p:txBody>
          <a:bodyPr/>
          <a:lstStyle>
            <a:lvl1pPr>
              <a:buNone/>
              <a:defRPr b="1"/>
            </a:lvl1pPr>
          </a:lstStyle>
          <a:p>
            <a:pPr lvl="0"/>
            <a:r>
              <a:rPr lang="en-US"/>
              <a:t>Name</a:t>
            </a:r>
          </a:p>
        </p:txBody>
      </p:sp>
      <p:sp>
        <p:nvSpPr>
          <p:cNvPr id="17" name="Text Placeholder 60">
            <a:extLst>
              <a:ext uri="{FF2B5EF4-FFF2-40B4-BE49-F238E27FC236}">
                <a16:creationId xmlns:a16="http://schemas.microsoft.com/office/drawing/2014/main" id="{1438442A-3BA1-4BB2-84DE-79695C7D8235}"/>
              </a:ext>
            </a:extLst>
          </p:cNvPr>
          <p:cNvSpPr txBox="1">
            <a:spLocks noGrp="1"/>
          </p:cNvSpPr>
          <p:nvPr>
            <p:ph type="body" idx="4294967295"/>
          </p:nvPr>
        </p:nvSpPr>
        <p:spPr>
          <a:xfrm>
            <a:off x="3838386" y="4232949"/>
            <a:ext cx="1711573" cy="638178"/>
          </a:xfrm>
        </p:spPr>
        <p:txBody>
          <a:bodyPr/>
          <a:lstStyle>
            <a:lvl1pPr>
              <a:buNone/>
              <a:defRPr sz="1800"/>
            </a:lvl1pPr>
          </a:lstStyle>
          <a:p>
            <a:pPr lvl="0"/>
            <a:r>
              <a:rPr lang="en-US"/>
              <a:t>Title</a:t>
            </a:r>
          </a:p>
        </p:txBody>
      </p:sp>
      <p:sp>
        <p:nvSpPr>
          <p:cNvPr id="18" name="Text Placeholder 62">
            <a:extLst>
              <a:ext uri="{FF2B5EF4-FFF2-40B4-BE49-F238E27FC236}">
                <a16:creationId xmlns:a16="http://schemas.microsoft.com/office/drawing/2014/main" id="{4FCA9276-A38D-4EF7-8261-C25FB62D3E04}"/>
              </a:ext>
            </a:extLst>
          </p:cNvPr>
          <p:cNvSpPr txBox="1">
            <a:spLocks noGrp="1"/>
          </p:cNvSpPr>
          <p:nvPr>
            <p:ph type="body" idx="4294967295"/>
          </p:nvPr>
        </p:nvSpPr>
        <p:spPr>
          <a:xfrm>
            <a:off x="6662739" y="3781428"/>
            <a:ext cx="1711327" cy="365760"/>
          </a:xfrm>
        </p:spPr>
        <p:txBody>
          <a:bodyPr/>
          <a:lstStyle>
            <a:lvl1pPr>
              <a:buNone/>
              <a:defRPr b="1"/>
            </a:lvl1pPr>
          </a:lstStyle>
          <a:p>
            <a:pPr lvl="0"/>
            <a:r>
              <a:rPr lang="en-US"/>
              <a:t>Name</a:t>
            </a:r>
          </a:p>
        </p:txBody>
      </p:sp>
      <p:sp>
        <p:nvSpPr>
          <p:cNvPr id="19" name="Text Placeholder 60">
            <a:extLst>
              <a:ext uri="{FF2B5EF4-FFF2-40B4-BE49-F238E27FC236}">
                <a16:creationId xmlns:a16="http://schemas.microsoft.com/office/drawing/2014/main" id="{08D1EC64-641E-4DF1-897A-C94E064F1C3F}"/>
              </a:ext>
            </a:extLst>
          </p:cNvPr>
          <p:cNvSpPr txBox="1">
            <a:spLocks noGrp="1"/>
          </p:cNvSpPr>
          <p:nvPr>
            <p:ph type="body" idx="4294967295"/>
          </p:nvPr>
        </p:nvSpPr>
        <p:spPr>
          <a:xfrm>
            <a:off x="6661980" y="4232949"/>
            <a:ext cx="1711573" cy="638178"/>
          </a:xfrm>
        </p:spPr>
        <p:txBody>
          <a:bodyPr/>
          <a:lstStyle>
            <a:lvl1pPr>
              <a:buNone/>
              <a:defRPr sz="1800"/>
            </a:lvl1pPr>
          </a:lstStyle>
          <a:p>
            <a:pPr lvl="0"/>
            <a:r>
              <a:rPr lang="en-US"/>
              <a:t>Title</a:t>
            </a:r>
          </a:p>
        </p:txBody>
      </p:sp>
      <p:sp>
        <p:nvSpPr>
          <p:cNvPr id="20" name="Text Placeholder 62">
            <a:extLst>
              <a:ext uri="{FF2B5EF4-FFF2-40B4-BE49-F238E27FC236}">
                <a16:creationId xmlns:a16="http://schemas.microsoft.com/office/drawing/2014/main" id="{041F1B02-0F46-478D-99A2-6CD9EF18E56C}"/>
              </a:ext>
            </a:extLst>
          </p:cNvPr>
          <p:cNvSpPr txBox="1">
            <a:spLocks noGrp="1"/>
          </p:cNvSpPr>
          <p:nvPr>
            <p:ph type="body" idx="4294967295"/>
          </p:nvPr>
        </p:nvSpPr>
        <p:spPr>
          <a:xfrm>
            <a:off x="9433114" y="3787289"/>
            <a:ext cx="1711327" cy="365760"/>
          </a:xfrm>
        </p:spPr>
        <p:txBody>
          <a:bodyPr/>
          <a:lstStyle>
            <a:lvl1pPr>
              <a:buNone/>
              <a:defRPr b="1"/>
            </a:lvl1pPr>
          </a:lstStyle>
          <a:p>
            <a:pPr lvl="0"/>
            <a:r>
              <a:rPr lang="en-US"/>
              <a:t>Name</a:t>
            </a:r>
          </a:p>
        </p:txBody>
      </p:sp>
      <p:sp>
        <p:nvSpPr>
          <p:cNvPr id="21" name="Text Placeholder 60">
            <a:extLst>
              <a:ext uri="{FF2B5EF4-FFF2-40B4-BE49-F238E27FC236}">
                <a16:creationId xmlns:a16="http://schemas.microsoft.com/office/drawing/2014/main" id="{5F962545-F590-45F2-9BAF-ABA85824B678}"/>
              </a:ext>
            </a:extLst>
          </p:cNvPr>
          <p:cNvSpPr txBox="1">
            <a:spLocks noGrp="1"/>
          </p:cNvSpPr>
          <p:nvPr>
            <p:ph type="body" idx="4294967295"/>
          </p:nvPr>
        </p:nvSpPr>
        <p:spPr>
          <a:xfrm>
            <a:off x="9432346" y="4238810"/>
            <a:ext cx="1711573" cy="638178"/>
          </a:xfrm>
        </p:spPr>
        <p:txBody>
          <a:bodyPr/>
          <a:lstStyle>
            <a:lvl1pPr>
              <a:buNone/>
              <a:defRPr sz="1800"/>
            </a:lvl1pPr>
          </a:lstStyle>
          <a:p>
            <a:pPr lvl="0"/>
            <a:r>
              <a:rPr lang="en-US"/>
              <a:t>Title</a:t>
            </a:r>
          </a:p>
        </p:txBody>
      </p:sp>
      <p:sp>
        <p:nvSpPr>
          <p:cNvPr id="22" name="Date Placeholder 3">
            <a:extLst>
              <a:ext uri="{FF2B5EF4-FFF2-40B4-BE49-F238E27FC236}">
                <a16:creationId xmlns:a16="http://schemas.microsoft.com/office/drawing/2014/main" id="{A7F98792-C903-4C1A-A2EB-CCF14954B596}"/>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23" name="Footer Placeholder 4">
            <a:extLst>
              <a:ext uri="{FF2B5EF4-FFF2-40B4-BE49-F238E27FC236}">
                <a16:creationId xmlns:a16="http://schemas.microsoft.com/office/drawing/2014/main" id="{BDC81F5B-F3C6-4DE8-ACC3-183D2A8BE314}"/>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24" name="Slide Number Placeholder 5">
            <a:extLst>
              <a:ext uri="{FF2B5EF4-FFF2-40B4-BE49-F238E27FC236}">
                <a16:creationId xmlns:a16="http://schemas.microsoft.com/office/drawing/2014/main" id="{9DD87EBF-8B6E-4054-B823-27D81BF8EC61}"/>
              </a:ext>
            </a:extLst>
          </p:cNvPr>
          <p:cNvSpPr txBox="1">
            <a:spLocks noGrp="1"/>
          </p:cNvSpPr>
          <p:nvPr>
            <p:ph type="sldNum" sz="quarter" idx="8"/>
          </p:nvPr>
        </p:nvSpPr>
        <p:spPr/>
        <p:txBody>
          <a:bodyPr>
            <a:noAutofit/>
          </a:bodyPr>
          <a:lstStyle>
            <a:lvl1pPr>
              <a:defRPr/>
            </a:lvl1pPr>
          </a:lstStyle>
          <a:p>
            <a:pPr lvl="0"/>
            <a:fld id="{B84C3374-29DA-4D8E-BE29-C6F9EA94A394}" type="slidenum">
              <a:t>‹#›</a:t>
            </a:fld>
            <a:endParaRPr lang="en-US"/>
          </a:p>
        </p:txBody>
      </p:sp>
    </p:spTree>
    <p:extLst>
      <p:ext uri="{BB962C8B-B14F-4D97-AF65-F5344CB8AC3E}">
        <p14:creationId xmlns:p14="http://schemas.microsoft.com/office/powerpoint/2010/main" val="26950125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Oval 11">
            <a:extLst>
              <a:ext uri="{FF2B5EF4-FFF2-40B4-BE49-F238E27FC236}">
                <a16:creationId xmlns:a16="http://schemas.microsoft.com/office/drawing/2014/main" id="{984E18D7-7837-4188-9F45-82F33A63FCF0}"/>
              </a:ext>
            </a:extLst>
          </p:cNvPr>
          <p:cNvSpPr/>
          <p:nvPr/>
        </p:nvSpPr>
        <p:spPr>
          <a:xfrm>
            <a:off x="11091607" y="5893463"/>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Rectangle 10">
            <a:extLst>
              <a:ext uri="{FF2B5EF4-FFF2-40B4-BE49-F238E27FC236}">
                <a16:creationId xmlns:a16="http://schemas.microsoft.com/office/drawing/2014/main" id="{9B2FFA6C-DA53-4D92-8F2F-71070FA6AA2D}"/>
              </a:ext>
            </a:extLst>
          </p:cNvPr>
          <p:cNvSpPr/>
          <p:nvPr/>
        </p:nvSpPr>
        <p:spPr>
          <a:xfrm>
            <a:off x="11451616" y="5827873"/>
            <a:ext cx="379046" cy="359999"/>
          </a:xfrm>
          <a:prstGeom prst="rect">
            <a:avLst/>
          </a:prstGeom>
          <a:solidFill>
            <a:srgbClr val="1B192E">
              <a:alpha val="8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Title 1">
            <a:extLst>
              <a:ext uri="{FF2B5EF4-FFF2-40B4-BE49-F238E27FC236}">
                <a16:creationId xmlns:a16="http://schemas.microsoft.com/office/drawing/2014/main" id="{57346BA1-4389-4824-ADCC-EE90AA67590C}"/>
              </a:ext>
            </a:extLst>
          </p:cNvPr>
          <p:cNvSpPr txBox="1">
            <a:spLocks noGrp="1"/>
          </p:cNvSpPr>
          <p:nvPr>
            <p:ph type="title"/>
          </p:nvPr>
        </p:nvSpPr>
        <p:spPr>
          <a:xfrm>
            <a:off x="550861" y="549270"/>
            <a:ext cx="11097551" cy="1331997"/>
          </a:xfrm>
        </p:spPr>
        <p:txBody>
          <a:bodyPr/>
          <a:lstStyle>
            <a:lvl1pPr>
              <a:defRPr/>
            </a:lvl1pPr>
          </a:lstStyle>
          <a:p>
            <a:pPr lvl="0"/>
            <a:r>
              <a:rPr lang="en-US"/>
              <a:t>Click to edit Master title style</a:t>
            </a:r>
          </a:p>
        </p:txBody>
      </p:sp>
      <p:sp>
        <p:nvSpPr>
          <p:cNvPr id="5" name="Text Placeholder 2">
            <a:extLst>
              <a:ext uri="{FF2B5EF4-FFF2-40B4-BE49-F238E27FC236}">
                <a16:creationId xmlns:a16="http://schemas.microsoft.com/office/drawing/2014/main" id="{D2407409-3EE9-4538-A7D7-6CEAD7D48093}"/>
              </a:ext>
            </a:extLst>
          </p:cNvPr>
          <p:cNvSpPr txBox="1">
            <a:spLocks noGrp="1"/>
          </p:cNvSpPr>
          <p:nvPr>
            <p:ph type="body" idx="1"/>
          </p:nvPr>
        </p:nvSpPr>
        <p:spPr>
          <a:xfrm>
            <a:off x="550861" y="1731370"/>
            <a:ext cx="5437186" cy="535353"/>
          </a:xfrm>
        </p:spPr>
        <p:txBody>
          <a:bodyPr anchor="b"/>
          <a:lstStyle>
            <a:lvl1pPr marL="0" indent="0">
              <a:buNone/>
              <a:defRPr sz="1400" cap="all" spc="200"/>
            </a:lvl1pPr>
          </a:lstStyle>
          <a:p>
            <a:pPr lvl="0"/>
            <a:r>
              <a:rPr lang="en-US"/>
              <a:t>Click to edit Master text styles</a:t>
            </a:r>
          </a:p>
        </p:txBody>
      </p:sp>
      <p:sp>
        <p:nvSpPr>
          <p:cNvPr id="6" name="Content Placeholder 3">
            <a:extLst>
              <a:ext uri="{FF2B5EF4-FFF2-40B4-BE49-F238E27FC236}">
                <a16:creationId xmlns:a16="http://schemas.microsoft.com/office/drawing/2014/main" id="{B58B9D6D-E8F4-419E-9B4A-61D9B4C69C2B}"/>
              </a:ext>
            </a:extLst>
          </p:cNvPr>
          <p:cNvSpPr txBox="1">
            <a:spLocks noGrp="1"/>
          </p:cNvSpPr>
          <p:nvPr>
            <p:ph idx="2"/>
          </p:nvPr>
        </p:nvSpPr>
        <p:spPr>
          <a:xfrm>
            <a:off x="550861" y="2427366"/>
            <a:ext cx="5429112" cy="3515557"/>
          </a:xfrm>
        </p:spPr>
        <p:txBody>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4">
            <a:extLst>
              <a:ext uri="{FF2B5EF4-FFF2-40B4-BE49-F238E27FC236}">
                <a16:creationId xmlns:a16="http://schemas.microsoft.com/office/drawing/2014/main" id="{5231B2F4-F8FA-48C0-8519-9AF14A245910}"/>
              </a:ext>
            </a:extLst>
          </p:cNvPr>
          <p:cNvSpPr txBox="1">
            <a:spLocks noGrp="1"/>
          </p:cNvSpPr>
          <p:nvPr>
            <p:ph type="body" idx="3"/>
          </p:nvPr>
        </p:nvSpPr>
        <p:spPr>
          <a:xfrm>
            <a:off x="6212022" y="1731370"/>
            <a:ext cx="5436391" cy="535353"/>
          </a:xfrm>
        </p:spPr>
        <p:txBody>
          <a:bodyPr anchor="b"/>
          <a:lstStyle>
            <a:lvl1pPr>
              <a:buNone/>
              <a:defRPr sz="1400" cap="all" spc="200"/>
            </a:lvl1pPr>
          </a:lstStyle>
          <a:p>
            <a:pPr lvl="0"/>
            <a:r>
              <a:rPr lang="en-US"/>
              <a:t>Click to edit Master text styles</a:t>
            </a:r>
          </a:p>
        </p:txBody>
      </p:sp>
      <p:sp>
        <p:nvSpPr>
          <p:cNvPr id="8" name="Content Placeholder 5">
            <a:extLst>
              <a:ext uri="{FF2B5EF4-FFF2-40B4-BE49-F238E27FC236}">
                <a16:creationId xmlns:a16="http://schemas.microsoft.com/office/drawing/2014/main" id="{BEFC31F5-3380-45E1-931A-A83333068B88}"/>
              </a:ext>
            </a:extLst>
          </p:cNvPr>
          <p:cNvSpPr txBox="1">
            <a:spLocks noGrp="1"/>
          </p:cNvSpPr>
          <p:nvPr>
            <p:ph idx="4"/>
          </p:nvPr>
        </p:nvSpPr>
        <p:spPr>
          <a:xfrm>
            <a:off x="6212022" y="2427366"/>
            <a:ext cx="5436391" cy="3515557"/>
          </a:xfrm>
        </p:spPr>
        <p:txBody>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53B853FE-D206-45D8-ABD6-DF57B56E863A}"/>
              </a:ext>
            </a:extLst>
          </p:cNvPr>
          <p:cNvSpPr txBox="1">
            <a:spLocks noGrp="1"/>
          </p:cNvSpPr>
          <p:nvPr>
            <p:ph type="dt" sz="half" idx="7"/>
          </p:nvPr>
        </p:nvSpPr>
        <p:spPr/>
        <p:txBody>
          <a:bodyPr>
            <a:noAutofit/>
          </a:bodyPr>
          <a:lstStyle>
            <a:lvl1pPr>
              <a:defRPr/>
            </a:lvl1pPr>
          </a:lstStyle>
          <a:p>
            <a:pPr lvl="0"/>
            <a:r>
              <a:rPr lang="en-US"/>
              <a:t>Tuesday, February 2, 20XX</a:t>
            </a:r>
          </a:p>
        </p:txBody>
      </p:sp>
      <p:sp>
        <p:nvSpPr>
          <p:cNvPr id="10" name="Footer Placeholder 7">
            <a:extLst>
              <a:ext uri="{FF2B5EF4-FFF2-40B4-BE49-F238E27FC236}">
                <a16:creationId xmlns:a16="http://schemas.microsoft.com/office/drawing/2014/main" id="{9A8D0EA2-99DB-41D4-B00F-812887B93512}"/>
              </a:ext>
            </a:extLst>
          </p:cNvPr>
          <p:cNvSpPr txBox="1">
            <a:spLocks noGrp="1"/>
          </p:cNvSpPr>
          <p:nvPr>
            <p:ph type="ftr" sz="quarter" idx="9"/>
          </p:nvPr>
        </p:nvSpPr>
        <p:spPr/>
        <p:txBody>
          <a:bodyPr>
            <a:noAutofit/>
          </a:bodyPr>
          <a:lstStyle>
            <a:lvl1pPr>
              <a:defRPr/>
            </a:lvl1pPr>
          </a:lstStyle>
          <a:p>
            <a:pPr lvl="0"/>
            <a:r>
              <a:rPr lang="en-US"/>
              <a:t>Sample Footer Text</a:t>
            </a:r>
          </a:p>
        </p:txBody>
      </p:sp>
      <p:sp>
        <p:nvSpPr>
          <p:cNvPr id="11" name="Slide Number Placeholder 8">
            <a:extLst>
              <a:ext uri="{FF2B5EF4-FFF2-40B4-BE49-F238E27FC236}">
                <a16:creationId xmlns:a16="http://schemas.microsoft.com/office/drawing/2014/main" id="{32E09694-45AC-4449-8A9B-8D77E712ACC2}"/>
              </a:ext>
            </a:extLst>
          </p:cNvPr>
          <p:cNvSpPr txBox="1">
            <a:spLocks noGrp="1"/>
          </p:cNvSpPr>
          <p:nvPr>
            <p:ph type="sldNum" sz="quarter" idx="8"/>
          </p:nvPr>
        </p:nvSpPr>
        <p:spPr/>
        <p:txBody>
          <a:bodyPr>
            <a:noAutofit/>
          </a:bodyPr>
          <a:lstStyle>
            <a:lvl1pPr>
              <a:defRPr/>
            </a:lvl1pPr>
          </a:lstStyle>
          <a:p>
            <a:pPr lvl="0"/>
            <a:fld id="{3C1AE062-8F1D-4C28-B361-0A1CB8726961}" type="slidenum">
              <a:t>‹#›</a:t>
            </a:fld>
            <a:endParaRPr lang="en-US"/>
          </a:p>
        </p:txBody>
      </p:sp>
    </p:spTree>
    <p:extLst>
      <p:ext uri="{BB962C8B-B14F-4D97-AF65-F5344CB8AC3E}">
        <p14:creationId xmlns:p14="http://schemas.microsoft.com/office/powerpoint/2010/main" val="36569521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B192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1D3BF-6032-41D3-894A-88A29DB1DA71}"/>
              </a:ext>
            </a:extLst>
          </p:cNvPr>
          <p:cNvSpPr txBox="1">
            <a:spLocks noGrp="1"/>
          </p:cNvSpPr>
          <p:nvPr>
            <p:ph type="title"/>
          </p:nvPr>
        </p:nvSpPr>
        <p:spPr>
          <a:xfrm>
            <a:off x="550861" y="550797"/>
            <a:ext cx="11090272" cy="1333058"/>
          </a:xfrm>
          <a:prstGeom prst="rect">
            <a:avLst/>
          </a:prstGeom>
          <a:noFill/>
          <a:ln>
            <a:noFill/>
          </a:ln>
        </p:spPr>
        <p:txBody>
          <a:bodyPr vert="horz" wrap="square" lIns="0" tIns="0" rIns="0" bIns="0" anchor="t" anchorCtr="0" compatLnSpc="1">
            <a:noAutofit/>
          </a:bodyPr>
          <a:lstStyle/>
          <a:p>
            <a:pPr lvl="0"/>
            <a:r>
              <a:rPr lang="en-US"/>
              <a:t>Click to edit Master title style</a:t>
            </a:r>
          </a:p>
        </p:txBody>
      </p:sp>
      <p:sp>
        <p:nvSpPr>
          <p:cNvPr id="3" name="Text Placeholder 2">
            <a:extLst>
              <a:ext uri="{FF2B5EF4-FFF2-40B4-BE49-F238E27FC236}">
                <a16:creationId xmlns:a16="http://schemas.microsoft.com/office/drawing/2014/main" id="{987BF919-0167-457D-A01C-4B05C5F9D07C}"/>
              </a:ext>
            </a:extLst>
          </p:cNvPr>
          <p:cNvSpPr txBox="1">
            <a:spLocks noGrp="1"/>
          </p:cNvSpPr>
          <p:nvPr>
            <p:ph type="body" idx="1"/>
          </p:nvPr>
        </p:nvSpPr>
        <p:spPr>
          <a:xfrm>
            <a:off x="550861" y="2113864"/>
            <a:ext cx="11091598" cy="3978965"/>
          </a:xfrm>
          <a:prstGeom prst="rect">
            <a:avLst/>
          </a:prstGeom>
          <a:noFill/>
          <a:ln>
            <a:noFill/>
          </a:ln>
        </p:spPr>
        <p:txBody>
          <a:bodyPr vert="horz" wrap="square" lIns="0" tIns="0" rIns="0" bIns="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9EE6D-272F-43AB-88EA-A08847C5C3F9}"/>
              </a:ext>
            </a:extLst>
          </p:cNvPr>
          <p:cNvSpPr txBox="1">
            <a:spLocks noGrp="1"/>
          </p:cNvSpPr>
          <p:nvPr>
            <p:ph type="dt" sz="half" idx="2"/>
          </p:nvPr>
        </p:nvSpPr>
        <p:spPr>
          <a:xfrm>
            <a:off x="550861" y="6507208"/>
            <a:ext cx="2628899" cy="153884"/>
          </a:xfrm>
          <a:prstGeom prst="rect">
            <a:avLst/>
          </a:prstGeom>
          <a:noFill/>
          <a:ln>
            <a:noFill/>
          </a:ln>
        </p:spPr>
        <p:txBody>
          <a:bodyPr vert="horz" wrap="square" lIns="0" tIns="0" rIns="0" bIns="0" anchor="ctr" anchorCtr="0" compatLnSpc="1">
            <a:sp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A6A6A6"/>
                </a:solidFill>
                <a:uFillTx/>
                <a:latin typeface="Gill Sans MT"/>
              </a:defRPr>
            </a:lvl1pPr>
          </a:lstStyle>
          <a:p>
            <a:pPr lvl="0"/>
            <a:r>
              <a:rPr lang="en-US"/>
              <a:t>Tuesday, February 2, 20XX</a:t>
            </a:r>
          </a:p>
        </p:txBody>
      </p:sp>
      <p:sp>
        <p:nvSpPr>
          <p:cNvPr id="5" name="Footer Placeholder 4">
            <a:extLst>
              <a:ext uri="{FF2B5EF4-FFF2-40B4-BE49-F238E27FC236}">
                <a16:creationId xmlns:a16="http://schemas.microsoft.com/office/drawing/2014/main" id="{737D9A04-7C26-4854-B914-CF485A853B35}"/>
              </a:ext>
            </a:extLst>
          </p:cNvPr>
          <p:cNvSpPr txBox="1">
            <a:spLocks noGrp="1"/>
          </p:cNvSpPr>
          <p:nvPr>
            <p:ph type="ftr" sz="quarter" idx="3"/>
          </p:nvPr>
        </p:nvSpPr>
        <p:spPr>
          <a:xfrm>
            <a:off x="3359148" y="6507208"/>
            <a:ext cx="6379211" cy="153884"/>
          </a:xfrm>
          <a:prstGeom prst="rect">
            <a:avLst/>
          </a:prstGeom>
          <a:noFill/>
          <a:ln>
            <a:noFill/>
          </a:ln>
        </p:spPr>
        <p:txBody>
          <a:bodyPr vert="horz" wrap="square" lIns="0" tIns="0" rIns="0" bIns="0" anchor="ctr" anchorCtr="0" compatLnSpc="1">
            <a:sp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A6A6A6"/>
                </a:solidFill>
                <a:uFillTx/>
                <a:latin typeface="Gill Sans MT"/>
              </a:defRPr>
            </a:lvl1pPr>
          </a:lstStyle>
          <a:p>
            <a:pPr lvl="0"/>
            <a:r>
              <a:rPr lang="en-US"/>
              <a:t>Sample Footer Text</a:t>
            </a:r>
          </a:p>
        </p:txBody>
      </p:sp>
      <p:sp>
        <p:nvSpPr>
          <p:cNvPr id="6" name="Slide Number Placeholder 5">
            <a:extLst>
              <a:ext uri="{FF2B5EF4-FFF2-40B4-BE49-F238E27FC236}">
                <a16:creationId xmlns:a16="http://schemas.microsoft.com/office/drawing/2014/main" id="{F233472B-8909-4DBD-AF0B-6CFA54BE9A64}"/>
              </a:ext>
            </a:extLst>
          </p:cNvPr>
          <p:cNvSpPr txBox="1">
            <a:spLocks noGrp="1"/>
          </p:cNvSpPr>
          <p:nvPr>
            <p:ph type="sldNum" sz="quarter" idx="4"/>
          </p:nvPr>
        </p:nvSpPr>
        <p:spPr>
          <a:xfrm>
            <a:off x="9948864" y="6507208"/>
            <a:ext cx="1692270" cy="153884"/>
          </a:xfrm>
          <a:prstGeom prst="rect">
            <a:avLst/>
          </a:prstGeom>
          <a:noFill/>
          <a:ln>
            <a:noFill/>
          </a:ln>
        </p:spPr>
        <p:txBody>
          <a:bodyPr vert="horz" wrap="square" lIns="0" tIns="0" rIns="0" bIns="0" anchor="ctr" anchorCtr="0" compatLnSpc="1">
            <a:sp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A6A6A6"/>
                </a:solidFill>
                <a:uFillTx/>
                <a:latin typeface="Gill Sans MT"/>
              </a:defRPr>
            </a:lvl1pPr>
          </a:lstStyle>
          <a:p>
            <a:pPr lvl="0"/>
            <a:fld id="{BF386072-120E-4BD6-9C96-02829FCCF26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914400" rtl="0" fontAlgn="auto" hangingPunct="1">
        <a:lnSpc>
          <a:spcPct val="100000"/>
        </a:lnSpc>
        <a:spcBef>
          <a:spcPts val="0"/>
        </a:spcBef>
        <a:spcAft>
          <a:spcPts val="0"/>
        </a:spcAft>
        <a:buNone/>
        <a:tabLst/>
        <a:defRPr lang="en-US" sz="4800" b="0" i="0" u="none" strike="noStrike" kern="1200" cap="none" spc="0" baseline="0">
          <a:solidFill>
            <a:srgbClr val="FFFFFF"/>
          </a:solidFill>
          <a:uFillTx/>
          <a:latin typeface="Walbaum Display"/>
        </a:defRPr>
      </a:lvl1pPr>
    </p:titleStyle>
    <p:bodyStyle>
      <a:lvl1pPr marL="228600" marR="0" lvl="0" indent="-228600" algn="l" defTabSz="914400" rtl="0" fontAlgn="auto" hangingPunct="1">
        <a:lnSpc>
          <a:spcPct val="110000"/>
        </a:lnSpc>
        <a:spcBef>
          <a:spcPts val="1000"/>
        </a:spcBef>
        <a:spcAft>
          <a:spcPts val="800"/>
        </a:spcAft>
        <a:buSzPct val="100000"/>
        <a:buFont typeface="Arial" pitchFamily="34"/>
        <a:buChar char="•"/>
        <a:tabLst/>
        <a:defRPr lang="en-US" sz="2000" b="0" i="0" u="none" strike="noStrike" kern="1200" cap="none" spc="0" baseline="0">
          <a:solidFill>
            <a:srgbClr val="FFFFFF"/>
          </a:solidFill>
          <a:uFillTx/>
          <a:latin typeface="Gill Sans MT"/>
        </a:defRPr>
      </a:lvl1pPr>
      <a:lvl2pPr marL="685800" marR="0" lvl="1"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Gill Sans MT"/>
        </a:defRPr>
      </a:lvl2pPr>
      <a:lvl3pPr marL="1143000" marR="0" lvl="2"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Gill Sans MT"/>
        </a:defRPr>
      </a:lvl3pPr>
      <a:lvl4pPr marL="1600200" marR="0" lvl="3"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Gill Sans MT"/>
        </a:defRPr>
      </a:lvl4pPr>
      <a:lvl5pPr marL="2057400" marR="0" lvl="4" indent="-228600" algn="l" defTabSz="914400" rtl="0" fontAlgn="auto" hangingPunct="1">
        <a:lnSpc>
          <a:spcPct val="110000"/>
        </a:lnSpc>
        <a:spcBef>
          <a:spcPts val="500"/>
        </a:spcBef>
        <a:spcAft>
          <a:spcPts val="800"/>
        </a:spcAft>
        <a:buSzPct val="100000"/>
        <a:buFont typeface="Arial" pitchFamily="34"/>
        <a:buChar char="•"/>
        <a:tabLst/>
        <a:defRPr lang="en-US" sz="1400" b="0" i="0" u="none" strike="noStrike" kern="1200" cap="none" spc="0" baseline="0">
          <a:solidFill>
            <a:srgbClr val="FFFFFF"/>
          </a:solidFill>
          <a:uFillTx/>
          <a:latin typeface="Gill Sans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3D91-1623-4861-AF9E-8255CD9BB001}"/>
              </a:ext>
            </a:extLst>
          </p:cNvPr>
          <p:cNvSpPr txBox="1">
            <a:spLocks noGrp="1"/>
          </p:cNvSpPr>
          <p:nvPr>
            <p:ph type="title"/>
          </p:nvPr>
        </p:nvSpPr>
        <p:spPr>
          <a:xfrm>
            <a:off x="7553328" y="1051550"/>
            <a:ext cx="4562471" cy="2377449"/>
          </a:xfrm>
        </p:spPr>
        <p:txBody>
          <a:bodyPr>
            <a:normAutofit/>
          </a:bodyPr>
          <a:lstStyle/>
          <a:p>
            <a:pPr lvl="0"/>
            <a:r>
              <a:rPr lang="en-US"/>
              <a:t>Phase 3 </a:t>
            </a:r>
            <a:br>
              <a:rPr lang="en-US"/>
            </a:br>
            <a:r>
              <a:rPr lang="en-US"/>
              <a:t>Code Demo</a:t>
            </a:r>
          </a:p>
        </p:txBody>
      </p:sp>
      <p:pic>
        <p:nvPicPr>
          <p:cNvPr id="3" name="Picture Placeholder 13" descr="Data Points Digital background">
            <a:extLst>
              <a:ext uri="{FF2B5EF4-FFF2-40B4-BE49-F238E27FC236}">
                <a16:creationId xmlns:a16="http://schemas.microsoft.com/office/drawing/2014/main" id="{AB7C5298-31C7-4578-A9BD-88365AC2C95B}"/>
              </a:ext>
            </a:extLst>
          </p:cNvPr>
          <p:cNvPicPr>
            <a:picLocks noGrp="1" noChangeAspect="1"/>
          </p:cNvPicPr>
          <p:nvPr>
            <p:ph type="pic" idx="4294967295"/>
          </p:nvPr>
        </p:nvPicPr>
        <p:blipFill>
          <a:blip r:embed="rId3"/>
          <a:srcRect/>
          <a:stretch>
            <a:fillRect/>
          </a:stretch>
        </p:blipFill>
        <p:spPr>
          <a:xfrm>
            <a:off x="0" y="0"/>
            <a:ext cx="7452360" cy="6858000"/>
          </a:xfrm>
          <a:solidFill>
            <a:srgbClr val="A3A3C1"/>
          </a:solidFill>
        </p:spPr>
      </p:pic>
      <p:sp>
        <p:nvSpPr>
          <p:cNvPr id="4" name="Subtitle 2">
            <a:extLst>
              <a:ext uri="{FF2B5EF4-FFF2-40B4-BE49-F238E27FC236}">
                <a16:creationId xmlns:a16="http://schemas.microsoft.com/office/drawing/2014/main" id="{BFF9A0DE-A01C-4242-AF6E-9CB5270263CF}"/>
              </a:ext>
            </a:extLst>
          </p:cNvPr>
          <p:cNvSpPr txBox="1">
            <a:spLocks noGrp="1"/>
          </p:cNvSpPr>
          <p:nvPr>
            <p:ph type="body" idx="4294967295"/>
          </p:nvPr>
        </p:nvSpPr>
        <p:spPr>
          <a:xfrm>
            <a:off x="7553328" y="3625852"/>
            <a:ext cx="3565519" cy="1731965"/>
          </a:xfrm>
        </p:spPr>
        <p:txBody>
          <a:bodyPr>
            <a:normAutofit/>
          </a:bodyPr>
          <a:lstStyle/>
          <a:p>
            <a:pPr lvl="0">
              <a:buNone/>
            </a:pPr>
            <a:r>
              <a:rPr lang="en-US"/>
              <a:t>Team 2 Group 5</a:t>
            </a:r>
          </a:p>
          <a:p>
            <a:pPr lvl="0">
              <a:buNone/>
            </a:pPr>
            <a:r>
              <a:rPr lang="en-US"/>
              <a:t>Training and Recruitment</a:t>
            </a:r>
          </a:p>
          <a:p>
            <a:pPr lvl="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4AFF-2DC3-42E3-B223-0CAB3BD0CCE9}"/>
              </a:ext>
            </a:extLst>
          </p:cNvPr>
          <p:cNvSpPr>
            <a:spLocks noGrp="1"/>
          </p:cNvSpPr>
          <p:nvPr>
            <p:ph type="title"/>
          </p:nvPr>
        </p:nvSpPr>
        <p:spPr>
          <a:xfrm>
            <a:off x="526679" y="-346947"/>
            <a:ext cx="11097551" cy="1331997"/>
          </a:xfrm>
        </p:spPr>
        <p:txBody>
          <a:bodyPr/>
          <a:lstStyle/>
          <a:p>
            <a:endParaRPr lang="en-GB" dirty="0"/>
          </a:p>
        </p:txBody>
      </p:sp>
      <p:sp>
        <p:nvSpPr>
          <p:cNvPr id="5" name="Text Placeholder 4">
            <a:extLst>
              <a:ext uri="{FF2B5EF4-FFF2-40B4-BE49-F238E27FC236}">
                <a16:creationId xmlns:a16="http://schemas.microsoft.com/office/drawing/2014/main" id="{07F07C55-E983-42AF-8E8A-70AB5181BB5D}"/>
              </a:ext>
            </a:extLst>
          </p:cNvPr>
          <p:cNvSpPr>
            <a:spLocks noGrp="1"/>
          </p:cNvSpPr>
          <p:nvPr>
            <p:ph type="body" idx="4294967295"/>
          </p:nvPr>
        </p:nvSpPr>
        <p:spPr/>
        <p:txBody>
          <a:bodyPr/>
          <a:lstStyle/>
          <a:p>
            <a:endParaRPr lang="en-GB"/>
          </a:p>
        </p:txBody>
      </p:sp>
      <p:sp>
        <p:nvSpPr>
          <p:cNvPr id="6" name="Content Placeholder 5">
            <a:extLst>
              <a:ext uri="{FF2B5EF4-FFF2-40B4-BE49-F238E27FC236}">
                <a16:creationId xmlns:a16="http://schemas.microsoft.com/office/drawing/2014/main" id="{A84F7511-BBB8-4E3F-BD50-DCCF8F5DA783}"/>
              </a:ext>
            </a:extLst>
          </p:cNvPr>
          <p:cNvSpPr>
            <a:spLocks noGrp="1"/>
          </p:cNvSpPr>
          <p:nvPr>
            <p:ph idx="4294967295"/>
          </p:nvPr>
        </p:nvSpPr>
        <p:spPr/>
        <p:txBody>
          <a:bodyPr/>
          <a:lstStyle/>
          <a:p>
            <a:endParaRPr lang="en-GB"/>
          </a:p>
        </p:txBody>
      </p:sp>
      <p:sp>
        <p:nvSpPr>
          <p:cNvPr id="7" name="Text Placeholder 6">
            <a:extLst>
              <a:ext uri="{FF2B5EF4-FFF2-40B4-BE49-F238E27FC236}">
                <a16:creationId xmlns:a16="http://schemas.microsoft.com/office/drawing/2014/main" id="{87F716AC-760E-45D3-89F6-1B3FBC7B8284}"/>
              </a:ext>
            </a:extLst>
          </p:cNvPr>
          <p:cNvSpPr>
            <a:spLocks noGrp="1"/>
          </p:cNvSpPr>
          <p:nvPr>
            <p:ph type="body" idx="4294967295"/>
          </p:nvPr>
        </p:nvSpPr>
        <p:spPr/>
        <p:txBody>
          <a:bodyPr/>
          <a:lstStyle/>
          <a:p>
            <a:endParaRPr lang="en-GB"/>
          </a:p>
        </p:txBody>
      </p:sp>
      <p:sp>
        <p:nvSpPr>
          <p:cNvPr id="8" name="Content Placeholder 7">
            <a:extLst>
              <a:ext uri="{FF2B5EF4-FFF2-40B4-BE49-F238E27FC236}">
                <a16:creationId xmlns:a16="http://schemas.microsoft.com/office/drawing/2014/main" id="{F46AB661-36A0-42F9-A061-991C96E0DBC3}"/>
              </a:ext>
            </a:extLst>
          </p:cNvPr>
          <p:cNvSpPr>
            <a:spLocks noGrp="1"/>
          </p:cNvSpPr>
          <p:nvPr>
            <p:ph idx="4294967295"/>
          </p:nvPr>
        </p:nvSpPr>
        <p:spPr/>
        <p:txBody>
          <a:bodyPr/>
          <a:lstStyle/>
          <a:p>
            <a:endParaRPr lang="en-GB"/>
          </a:p>
        </p:txBody>
      </p:sp>
      <p:pic>
        <p:nvPicPr>
          <p:cNvPr id="9" name="Picture 10">
            <a:extLst>
              <a:ext uri="{FF2B5EF4-FFF2-40B4-BE49-F238E27FC236}">
                <a16:creationId xmlns:a16="http://schemas.microsoft.com/office/drawing/2014/main" id="{92CAE077-8020-4A50-98B9-0200423E4E80}"/>
              </a:ext>
            </a:extLst>
          </p:cNvPr>
          <p:cNvPicPr>
            <a:picLocks noGrp="1" noChangeAspect="1"/>
          </p:cNvPicPr>
          <p:nvPr>
            <p:ph idx="4294967295"/>
          </p:nvPr>
        </p:nvPicPr>
        <p:blipFill>
          <a:blip r:embed="rId2"/>
          <a:srcRect l="8977" t="13333" r="31250" b="29815"/>
          <a:stretch>
            <a:fillRect/>
          </a:stretch>
        </p:blipFill>
        <p:spPr>
          <a:xfrm>
            <a:off x="558800" y="3236832"/>
            <a:ext cx="3563938" cy="1906748"/>
          </a:xfrm>
          <a:prstGeom prst="rect">
            <a:avLst/>
          </a:prstGeom>
          <a:noFill/>
          <a:ln cap="flat">
            <a:noFill/>
          </a:ln>
        </p:spPr>
      </p:pic>
      <p:sp>
        <p:nvSpPr>
          <p:cNvPr id="10" name="Text Placeholder 9">
            <a:extLst>
              <a:ext uri="{FF2B5EF4-FFF2-40B4-BE49-F238E27FC236}">
                <a16:creationId xmlns:a16="http://schemas.microsoft.com/office/drawing/2014/main" id="{D629B913-B52D-428F-8E79-2AA2645EFC3B}"/>
              </a:ext>
            </a:extLst>
          </p:cNvPr>
          <p:cNvSpPr txBox="1">
            <a:spLocks noGrp="1"/>
          </p:cNvSpPr>
          <p:nvPr>
            <p:ph type="body" idx="4294967295"/>
          </p:nvPr>
        </p:nvSpPr>
        <p:spPr>
          <a:xfrm>
            <a:off x="297713" y="2649846"/>
            <a:ext cx="3754524" cy="315086"/>
          </a:xfrm>
          <a:prstGeom prst="rect">
            <a:avLst/>
          </a:prstGeom>
          <a:noFill/>
        </p:spPr>
        <p:txBody>
          <a:bodyPr wrap="square" rtlCol="0">
            <a:spAutoFit/>
          </a:bodyPr>
          <a:lstStyle/>
          <a:p>
            <a:r>
              <a:rPr lang="en-GB" dirty="0">
                <a:solidFill>
                  <a:schemeClr val="bg1"/>
                </a:solidFill>
              </a:rPr>
              <a:t>Explain all of the tests</a:t>
            </a:r>
          </a:p>
        </p:txBody>
      </p:sp>
    </p:spTree>
    <p:extLst>
      <p:ext uri="{BB962C8B-B14F-4D97-AF65-F5344CB8AC3E}">
        <p14:creationId xmlns:p14="http://schemas.microsoft.com/office/powerpoint/2010/main" val="1137885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38">
    <p:spTree>
      <p:nvGrpSpPr>
        <p:cNvPr id="1" name=""/>
        <p:cNvGrpSpPr/>
        <p:nvPr/>
      </p:nvGrpSpPr>
      <p:grpSpPr>
        <a:xfrm>
          <a:off x="0" y="0"/>
          <a:ext cx="0" cy="0"/>
          <a:chOff x="0" y="0"/>
          <a:chExt cx="0" cy="0"/>
        </a:xfrm>
      </p:grpSpPr>
      <p:pic>
        <p:nvPicPr>
          <p:cNvPr id="2" name="Picture Placeholder 7" descr="Data Points Digital background">
            <a:extLst>
              <a:ext uri="{FF2B5EF4-FFF2-40B4-BE49-F238E27FC236}">
                <a16:creationId xmlns:a16="http://schemas.microsoft.com/office/drawing/2014/main" id="{D7DE71EF-4175-4864-8FFA-008C1FED7035}"/>
              </a:ext>
            </a:extLst>
          </p:cNvPr>
          <p:cNvPicPr>
            <a:picLocks noGrp="1" noChangeAspect="1"/>
          </p:cNvPicPr>
          <p:nvPr>
            <p:ph type="pic" idx="4294967295"/>
          </p:nvPr>
        </p:nvPicPr>
        <p:blipFill>
          <a:blip r:embed="rId3"/>
          <a:srcRect/>
          <a:stretch>
            <a:fillRect/>
          </a:stretch>
        </p:blipFill>
        <p:spPr>
          <a:xfrm>
            <a:off x="0" y="0"/>
            <a:ext cx="12191996" cy="6858000"/>
          </a:xfrm>
          <a:solidFill>
            <a:srgbClr val="A3A3C1"/>
          </a:solidFill>
        </p:spPr>
      </p:pic>
      <p:sp>
        <p:nvSpPr>
          <p:cNvPr id="3" name="Title 14">
            <a:extLst>
              <a:ext uri="{FF2B5EF4-FFF2-40B4-BE49-F238E27FC236}">
                <a16:creationId xmlns:a16="http://schemas.microsoft.com/office/drawing/2014/main" id="{D4B90D8C-3EF3-47F7-9DFB-43D9CC6FAEF9}"/>
              </a:ext>
            </a:extLst>
          </p:cNvPr>
          <p:cNvSpPr txBox="1">
            <a:spLocks noGrp="1"/>
          </p:cNvSpPr>
          <p:nvPr>
            <p:ph type="title"/>
          </p:nvPr>
        </p:nvSpPr>
        <p:spPr/>
        <p:txBody>
          <a:bodyPr>
            <a:normAutofit/>
          </a:bodyPr>
          <a:lstStyle/>
          <a:p>
            <a:pPr lvl="0">
              <a:lnSpc>
                <a:spcPct val="100000"/>
              </a:lnSpc>
            </a:pPr>
            <a:r>
              <a:rPr lang="en-US"/>
              <a:t>Report</a:t>
            </a:r>
          </a:p>
        </p:txBody>
      </p:sp>
      <p:sp>
        <p:nvSpPr>
          <p:cNvPr id="4" name="Slide Number Placeholder 3">
            <a:extLst>
              <a:ext uri="{FF2B5EF4-FFF2-40B4-BE49-F238E27FC236}">
                <a16:creationId xmlns:a16="http://schemas.microsoft.com/office/drawing/2014/main" id="{395A2DB8-201F-4775-A7E4-E1C9C9F6C912}"/>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B016D1E-D850-4473-9FCA-F1E809EB1835}" type="slidenum">
              <a:rPr/>
              <a:t>11</a:t>
            </a:fld>
            <a:endParaRPr lang="en-US" sz="1000" b="0" i="0" u="none" strike="noStrike" kern="1200" cap="none" spc="0" baseline="0">
              <a:solidFill>
                <a:srgbClr val="A6A6A6"/>
              </a:solidFill>
              <a:uFillTx/>
              <a:latin typeface="Gill Sans MT"/>
            </a:endParaRPr>
          </a:p>
        </p:txBody>
      </p:sp>
      <p:sp>
        <p:nvSpPr>
          <p:cNvPr id="5" name="Subtitle 5">
            <a:extLst>
              <a:ext uri="{FF2B5EF4-FFF2-40B4-BE49-F238E27FC236}">
                <a16:creationId xmlns:a16="http://schemas.microsoft.com/office/drawing/2014/main" id="{F89414AE-54D4-488A-9FF4-45BF5AFB6C69}"/>
              </a:ext>
            </a:extLst>
          </p:cNvPr>
          <p:cNvSpPr txBox="1">
            <a:spLocks noGrp="1"/>
          </p:cNvSpPr>
          <p:nvPr>
            <p:ph type="subTitle" idx="4294967295"/>
          </p:nvPr>
        </p:nvSpPr>
        <p:spPr>
          <a:xfrm>
            <a:off x="550861" y="3816723"/>
            <a:ext cx="5437186" cy="2265215"/>
          </a:xfrm>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40">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4DB982AB-5F3A-4252-AB36-99C1815C5924}"/>
              </a:ext>
            </a:extLst>
          </p:cNvPr>
          <p:cNvGrpSpPr/>
          <p:nvPr/>
        </p:nvGrpSpPr>
        <p:grpSpPr>
          <a:xfrm>
            <a:off x="10543389" y="1865903"/>
            <a:ext cx="1262950" cy="1335602"/>
            <a:chOff x="10543389" y="1865903"/>
            <a:chExt cx="1262950" cy="1335602"/>
          </a:xfrm>
        </p:grpSpPr>
        <p:sp>
          <p:nvSpPr>
            <p:cNvPr id="3" name="Freeform: Shape 25">
              <a:extLst>
                <a:ext uri="{FF2B5EF4-FFF2-40B4-BE49-F238E27FC236}">
                  <a16:creationId xmlns:a16="http://schemas.microsoft.com/office/drawing/2014/main" id="{E187FF79-E7E6-42D4-845F-32696997EEC2}"/>
                </a:ext>
              </a:extLst>
            </p:cNvPr>
            <p:cNvSpPr/>
            <p:nvPr/>
          </p:nvSpPr>
          <p:spPr>
            <a:xfrm rot="8099985">
              <a:off x="10634865" y="2030032"/>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26">
              <a:extLst>
                <a:ext uri="{FF2B5EF4-FFF2-40B4-BE49-F238E27FC236}">
                  <a16:creationId xmlns:a16="http://schemas.microsoft.com/office/drawing/2014/main" id="{3498678C-392E-4A8D-9E29-B61DAF735F84}"/>
                </a:ext>
              </a:extLst>
            </p:cNvPr>
            <p:cNvSpPr/>
            <p:nvPr/>
          </p:nvSpPr>
          <p:spPr>
            <a:xfrm rot="13499997">
              <a:off x="10649259" y="1865903"/>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454075">
                    <a:alpha val="33000"/>
                  </a:srgbClr>
                </a:gs>
                <a:gs pos="100000">
                  <a:srgbClr val="5BEFC1">
                    <a:alpha val="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5" name="Title 6">
            <a:extLst>
              <a:ext uri="{FF2B5EF4-FFF2-40B4-BE49-F238E27FC236}">
                <a16:creationId xmlns:a16="http://schemas.microsoft.com/office/drawing/2014/main" id="{5E75C10A-38AD-4504-86BF-D73E49EEE6A5}"/>
              </a:ext>
            </a:extLst>
          </p:cNvPr>
          <p:cNvSpPr txBox="1">
            <a:spLocks noGrp="1"/>
          </p:cNvSpPr>
          <p:nvPr>
            <p:ph type="title"/>
          </p:nvPr>
        </p:nvSpPr>
        <p:spPr>
          <a:xfrm>
            <a:off x="780989" y="416070"/>
            <a:ext cx="2525709" cy="896349"/>
          </a:xfrm>
        </p:spPr>
        <p:txBody>
          <a:bodyPr>
            <a:normAutofit/>
          </a:bodyPr>
          <a:lstStyle/>
          <a:p>
            <a:pPr lvl="0">
              <a:lnSpc>
                <a:spcPct val="90000"/>
              </a:lnSpc>
            </a:pPr>
            <a:r>
              <a:rPr lang="en-US"/>
              <a:t>Report</a:t>
            </a:r>
          </a:p>
        </p:txBody>
      </p:sp>
      <p:sp>
        <p:nvSpPr>
          <p:cNvPr id="6" name="Text Placeholder 8">
            <a:extLst>
              <a:ext uri="{FF2B5EF4-FFF2-40B4-BE49-F238E27FC236}">
                <a16:creationId xmlns:a16="http://schemas.microsoft.com/office/drawing/2014/main" id="{C4868156-C7A0-4FBB-B353-245642BD87F6}"/>
              </a:ext>
            </a:extLst>
          </p:cNvPr>
          <p:cNvSpPr txBox="1">
            <a:spLocks noGrp="1"/>
          </p:cNvSpPr>
          <p:nvPr>
            <p:ph type="body" idx="1"/>
          </p:nvPr>
        </p:nvSpPr>
        <p:spPr>
          <a:xfrm>
            <a:off x="124669" y="1453850"/>
            <a:ext cx="2718593" cy="365421"/>
          </a:xfrm>
        </p:spPr>
        <p:txBody>
          <a:bodyPr/>
          <a:lstStyle/>
          <a:p>
            <a:pPr lvl="0"/>
            <a:r>
              <a:rPr lang="en-US"/>
              <a:t>We Covered:</a:t>
            </a:r>
          </a:p>
        </p:txBody>
      </p:sp>
      <p:sp>
        <p:nvSpPr>
          <p:cNvPr id="7" name="Content Placeholder 9">
            <a:extLst>
              <a:ext uri="{FF2B5EF4-FFF2-40B4-BE49-F238E27FC236}">
                <a16:creationId xmlns:a16="http://schemas.microsoft.com/office/drawing/2014/main" id="{B6F03B58-9A93-4D86-85B3-D01ADA692BDD}"/>
              </a:ext>
            </a:extLst>
          </p:cNvPr>
          <p:cNvSpPr txBox="1">
            <a:spLocks noGrp="1"/>
          </p:cNvSpPr>
          <p:nvPr>
            <p:ph type="body" idx="3"/>
          </p:nvPr>
        </p:nvSpPr>
        <p:spPr>
          <a:xfrm>
            <a:off x="124669" y="2102141"/>
            <a:ext cx="3838340" cy="4344899"/>
          </a:xfrm>
        </p:spPr>
        <p:txBody>
          <a:bodyPr anchor="t"/>
          <a:lstStyle/>
          <a:p>
            <a:pPr lvl="0">
              <a:buChar char="•"/>
            </a:pPr>
            <a:r>
              <a:rPr lang="en-US" sz="2400" cap="none" spc="0"/>
              <a:t>Password Vulnerabilities</a:t>
            </a:r>
          </a:p>
          <a:p>
            <a:pPr lvl="0">
              <a:buChar char="•"/>
            </a:pPr>
            <a:r>
              <a:rPr lang="en-US" sz="2400" cap="none" spc="0"/>
              <a:t>SQL injection</a:t>
            </a:r>
          </a:p>
          <a:p>
            <a:pPr lvl="0">
              <a:buChar char="•"/>
            </a:pPr>
            <a:r>
              <a:rPr lang="en-US" sz="2400" cap="none" spc="0"/>
              <a:t>Buffer Overflow</a:t>
            </a:r>
          </a:p>
          <a:p>
            <a:pPr lvl="0">
              <a:buChar char="•"/>
            </a:pPr>
            <a:r>
              <a:rPr lang="en-US" sz="2400" cap="none" spc="0"/>
              <a:t>Bugs </a:t>
            </a:r>
          </a:p>
          <a:p>
            <a:pPr lvl="0">
              <a:buChar char="•"/>
            </a:pPr>
            <a:r>
              <a:rPr lang="en-US" sz="2400" cap="none" spc="0"/>
              <a:t>Missing Authorisation</a:t>
            </a:r>
          </a:p>
          <a:p>
            <a:pPr lvl="0">
              <a:buChar char="•"/>
            </a:pPr>
            <a:r>
              <a:rPr lang="en-US" sz="2400" cap="none" spc="0"/>
              <a:t>Missing Authentication</a:t>
            </a:r>
          </a:p>
          <a:p>
            <a:pPr lvl="0">
              <a:buChar char="•"/>
            </a:pPr>
            <a:r>
              <a:rPr lang="en-US" sz="2400" cap="none" spc="0"/>
              <a:t>Sniffing</a:t>
            </a:r>
          </a:p>
        </p:txBody>
      </p:sp>
      <p:sp>
        <p:nvSpPr>
          <p:cNvPr id="8" name="Slide Number Placeholder 5">
            <a:extLst>
              <a:ext uri="{FF2B5EF4-FFF2-40B4-BE49-F238E27FC236}">
                <a16:creationId xmlns:a16="http://schemas.microsoft.com/office/drawing/2014/main" id="{1E6D5BDC-B68A-42F2-9037-A878F4C3A1FB}"/>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56EFABF-CFF4-48C7-882F-6D8E47811ED1}" type="slidenum">
              <a:rPr/>
              <a:t>12</a:t>
            </a:fld>
            <a:endParaRPr lang="en-US" sz="1000" b="0" i="0" u="none" strike="noStrike" kern="1200" cap="none" spc="0" baseline="0">
              <a:solidFill>
                <a:srgbClr val="A6A6A6"/>
              </a:solidFill>
              <a:uFillTx/>
              <a:latin typeface="Gill Sans MT"/>
            </a:endParaRPr>
          </a:p>
        </p:txBody>
      </p:sp>
      <p:sp>
        <p:nvSpPr>
          <p:cNvPr id="9" name="Freeform: Shape 21">
            <a:extLst>
              <a:ext uri="{FF2B5EF4-FFF2-40B4-BE49-F238E27FC236}">
                <a16:creationId xmlns:a16="http://schemas.microsoft.com/office/drawing/2014/main" id="{F45B9F24-68F7-4A60-A60C-7B5BF2E5E262}"/>
              </a:ext>
            </a:extLst>
          </p:cNvPr>
          <p:cNvSpPr/>
          <p:nvPr/>
        </p:nvSpPr>
        <p:spPr>
          <a:xfrm>
            <a:off x="4295778" y="0"/>
            <a:ext cx="359999" cy="274640"/>
          </a:xfrm>
          <a:custGeom>
            <a:avLst/>
            <a:gdLst>
              <a:gd name="f0" fmla="val 10800000"/>
              <a:gd name="f1" fmla="val 5400000"/>
              <a:gd name="f2" fmla="val 180"/>
              <a:gd name="f3" fmla="val w"/>
              <a:gd name="f4" fmla="val h"/>
              <a:gd name="f5" fmla="val 0"/>
              <a:gd name="f6" fmla="val 360000"/>
              <a:gd name="f7" fmla="val 274638"/>
              <a:gd name="f8" fmla="val 30714"/>
              <a:gd name="f9" fmla="val 329286"/>
              <a:gd name="f10" fmla="val 345855"/>
              <a:gd name="f11" fmla="val 24574"/>
              <a:gd name="f12" fmla="val 354963"/>
              <a:gd name="f13" fmla="val 46109"/>
              <a:gd name="f14" fmla="val 69785"/>
              <a:gd name="f15" fmla="val 94638"/>
              <a:gd name="f16" fmla="val 194049"/>
              <a:gd name="f17" fmla="val 279411"/>
              <a:gd name="f18" fmla="val 180000"/>
              <a:gd name="f19" fmla="val 80589"/>
              <a:gd name="f20" fmla="val 5037"/>
              <a:gd name="f21" fmla="val 14145"/>
              <a:gd name="f22" fmla="+- 0 0 -90"/>
              <a:gd name="f23" fmla="*/ f3 1 360000"/>
              <a:gd name="f24" fmla="*/ f4 1 274638"/>
              <a:gd name="f25" fmla="+- f7 0 f5"/>
              <a:gd name="f26" fmla="+- f6 0 f5"/>
              <a:gd name="f27" fmla="*/ f22 f0 1"/>
              <a:gd name="f28" fmla="*/ f26 1 360000"/>
              <a:gd name="f29" fmla="*/ f25 1 274638"/>
              <a:gd name="f30" fmla="*/ 30714 f26 1"/>
              <a:gd name="f31" fmla="*/ 0 f25 1"/>
              <a:gd name="f32" fmla="*/ 329286 f26 1"/>
              <a:gd name="f33" fmla="*/ 345855 f26 1"/>
              <a:gd name="f34" fmla="*/ 24574 f25 1"/>
              <a:gd name="f35" fmla="*/ 360000 f26 1"/>
              <a:gd name="f36" fmla="*/ 94638 f25 1"/>
              <a:gd name="f37" fmla="*/ 180000 f26 1"/>
              <a:gd name="f38" fmla="*/ 274638 f25 1"/>
              <a:gd name="f39" fmla="*/ 0 f26 1"/>
              <a:gd name="f40" fmla="*/ 14145 f26 1"/>
              <a:gd name="f41" fmla="*/ f27 1 f2"/>
              <a:gd name="f42" fmla="*/ f30 1 360000"/>
              <a:gd name="f43" fmla="*/ f31 1 274638"/>
              <a:gd name="f44" fmla="*/ f32 1 360000"/>
              <a:gd name="f45" fmla="*/ f33 1 360000"/>
              <a:gd name="f46" fmla="*/ f34 1 274638"/>
              <a:gd name="f47" fmla="*/ f35 1 360000"/>
              <a:gd name="f48" fmla="*/ f36 1 274638"/>
              <a:gd name="f49" fmla="*/ f37 1 360000"/>
              <a:gd name="f50" fmla="*/ f38 1 274638"/>
              <a:gd name="f51" fmla="*/ f39 1 360000"/>
              <a:gd name="f52" fmla="*/ f40 1 360000"/>
              <a:gd name="f53" fmla="*/ f5 1 f28"/>
              <a:gd name="f54" fmla="*/ f6 1 f28"/>
              <a:gd name="f55" fmla="*/ f5 1 f29"/>
              <a:gd name="f56" fmla="*/ f7 1 f29"/>
              <a:gd name="f57" fmla="+- f41 0 f1"/>
              <a:gd name="f58" fmla="*/ f42 1 f28"/>
              <a:gd name="f59" fmla="*/ f43 1 f29"/>
              <a:gd name="f60" fmla="*/ f44 1 f28"/>
              <a:gd name="f61" fmla="*/ f45 1 f28"/>
              <a:gd name="f62" fmla="*/ f46 1 f29"/>
              <a:gd name="f63" fmla="*/ f47 1 f28"/>
              <a:gd name="f64" fmla="*/ f48 1 f29"/>
              <a:gd name="f65" fmla="*/ f49 1 f28"/>
              <a:gd name="f66" fmla="*/ f50 1 f29"/>
              <a:gd name="f67" fmla="*/ f51 1 f28"/>
              <a:gd name="f68" fmla="*/ f52 1 f28"/>
              <a:gd name="f69" fmla="*/ f53 f23 1"/>
              <a:gd name="f70" fmla="*/ f54 f23 1"/>
              <a:gd name="f71" fmla="*/ f56 f24 1"/>
              <a:gd name="f72" fmla="*/ f55 f24 1"/>
              <a:gd name="f73" fmla="*/ f58 f23 1"/>
              <a:gd name="f74" fmla="*/ f59 f24 1"/>
              <a:gd name="f75" fmla="*/ f60 f23 1"/>
              <a:gd name="f76" fmla="*/ f61 f23 1"/>
              <a:gd name="f77" fmla="*/ f62 f24 1"/>
              <a:gd name="f78" fmla="*/ f63 f23 1"/>
              <a:gd name="f79" fmla="*/ f64 f24 1"/>
              <a:gd name="f80" fmla="*/ f65 f23 1"/>
              <a:gd name="f81" fmla="*/ f66 f24 1"/>
              <a:gd name="f82" fmla="*/ f67 f23 1"/>
              <a:gd name="f83" fmla="*/ f68 f23 1"/>
            </a:gdLst>
            <a:ahLst/>
            <a:cxnLst>
              <a:cxn ang="3cd4">
                <a:pos x="hc" y="t"/>
              </a:cxn>
              <a:cxn ang="0">
                <a:pos x="r" y="vc"/>
              </a:cxn>
              <a:cxn ang="cd4">
                <a:pos x="hc" y="b"/>
              </a:cxn>
              <a:cxn ang="cd2">
                <a:pos x="l" y="vc"/>
              </a:cxn>
              <a:cxn ang="f57">
                <a:pos x="f73" y="f74"/>
              </a:cxn>
              <a:cxn ang="f57">
                <a:pos x="f75" y="f74"/>
              </a:cxn>
              <a:cxn ang="f57">
                <a:pos x="f76" y="f77"/>
              </a:cxn>
              <a:cxn ang="f57">
                <a:pos x="f78" y="f79"/>
              </a:cxn>
              <a:cxn ang="f57">
                <a:pos x="f80" y="f81"/>
              </a:cxn>
              <a:cxn ang="f57">
                <a:pos x="f82" y="f79"/>
              </a:cxn>
              <a:cxn ang="f57">
                <a:pos x="f83" y="f77"/>
              </a:cxn>
            </a:cxnLst>
            <a:rect l="f69" t="f72" r="f70" b="f71"/>
            <a:pathLst>
              <a:path w="360000" h="274638">
                <a:moveTo>
                  <a:pt x="f8" y="f5"/>
                </a:moveTo>
                <a:lnTo>
                  <a:pt x="f9" y="f5"/>
                </a:lnTo>
                <a:lnTo>
                  <a:pt x="f10" y="f11"/>
                </a:lnTo>
                <a:cubicBezTo>
                  <a:pt x="f12" y="f13"/>
                  <a:pt x="f6" y="f14"/>
                  <a:pt x="f6" y="f15"/>
                </a:cubicBezTo>
                <a:cubicBezTo>
                  <a:pt x="f6" y="f16"/>
                  <a:pt x="f17" y="f7"/>
                  <a:pt x="f18" y="f7"/>
                </a:cubicBezTo>
                <a:cubicBezTo>
                  <a:pt x="f19" y="f7"/>
                  <a:pt x="f5" y="f16"/>
                  <a:pt x="f5" y="f15"/>
                </a:cubicBezTo>
                <a:cubicBezTo>
                  <a:pt x="f5" y="f14"/>
                  <a:pt x="f20" y="f13"/>
                  <a:pt x="f21" y="f11"/>
                </a:cubicBezTo>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pic>
        <p:nvPicPr>
          <p:cNvPr id="10" name="Picture 22">
            <a:extLst>
              <a:ext uri="{FF2B5EF4-FFF2-40B4-BE49-F238E27FC236}">
                <a16:creationId xmlns:a16="http://schemas.microsoft.com/office/drawing/2014/main" id="{DF7A1888-E399-45E1-88A6-E8B34092180F}"/>
              </a:ext>
            </a:extLst>
          </p:cNvPr>
          <p:cNvPicPr>
            <a:picLocks noChangeAspect="1"/>
          </p:cNvPicPr>
          <p:nvPr/>
        </p:nvPicPr>
        <p:blipFill>
          <a:blip r:embed="rId3"/>
          <a:srcRect l="35925" t="25416" r="37420" b="9584"/>
          <a:stretch>
            <a:fillRect/>
          </a:stretch>
        </p:blipFill>
        <p:spPr>
          <a:xfrm>
            <a:off x="3752865" y="750006"/>
            <a:ext cx="4395758" cy="6029937"/>
          </a:xfrm>
          <a:prstGeom prst="rect">
            <a:avLst/>
          </a:prstGeom>
          <a:noFill/>
          <a:ln cap="flat">
            <a:noFill/>
          </a:ln>
        </p:spPr>
      </p:pic>
      <p:pic>
        <p:nvPicPr>
          <p:cNvPr id="11" name="Picture 18">
            <a:extLst>
              <a:ext uri="{FF2B5EF4-FFF2-40B4-BE49-F238E27FC236}">
                <a16:creationId xmlns:a16="http://schemas.microsoft.com/office/drawing/2014/main" id="{66EFB590-A7D9-4C79-A401-7174851D4992}"/>
              </a:ext>
            </a:extLst>
          </p:cNvPr>
          <p:cNvPicPr>
            <a:picLocks noChangeAspect="1"/>
          </p:cNvPicPr>
          <p:nvPr/>
        </p:nvPicPr>
        <p:blipFill>
          <a:blip r:embed="rId4"/>
          <a:srcRect l="29390" t="23610" r="31192" b="7810"/>
          <a:stretch>
            <a:fillRect/>
          </a:stretch>
        </p:blipFill>
        <p:spPr>
          <a:xfrm>
            <a:off x="8257269" y="1819281"/>
            <a:ext cx="3745949" cy="3665948"/>
          </a:xfrm>
          <a:prstGeom prst="rect">
            <a:avLst/>
          </a:prstGeom>
          <a:noFill/>
          <a:ln cap="flat">
            <a:noFill/>
          </a:ln>
        </p:spPr>
      </p:pic>
      <p:sp>
        <p:nvSpPr>
          <p:cNvPr id="12" name="Rectangle 11">
            <a:extLst>
              <a:ext uri="{FF2B5EF4-FFF2-40B4-BE49-F238E27FC236}">
                <a16:creationId xmlns:a16="http://schemas.microsoft.com/office/drawing/2014/main" id="{66A60A6F-730D-4273-8559-A09A6677B4C4}"/>
              </a:ext>
            </a:extLst>
          </p:cNvPr>
          <p:cNvSpPr/>
          <p:nvPr/>
        </p:nvSpPr>
        <p:spPr>
          <a:xfrm>
            <a:off x="8960900" y="434285"/>
            <a:ext cx="1510671"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Luke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9">
    <p:spTree>
      <p:nvGrpSpPr>
        <p:cNvPr id="1" name=""/>
        <p:cNvGrpSpPr/>
        <p:nvPr/>
      </p:nvGrpSpPr>
      <p:grpSpPr>
        <a:xfrm>
          <a:off x="0" y="0"/>
          <a:ext cx="0" cy="0"/>
          <a:chOff x="0" y="0"/>
          <a:chExt cx="0" cy="0"/>
        </a:xfrm>
      </p:grpSpPr>
      <p:pic>
        <p:nvPicPr>
          <p:cNvPr id="2" name="Picture Placeholder 7" descr="Data Points Digital background">
            <a:extLst>
              <a:ext uri="{FF2B5EF4-FFF2-40B4-BE49-F238E27FC236}">
                <a16:creationId xmlns:a16="http://schemas.microsoft.com/office/drawing/2014/main" id="{FF2FDB80-96FD-49F8-846C-A12CF0713A16}"/>
              </a:ext>
            </a:extLst>
          </p:cNvPr>
          <p:cNvPicPr>
            <a:picLocks noGrp="1" noChangeAspect="1"/>
          </p:cNvPicPr>
          <p:nvPr>
            <p:ph type="pic" idx="4294967295"/>
          </p:nvPr>
        </p:nvPicPr>
        <p:blipFill>
          <a:blip r:embed="rId3"/>
          <a:srcRect/>
          <a:stretch>
            <a:fillRect/>
          </a:stretch>
        </p:blipFill>
        <p:spPr>
          <a:xfrm>
            <a:off x="0" y="0"/>
            <a:ext cx="12191996" cy="6858000"/>
          </a:xfrm>
          <a:solidFill>
            <a:srgbClr val="A3A3C1"/>
          </a:solidFill>
        </p:spPr>
      </p:pic>
      <p:sp>
        <p:nvSpPr>
          <p:cNvPr id="3" name="Title 14">
            <a:extLst>
              <a:ext uri="{FF2B5EF4-FFF2-40B4-BE49-F238E27FC236}">
                <a16:creationId xmlns:a16="http://schemas.microsoft.com/office/drawing/2014/main" id="{91D95490-CE80-4245-AD46-5FBDCA18451A}"/>
              </a:ext>
            </a:extLst>
          </p:cNvPr>
          <p:cNvSpPr txBox="1">
            <a:spLocks noGrp="1"/>
          </p:cNvSpPr>
          <p:nvPr>
            <p:ph type="title"/>
          </p:nvPr>
        </p:nvSpPr>
        <p:spPr>
          <a:xfrm>
            <a:off x="550861" y="549270"/>
            <a:ext cx="5745166" cy="2986238"/>
          </a:xfrm>
        </p:spPr>
        <p:txBody>
          <a:bodyPr>
            <a:normAutofit/>
          </a:bodyPr>
          <a:lstStyle/>
          <a:p>
            <a:pPr lvl="0">
              <a:lnSpc>
                <a:spcPct val="100000"/>
              </a:lnSpc>
            </a:pPr>
            <a:r>
              <a:rPr lang="en-US"/>
              <a:t>Communication</a:t>
            </a:r>
          </a:p>
        </p:txBody>
      </p:sp>
      <p:sp>
        <p:nvSpPr>
          <p:cNvPr id="4" name="Slide Number Placeholder 3">
            <a:extLst>
              <a:ext uri="{FF2B5EF4-FFF2-40B4-BE49-F238E27FC236}">
                <a16:creationId xmlns:a16="http://schemas.microsoft.com/office/drawing/2014/main" id="{425EA823-AD95-4B9F-B965-178149C65624}"/>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33344D2-8D8B-458E-996E-E3D4FBD58F74}" type="slidenum">
              <a:rPr/>
              <a:t>13</a:t>
            </a:fld>
            <a:endParaRPr lang="en-US" sz="1000" b="0" i="0" u="none" strike="noStrike" kern="1200" cap="none" spc="0" baseline="0">
              <a:solidFill>
                <a:srgbClr val="A6A6A6"/>
              </a:solidFill>
              <a:uFillTx/>
              <a:latin typeface="Gill Sans MT"/>
            </a:endParaRPr>
          </a:p>
        </p:txBody>
      </p:sp>
      <p:sp>
        <p:nvSpPr>
          <p:cNvPr id="5" name="Subtitle 5">
            <a:extLst>
              <a:ext uri="{FF2B5EF4-FFF2-40B4-BE49-F238E27FC236}">
                <a16:creationId xmlns:a16="http://schemas.microsoft.com/office/drawing/2014/main" id="{C369B13B-8FFF-41B4-80EB-352F745C09A6}"/>
              </a:ext>
            </a:extLst>
          </p:cNvPr>
          <p:cNvSpPr txBox="1">
            <a:spLocks noGrp="1"/>
          </p:cNvSpPr>
          <p:nvPr>
            <p:ph type="subTitle" idx="4294967295"/>
          </p:nvPr>
        </p:nvSpPr>
        <p:spPr>
          <a:xfrm>
            <a:off x="550861" y="3816723"/>
            <a:ext cx="5437186" cy="2265215"/>
          </a:xfrm>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1">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5710FA40-656C-457A-8CF3-41AC2E5E509B}"/>
              </a:ext>
            </a:extLst>
          </p:cNvPr>
          <p:cNvGrpSpPr/>
          <p:nvPr/>
        </p:nvGrpSpPr>
        <p:grpSpPr>
          <a:xfrm>
            <a:off x="10543389" y="1865903"/>
            <a:ext cx="1262950" cy="1335602"/>
            <a:chOff x="10543389" y="1865903"/>
            <a:chExt cx="1262950" cy="1335602"/>
          </a:xfrm>
        </p:grpSpPr>
        <p:sp>
          <p:nvSpPr>
            <p:cNvPr id="3" name="Freeform: Shape 25">
              <a:extLst>
                <a:ext uri="{FF2B5EF4-FFF2-40B4-BE49-F238E27FC236}">
                  <a16:creationId xmlns:a16="http://schemas.microsoft.com/office/drawing/2014/main" id="{CB1F4802-AC65-408A-BBAE-1335AB4169AB}"/>
                </a:ext>
              </a:extLst>
            </p:cNvPr>
            <p:cNvSpPr/>
            <p:nvPr/>
          </p:nvSpPr>
          <p:spPr>
            <a:xfrm rot="8099985">
              <a:off x="10634865" y="2030032"/>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26">
              <a:extLst>
                <a:ext uri="{FF2B5EF4-FFF2-40B4-BE49-F238E27FC236}">
                  <a16:creationId xmlns:a16="http://schemas.microsoft.com/office/drawing/2014/main" id="{D21BEECF-EE5A-4AE5-800E-69E4CC8E2B52}"/>
                </a:ext>
              </a:extLst>
            </p:cNvPr>
            <p:cNvSpPr/>
            <p:nvPr/>
          </p:nvSpPr>
          <p:spPr>
            <a:xfrm rot="13499997">
              <a:off x="10649259" y="1865903"/>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454075">
                    <a:alpha val="33000"/>
                  </a:srgbClr>
                </a:gs>
                <a:gs pos="100000">
                  <a:srgbClr val="5BEFC1">
                    <a:alpha val="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5" name="Title 6">
            <a:extLst>
              <a:ext uri="{FF2B5EF4-FFF2-40B4-BE49-F238E27FC236}">
                <a16:creationId xmlns:a16="http://schemas.microsoft.com/office/drawing/2014/main" id="{ECC9B65A-0CBE-4DF3-BDF4-4C4885A24FEA}"/>
              </a:ext>
            </a:extLst>
          </p:cNvPr>
          <p:cNvSpPr txBox="1">
            <a:spLocks noGrp="1"/>
          </p:cNvSpPr>
          <p:nvPr>
            <p:ph type="title"/>
          </p:nvPr>
        </p:nvSpPr>
        <p:spPr>
          <a:xfrm>
            <a:off x="550861" y="549270"/>
            <a:ext cx="4104915" cy="644533"/>
          </a:xfrm>
        </p:spPr>
        <p:txBody>
          <a:bodyPr>
            <a:normAutofit/>
          </a:bodyPr>
          <a:lstStyle/>
          <a:p>
            <a:pPr lvl="0">
              <a:lnSpc>
                <a:spcPct val="90000"/>
              </a:lnSpc>
            </a:pPr>
            <a:r>
              <a:rPr lang="en-US" sz="4300"/>
              <a:t>Communication </a:t>
            </a:r>
          </a:p>
        </p:txBody>
      </p:sp>
      <p:sp>
        <p:nvSpPr>
          <p:cNvPr id="6" name="Text Placeholder 8">
            <a:extLst>
              <a:ext uri="{FF2B5EF4-FFF2-40B4-BE49-F238E27FC236}">
                <a16:creationId xmlns:a16="http://schemas.microsoft.com/office/drawing/2014/main" id="{BA6E4D44-398D-4F50-80FC-A1BF5B044AD0}"/>
              </a:ext>
            </a:extLst>
          </p:cNvPr>
          <p:cNvSpPr txBox="1">
            <a:spLocks noGrp="1"/>
          </p:cNvSpPr>
          <p:nvPr>
            <p:ph type="body" idx="1"/>
          </p:nvPr>
        </p:nvSpPr>
        <p:spPr>
          <a:xfrm>
            <a:off x="188777" y="1351291"/>
            <a:ext cx="5437186" cy="535353"/>
          </a:xfrm>
        </p:spPr>
        <p:txBody>
          <a:bodyPr/>
          <a:lstStyle/>
          <a:p>
            <a:pPr lvl="0"/>
            <a:r>
              <a:rPr lang="en-US"/>
              <a:t>We communicated through:</a:t>
            </a:r>
          </a:p>
        </p:txBody>
      </p:sp>
      <p:sp>
        <p:nvSpPr>
          <p:cNvPr id="7" name="Content Placeholder 9">
            <a:extLst>
              <a:ext uri="{FF2B5EF4-FFF2-40B4-BE49-F238E27FC236}">
                <a16:creationId xmlns:a16="http://schemas.microsoft.com/office/drawing/2014/main" id="{3F342083-359D-4B5A-AA75-61BAE245CE9F}"/>
              </a:ext>
            </a:extLst>
          </p:cNvPr>
          <p:cNvSpPr txBox="1">
            <a:spLocks noGrp="1"/>
          </p:cNvSpPr>
          <p:nvPr>
            <p:ph type="body" idx="3"/>
          </p:nvPr>
        </p:nvSpPr>
        <p:spPr>
          <a:xfrm>
            <a:off x="135596" y="2262097"/>
            <a:ext cx="4334804" cy="1941252"/>
          </a:xfrm>
        </p:spPr>
        <p:txBody>
          <a:bodyPr anchor="t"/>
          <a:lstStyle/>
          <a:p>
            <a:pPr lvl="0">
              <a:buChar char="•"/>
            </a:pPr>
            <a:r>
              <a:rPr lang="en-US" sz="2400" cap="none" spc="0"/>
              <a:t>Trello</a:t>
            </a:r>
          </a:p>
          <a:p>
            <a:pPr lvl="0">
              <a:buChar char="•"/>
            </a:pPr>
            <a:r>
              <a:rPr lang="en-US" sz="2400" cap="none" spc="0"/>
              <a:t>GitHub</a:t>
            </a:r>
          </a:p>
          <a:p>
            <a:pPr lvl="0">
              <a:buChar char="•"/>
            </a:pPr>
            <a:r>
              <a:rPr lang="en-US" sz="2400" cap="none" spc="0"/>
              <a:t>Teams</a:t>
            </a:r>
          </a:p>
          <a:p>
            <a:pPr lvl="0">
              <a:buChar char="•"/>
            </a:pPr>
            <a:endParaRPr lang="en-US" sz="2400" cap="none" spc="0"/>
          </a:p>
        </p:txBody>
      </p:sp>
      <p:sp>
        <p:nvSpPr>
          <p:cNvPr id="8" name="Slide Number Placeholder 5">
            <a:extLst>
              <a:ext uri="{FF2B5EF4-FFF2-40B4-BE49-F238E27FC236}">
                <a16:creationId xmlns:a16="http://schemas.microsoft.com/office/drawing/2014/main" id="{0D9ADFA3-8296-4697-9476-FFEF786C2A4E}"/>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21A5E65-6DF3-4226-981F-180FE5BE7527}" type="slidenum">
              <a:rPr/>
              <a:t>14</a:t>
            </a:fld>
            <a:endParaRPr lang="en-US" sz="1000" b="0" i="0" u="none" strike="noStrike" kern="1200" cap="none" spc="0" baseline="0">
              <a:solidFill>
                <a:srgbClr val="A6A6A6"/>
              </a:solidFill>
              <a:uFillTx/>
              <a:latin typeface="Gill Sans MT"/>
            </a:endParaRPr>
          </a:p>
        </p:txBody>
      </p:sp>
      <p:sp>
        <p:nvSpPr>
          <p:cNvPr id="9" name="Freeform: Shape 21">
            <a:extLst>
              <a:ext uri="{FF2B5EF4-FFF2-40B4-BE49-F238E27FC236}">
                <a16:creationId xmlns:a16="http://schemas.microsoft.com/office/drawing/2014/main" id="{46EBE75E-000B-4D04-B1D8-B84A87F3DBCA}"/>
              </a:ext>
            </a:extLst>
          </p:cNvPr>
          <p:cNvSpPr/>
          <p:nvPr/>
        </p:nvSpPr>
        <p:spPr>
          <a:xfrm>
            <a:off x="4295778" y="0"/>
            <a:ext cx="359999" cy="274640"/>
          </a:xfrm>
          <a:custGeom>
            <a:avLst/>
            <a:gdLst>
              <a:gd name="f0" fmla="val 10800000"/>
              <a:gd name="f1" fmla="val 5400000"/>
              <a:gd name="f2" fmla="val 180"/>
              <a:gd name="f3" fmla="val w"/>
              <a:gd name="f4" fmla="val h"/>
              <a:gd name="f5" fmla="val 0"/>
              <a:gd name="f6" fmla="val 360000"/>
              <a:gd name="f7" fmla="val 274638"/>
              <a:gd name="f8" fmla="val 30714"/>
              <a:gd name="f9" fmla="val 329286"/>
              <a:gd name="f10" fmla="val 345855"/>
              <a:gd name="f11" fmla="val 24574"/>
              <a:gd name="f12" fmla="val 354963"/>
              <a:gd name="f13" fmla="val 46109"/>
              <a:gd name="f14" fmla="val 69785"/>
              <a:gd name="f15" fmla="val 94638"/>
              <a:gd name="f16" fmla="val 194049"/>
              <a:gd name="f17" fmla="val 279411"/>
              <a:gd name="f18" fmla="val 180000"/>
              <a:gd name="f19" fmla="val 80589"/>
              <a:gd name="f20" fmla="val 5037"/>
              <a:gd name="f21" fmla="val 14145"/>
              <a:gd name="f22" fmla="+- 0 0 -90"/>
              <a:gd name="f23" fmla="*/ f3 1 360000"/>
              <a:gd name="f24" fmla="*/ f4 1 274638"/>
              <a:gd name="f25" fmla="+- f7 0 f5"/>
              <a:gd name="f26" fmla="+- f6 0 f5"/>
              <a:gd name="f27" fmla="*/ f22 f0 1"/>
              <a:gd name="f28" fmla="*/ f26 1 360000"/>
              <a:gd name="f29" fmla="*/ f25 1 274638"/>
              <a:gd name="f30" fmla="*/ 30714 f26 1"/>
              <a:gd name="f31" fmla="*/ 0 f25 1"/>
              <a:gd name="f32" fmla="*/ 329286 f26 1"/>
              <a:gd name="f33" fmla="*/ 345855 f26 1"/>
              <a:gd name="f34" fmla="*/ 24574 f25 1"/>
              <a:gd name="f35" fmla="*/ 360000 f26 1"/>
              <a:gd name="f36" fmla="*/ 94638 f25 1"/>
              <a:gd name="f37" fmla="*/ 180000 f26 1"/>
              <a:gd name="f38" fmla="*/ 274638 f25 1"/>
              <a:gd name="f39" fmla="*/ 0 f26 1"/>
              <a:gd name="f40" fmla="*/ 14145 f26 1"/>
              <a:gd name="f41" fmla="*/ f27 1 f2"/>
              <a:gd name="f42" fmla="*/ f30 1 360000"/>
              <a:gd name="f43" fmla="*/ f31 1 274638"/>
              <a:gd name="f44" fmla="*/ f32 1 360000"/>
              <a:gd name="f45" fmla="*/ f33 1 360000"/>
              <a:gd name="f46" fmla="*/ f34 1 274638"/>
              <a:gd name="f47" fmla="*/ f35 1 360000"/>
              <a:gd name="f48" fmla="*/ f36 1 274638"/>
              <a:gd name="f49" fmla="*/ f37 1 360000"/>
              <a:gd name="f50" fmla="*/ f38 1 274638"/>
              <a:gd name="f51" fmla="*/ f39 1 360000"/>
              <a:gd name="f52" fmla="*/ f40 1 360000"/>
              <a:gd name="f53" fmla="*/ f5 1 f28"/>
              <a:gd name="f54" fmla="*/ f6 1 f28"/>
              <a:gd name="f55" fmla="*/ f5 1 f29"/>
              <a:gd name="f56" fmla="*/ f7 1 f29"/>
              <a:gd name="f57" fmla="+- f41 0 f1"/>
              <a:gd name="f58" fmla="*/ f42 1 f28"/>
              <a:gd name="f59" fmla="*/ f43 1 f29"/>
              <a:gd name="f60" fmla="*/ f44 1 f28"/>
              <a:gd name="f61" fmla="*/ f45 1 f28"/>
              <a:gd name="f62" fmla="*/ f46 1 f29"/>
              <a:gd name="f63" fmla="*/ f47 1 f28"/>
              <a:gd name="f64" fmla="*/ f48 1 f29"/>
              <a:gd name="f65" fmla="*/ f49 1 f28"/>
              <a:gd name="f66" fmla="*/ f50 1 f29"/>
              <a:gd name="f67" fmla="*/ f51 1 f28"/>
              <a:gd name="f68" fmla="*/ f52 1 f28"/>
              <a:gd name="f69" fmla="*/ f53 f23 1"/>
              <a:gd name="f70" fmla="*/ f54 f23 1"/>
              <a:gd name="f71" fmla="*/ f56 f24 1"/>
              <a:gd name="f72" fmla="*/ f55 f24 1"/>
              <a:gd name="f73" fmla="*/ f58 f23 1"/>
              <a:gd name="f74" fmla="*/ f59 f24 1"/>
              <a:gd name="f75" fmla="*/ f60 f23 1"/>
              <a:gd name="f76" fmla="*/ f61 f23 1"/>
              <a:gd name="f77" fmla="*/ f62 f24 1"/>
              <a:gd name="f78" fmla="*/ f63 f23 1"/>
              <a:gd name="f79" fmla="*/ f64 f24 1"/>
              <a:gd name="f80" fmla="*/ f65 f23 1"/>
              <a:gd name="f81" fmla="*/ f66 f24 1"/>
              <a:gd name="f82" fmla="*/ f67 f23 1"/>
              <a:gd name="f83" fmla="*/ f68 f23 1"/>
            </a:gdLst>
            <a:ahLst/>
            <a:cxnLst>
              <a:cxn ang="3cd4">
                <a:pos x="hc" y="t"/>
              </a:cxn>
              <a:cxn ang="0">
                <a:pos x="r" y="vc"/>
              </a:cxn>
              <a:cxn ang="cd4">
                <a:pos x="hc" y="b"/>
              </a:cxn>
              <a:cxn ang="cd2">
                <a:pos x="l" y="vc"/>
              </a:cxn>
              <a:cxn ang="f57">
                <a:pos x="f73" y="f74"/>
              </a:cxn>
              <a:cxn ang="f57">
                <a:pos x="f75" y="f74"/>
              </a:cxn>
              <a:cxn ang="f57">
                <a:pos x="f76" y="f77"/>
              </a:cxn>
              <a:cxn ang="f57">
                <a:pos x="f78" y="f79"/>
              </a:cxn>
              <a:cxn ang="f57">
                <a:pos x="f80" y="f81"/>
              </a:cxn>
              <a:cxn ang="f57">
                <a:pos x="f82" y="f79"/>
              </a:cxn>
              <a:cxn ang="f57">
                <a:pos x="f83" y="f77"/>
              </a:cxn>
            </a:cxnLst>
            <a:rect l="f69" t="f72" r="f70" b="f71"/>
            <a:pathLst>
              <a:path w="360000" h="274638">
                <a:moveTo>
                  <a:pt x="f8" y="f5"/>
                </a:moveTo>
                <a:lnTo>
                  <a:pt x="f9" y="f5"/>
                </a:lnTo>
                <a:lnTo>
                  <a:pt x="f10" y="f11"/>
                </a:lnTo>
                <a:cubicBezTo>
                  <a:pt x="f12" y="f13"/>
                  <a:pt x="f6" y="f14"/>
                  <a:pt x="f6" y="f15"/>
                </a:cubicBezTo>
                <a:cubicBezTo>
                  <a:pt x="f6" y="f16"/>
                  <a:pt x="f17" y="f7"/>
                  <a:pt x="f18" y="f7"/>
                </a:cubicBezTo>
                <a:cubicBezTo>
                  <a:pt x="f19" y="f7"/>
                  <a:pt x="f5" y="f16"/>
                  <a:pt x="f5" y="f15"/>
                </a:cubicBezTo>
                <a:cubicBezTo>
                  <a:pt x="f5" y="f14"/>
                  <a:pt x="f20" y="f13"/>
                  <a:pt x="f21" y="f11"/>
                </a:cubicBezTo>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pic>
        <p:nvPicPr>
          <p:cNvPr id="10" name="Picture 18">
            <a:extLst>
              <a:ext uri="{FF2B5EF4-FFF2-40B4-BE49-F238E27FC236}">
                <a16:creationId xmlns:a16="http://schemas.microsoft.com/office/drawing/2014/main" id="{496EFF81-41E5-42AB-954F-63738CAA62DB}"/>
              </a:ext>
            </a:extLst>
          </p:cNvPr>
          <p:cNvPicPr>
            <a:picLocks noChangeAspect="1"/>
          </p:cNvPicPr>
          <p:nvPr/>
        </p:nvPicPr>
        <p:blipFill>
          <a:blip r:embed="rId3"/>
          <a:srcRect l="27188" t="17407" b="17963"/>
          <a:stretch>
            <a:fillRect/>
          </a:stretch>
        </p:blipFill>
        <p:spPr>
          <a:xfrm>
            <a:off x="188777" y="4203349"/>
            <a:ext cx="5041901" cy="2517343"/>
          </a:xfrm>
          <a:prstGeom prst="rect">
            <a:avLst/>
          </a:prstGeom>
          <a:noFill/>
          <a:ln cap="flat">
            <a:noFill/>
          </a:ln>
        </p:spPr>
      </p:pic>
      <p:pic>
        <p:nvPicPr>
          <p:cNvPr id="11" name="Picture 20">
            <a:extLst>
              <a:ext uri="{FF2B5EF4-FFF2-40B4-BE49-F238E27FC236}">
                <a16:creationId xmlns:a16="http://schemas.microsoft.com/office/drawing/2014/main" id="{89425441-DA8F-4D86-B007-CA5F7314AECC}"/>
              </a:ext>
            </a:extLst>
          </p:cNvPr>
          <p:cNvPicPr>
            <a:picLocks noChangeAspect="1"/>
          </p:cNvPicPr>
          <p:nvPr/>
        </p:nvPicPr>
        <p:blipFill>
          <a:blip r:embed="rId4"/>
          <a:srcRect l="2917" t="34816" r="27812" b="22592"/>
          <a:stretch>
            <a:fillRect/>
          </a:stretch>
        </p:blipFill>
        <p:spPr>
          <a:xfrm>
            <a:off x="5410030" y="4203349"/>
            <a:ext cx="6390211" cy="2210150"/>
          </a:xfrm>
          <a:prstGeom prst="rect">
            <a:avLst/>
          </a:prstGeom>
          <a:noFill/>
          <a:ln cap="flat">
            <a:noFill/>
          </a:ln>
        </p:spPr>
      </p:pic>
      <p:pic>
        <p:nvPicPr>
          <p:cNvPr id="12" name="Picture 24">
            <a:extLst>
              <a:ext uri="{FF2B5EF4-FFF2-40B4-BE49-F238E27FC236}">
                <a16:creationId xmlns:a16="http://schemas.microsoft.com/office/drawing/2014/main" id="{0BB03C21-7B0F-4A92-AF04-467493E30AB1}"/>
              </a:ext>
            </a:extLst>
          </p:cNvPr>
          <p:cNvPicPr>
            <a:picLocks noChangeAspect="1"/>
          </p:cNvPicPr>
          <p:nvPr/>
        </p:nvPicPr>
        <p:blipFill>
          <a:blip r:embed="rId5"/>
          <a:srcRect t="10556" r="11979" b="8009"/>
          <a:stretch>
            <a:fillRect/>
          </a:stretch>
        </p:blipFill>
        <p:spPr>
          <a:xfrm>
            <a:off x="4868936" y="282048"/>
            <a:ext cx="7134285" cy="3712784"/>
          </a:xfrm>
          <a:prstGeom prst="rect">
            <a:avLst/>
          </a:prstGeom>
          <a:noFill/>
          <a:ln cap="flat">
            <a:noFill/>
          </a:ln>
        </p:spPr>
      </p:pic>
      <p:sp>
        <p:nvSpPr>
          <p:cNvPr id="13" name="Rectangle 25">
            <a:extLst>
              <a:ext uri="{FF2B5EF4-FFF2-40B4-BE49-F238E27FC236}">
                <a16:creationId xmlns:a16="http://schemas.microsoft.com/office/drawing/2014/main" id="{9BB8E34A-5238-45B6-AE98-990E96EEF75A}"/>
              </a:ext>
            </a:extLst>
          </p:cNvPr>
          <p:cNvSpPr/>
          <p:nvPr/>
        </p:nvSpPr>
        <p:spPr>
          <a:xfrm>
            <a:off x="1756278" y="2501624"/>
            <a:ext cx="2449714"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Hossam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66">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3C2CB283-B563-43B7-AA40-338BA9DCAE35}"/>
              </a:ext>
            </a:extLst>
          </p:cNvPr>
          <p:cNvSpPr txBox="1">
            <a:spLocks noGrp="1"/>
          </p:cNvSpPr>
          <p:nvPr>
            <p:ph type="title"/>
          </p:nvPr>
        </p:nvSpPr>
        <p:spPr/>
        <p:txBody>
          <a:bodyPr/>
          <a:lstStyle/>
          <a:p>
            <a:pPr lvl="0"/>
            <a:r>
              <a:rPr lang="en-US"/>
              <a:t>Summary</a:t>
            </a:r>
          </a:p>
        </p:txBody>
      </p:sp>
      <p:pic>
        <p:nvPicPr>
          <p:cNvPr id="3" name="Picture Placeholder 15" descr="Data Points Digital background">
            <a:extLst>
              <a:ext uri="{FF2B5EF4-FFF2-40B4-BE49-F238E27FC236}">
                <a16:creationId xmlns:a16="http://schemas.microsoft.com/office/drawing/2014/main" id="{C721A608-BDB1-47E5-989C-C5EC41038E1D}"/>
              </a:ext>
            </a:extLst>
          </p:cNvPr>
          <p:cNvPicPr>
            <a:picLocks noGrp="1" noChangeAspect="1"/>
          </p:cNvPicPr>
          <p:nvPr>
            <p:ph type="pic" idx="4294967295"/>
          </p:nvPr>
        </p:nvPicPr>
        <p:blipFill>
          <a:blip r:embed="rId3"/>
          <a:srcRect/>
          <a:stretch>
            <a:fillRect/>
          </a:stretch>
        </p:blipFill>
        <p:spPr>
          <a:xfrm>
            <a:off x="0" y="0"/>
            <a:ext cx="12191996" cy="3776472"/>
          </a:xfrm>
          <a:solidFill>
            <a:srgbClr val="A3A3C1"/>
          </a:solidFill>
        </p:spPr>
      </p:pic>
      <p:sp>
        <p:nvSpPr>
          <p:cNvPr id="4" name="Content Placeholder 12">
            <a:extLst>
              <a:ext uri="{FF2B5EF4-FFF2-40B4-BE49-F238E27FC236}">
                <a16:creationId xmlns:a16="http://schemas.microsoft.com/office/drawing/2014/main" id="{E70EB8DA-E74A-401C-8EA4-EB363934D6D2}"/>
              </a:ext>
            </a:extLst>
          </p:cNvPr>
          <p:cNvSpPr txBox="1">
            <a:spLocks noGrp="1"/>
          </p:cNvSpPr>
          <p:nvPr>
            <p:ph type="body" idx="4294967295"/>
          </p:nvPr>
        </p:nvSpPr>
        <p:spPr>
          <a:xfrm>
            <a:off x="5262408" y="4508504"/>
            <a:ext cx="6221413" cy="1563688"/>
          </a:xfrm>
        </p:spPr>
        <p:txBody>
          <a:bodyPr>
            <a:normAutofit/>
          </a:bodyPr>
          <a:lstStyle/>
          <a:p>
            <a:pPr marL="0" lvl="0" indent="0">
              <a:lnSpc>
                <a:spcPct val="100000"/>
              </a:lnSpc>
              <a:buNone/>
            </a:pPr>
            <a:r>
              <a:rPr lang="en-US"/>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Slide Number Placeholder 5">
            <a:extLst>
              <a:ext uri="{FF2B5EF4-FFF2-40B4-BE49-F238E27FC236}">
                <a16:creationId xmlns:a16="http://schemas.microsoft.com/office/drawing/2014/main" id="{9588F4BD-5D38-436C-B251-5C029785E216}"/>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81F2D9F-E115-4674-866D-980F652CA781}" type="slidenum">
              <a:rPr/>
              <a:t>15</a:t>
            </a:fld>
            <a:endParaRPr lang="en-US" sz="1000" b="0" i="0" u="none" strike="noStrike" kern="1200" cap="none" spc="0" baseline="0">
              <a:solidFill>
                <a:srgbClr val="A6A6A6"/>
              </a:solidFill>
              <a:uFillTx/>
              <a:latin typeface="Gill Sans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36">
    <p:spTree>
      <p:nvGrpSpPr>
        <p:cNvPr id="1" name=""/>
        <p:cNvGrpSpPr/>
        <p:nvPr/>
      </p:nvGrpSpPr>
      <p:grpSpPr>
        <a:xfrm>
          <a:off x="0" y="0"/>
          <a:ext cx="0" cy="0"/>
          <a:chOff x="0" y="0"/>
          <a:chExt cx="0" cy="0"/>
        </a:xfrm>
      </p:grpSpPr>
      <p:sp>
        <p:nvSpPr>
          <p:cNvPr id="2" name="Title 21">
            <a:extLst>
              <a:ext uri="{FF2B5EF4-FFF2-40B4-BE49-F238E27FC236}">
                <a16:creationId xmlns:a16="http://schemas.microsoft.com/office/drawing/2014/main" id="{BE4F8746-94CC-40AD-9BD1-740BE7A42EF1}"/>
              </a:ext>
            </a:extLst>
          </p:cNvPr>
          <p:cNvSpPr txBox="1">
            <a:spLocks noGrp="1"/>
          </p:cNvSpPr>
          <p:nvPr>
            <p:ph type="title"/>
          </p:nvPr>
        </p:nvSpPr>
        <p:spPr>
          <a:xfrm>
            <a:off x="180850" y="3026499"/>
            <a:ext cx="6375397" cy="805010"/>
          </a:xfrm>
        </p:spPr>
        <p:txBody>
          <a:bodyPr/>
          <a:lstStyle/>
          <a:p>
            <a:pPr lvl="0"/>
            <a:r>
              <a:rPr lang="en-US"/>
              <a:t>Thank You for listening</a:t>
            </a:r>
          </a:p>
        </p:txBody>
      </p:sp>
      <p:pic>
        <p:nvPicPr>
          <p:cNvPr id="3" name="Picture Placeholder 26" descr="Data Points Digital background">
            <a:extLst>
              <a:ext uri="{FF2B5EF4-FFF2-40B4-BE49-F238E27FC236}">
                <a16:creationId xmlns:a16="http://schemas.microsoft.com/office/drawing/2014/main" id="{15457C75-578C-43F9-B657-658BEDEB7F11}"/>
              </a:ext>
            </a:extLst>
          </p:cNvPr>
          <p:cNvPicPr>
            <a:picLocks noGrp="1" noChangeAspect="1"/>
          </p:cNvPicPr>
          <p:nvPr>
            <p:ph type="pic" idx="4294967295"/>
          </p:nvPr>
        </p:nvPicPr>
        <p:blipFill>
          <a:blip r:embed="rId2"/>
          <a:srcRect/>
          <a:stretch>
            <a:fillRect/>
          </a:stretch>
        </p:blipFill>
        <p:spPr>
          <a:xfrm>
            <a:off x="6556248" y="548640"/>
            <a:ext cx="5084064" cy="2880360"/>
          </a:xfrm>
          <a:solidFill>
            <a:srgbClr val="A3A3C1"/>
          </a:solidFill>
        </p:spPr>
      </p:pic>
      <p:pic>
        <p:nvPicPr>
          <p:cNvPr id="4" name="Picture Placeholder 32" descr="Data Points Digital background">
            <a:extLst>
              <a:ext uri="{FF2B5EF4-FFF2-40B4-BE49-F238E27FC236}">
                <a16:creationId xmlns:a16="http://schemas.microsoft.com/office/drawing/2014/main" id="{6DF46950-5348-42CC-96F5-E29E1F2F3F93}"/>
              </a:ext>
            </a:extLst>
          </p:cNvPr>
          <p:cNvPicPr>
            <a:picLocks noGrp="1" noChangeAspect="1"/>
          </p:cNvPicPr>
          <p:nvPr>
            <p:ph type="pic" idx="4294967295"/>
          </p:nvPr>
        </p:nvPicPr>
        <p:blipFill>
          <a:blip r:embed="rId3"/>
          <a:srcRect/>
          <a:stretch>
            <a:fillRect/>
          </a:stretch>
        </p:blipFill>
        <p:spPr>
          <a:xfrm>
            <a:off x="6556248" y="3429000"/>
            <a:ext cx="5084064" cy="2880360"/>
          </a:xfrm>
          <a:solidFill>
            <a:srgbClr val="A3A3C1"/>
          </a:solidFill>
        </p:spPr>
      </p:pic>
      <p:sp>
        <p:nvSpPr>
          <p:cNvPr id="5" name="Slide Number Placeholder 5">
            <a:extLst>
              <a:ext uri="{FF2B5EF4-FFF2-40B4-BE49-F238E27FC236}">
                <a16:creationId xmlns:a16="http://schemas.microsoft.com/office/drawing/2014/main" id="{D6FACAED-6A4F-4E07-8E37-70D1E72AEF3E}"/>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1715B2-A566-481D-BFB1-369DE2842AE6}" type="slidenum">
              <a:rPr/>
              <a:t>16</a:t>
            </a:fld>
            <a:endParaRPr lang="en-US" sz="1000" b="0" i="0" u="none" strike="noStrike" kern="1200" cap="none" spc="0" baseline="0">
              <a:solidFill>
                <a:srgbClr val="A6A6A6"/>
              </a:solidFill>
              <a:uFillTx/>
              <a:latin typeface="Gill Sans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9843F085-7FA7-42D6-BCC4-275D95F223A9}"/>
              </a:ext>
            </a:extLst>
          </p:cNvPr>
          <p:cNvSpPr txBox="1">
            <a:spLocks noGrp="1"/>
          </p:cNvSpPr>
          <p:nvPr>
            <p:ph type="title"/>
          </p:nvPr>
        </p:nvSpPr>
        <p:spPr/>
        <p:txBody>
          <a:bodyPr/>
          <a:lstStyle/>
          <a:p>
            <a:pPr lvl="0"/>
            <a:r>
              <a:rPr lang="en-US"/>
              <a:t>Team</a:t>
            </a:r>
          </a:p>
        </p:txBody>
      </p:sp>
      <p:sp>
        <p:nvSpPr>
          <p:cNvPr id="3" name="Slide Number Placeholder 8">
            <a:extLst>
              <a:ext uri="{FF2B5EF4-FFF2-40B4-BE49-F238E27FC236}">
                <a16:creationId xmlns:a16="http://schemas.microsoft.com/office/drawing/2014/main" id="{598875A6-31C9-45EF-9871-A0452000A895}"/>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E6242FF-D50D-4154-A04E-29BA71836123}" type="slidenum">
              <a:rPr/>
              <a:t>2</a:t>
            </a:fld>
            <a:endParaRPr lang="en-US" sz="1000" b="0" i="0" u="none" strike="noStrike" kern="1200" cap="none" spc="0" baseline="0">
              <a:solidFill>
                <a:srgbClr val="A6A6A6"/>
              </a:solidFill>
              <a:uFillTx/>
              <a:latin typeface="Gill Sans MT"/>
            </a:endParaRPr>
          </a:p>
        </p:txBody>
      </p:sp>
      <p:pic>
        <p:nvPicPr>
          <p:cNvPr id="4" name="Picture 19">
            <a:extLst>
              <a:ext uri="{FF2B5EF4-FFF2-40B4-BE49-F238E27FC236}">
                <a16:creationId xmlns:a16="http://schemas.microsoft.com/office/drawing/2014/main" id="{762ACC4C-8457-4A74-B47F-D087B7D487BF}"/>
              </a:ext>
            </a:extLst>
          </p:cNvPr>
          <p:cNvPicPr>
            <a:picLocks noChangeAspect="1"/>
          </p:cNvPicPr>
          <p:nvPr/>
        </p:nvPicPr>
        <p:blipFill>
          <a:blip r:embed="rId3"/>
          <a:srcRect l="4134"/>
          <a:stretch>
            <a:fillRect/>
          </a:stretch>
        </p:blipFill>
        <p:spPr>
          <a:xfrm>
            <a:off x="176918" y="1302946"/>
            <a:ext cx="2322859" cy="2240490"/>
          </a:xfrm>
          <a:prstGeom prst="rect">
            <a:avLst/>
          </a:prstGeom>
          <a:noFill/>
          <a:ln w="38103" cap="sq">
            <a:solidFill>
              <a:srgbClr val="000000"/>
            </a:solidFill>
            <a:prstDash val="solid"/>
            <a:miter/>
          </a:ln>
          <a:effectLst>
            <a:outerShdw dist="38096" dir="2700000" algn="tl">
              <a:srgbClr val="000000">
                <a:alpha val="43000"/>
              </a:srgbClr>
            </a:outerShdw>
          </a:effectLst>
        </p:spPr>
      </p:pic>
      <p:sp>
        <p:nvSpPr>
          <p:cNvPr id="5" name="Rectangle 45">
            <a:extLst>
              <a:ext uri="{FF2B5EF4-FFF2-40B4-BE49-F238E27FC236}">
                <a16:creationId xmlns:a16="http://schemas.microsoft.com/office/drawing/2014/main" id="{9A31BD32-A859-4B66-AB27-F4006F32CE5A}"/>
              </a:ext>
            </a:extLst>
          </p:cNvPr>
          <p:cNvSpPr/>
          <p:nvPr/>
        </p:nvSpPr>
        <p:spPr>
          <a:xfrm>
            <a:off x="190387" y="3716889"/>
            <a:ext cx="2309390" cy="373093"/>
          </a:xfrm>
          <a:prstGeom prst="rect">
            <a:avLst/>
          </a:prstGeom>
          <a:gradFill>
            <a:gsLst>
              <a:gs pos="0">
                <a:srgbClr val="12B1BF"/>
              </a:gs>
              <a:gs pos="100000">
                <a:srgbClr val="D40AA8"/>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Gill Sans MT"/>
              </a:rPr>
              <a:t>Syed Zaki Zaidi</a:t>
            </a:r>
          </a:p>
        </p:txBody>
      </p:sp>
      <p:sp>
        <p:nvSpPr>
          <p:cNvPr id="6" name="Rectangle 47">
            <a:extLst>
              <a:ext uri="{FF2B5EF4-FFF2-40B4-BE49-F238E27FC236}">
                <a16:creationId xmlns:a16="http://schemas.microsoft.com/office/drawing/2014/main" id="{B4B58C85-AC33-4FEF-8923-F9EDF165D278}"/>
              </a:ext>
            </a:extLst>
          </p:cNvPr>
          <p:cNvSpPr/>
          <p:nvPr/>
        </p:nvSpPr>
        <p:spPr>
          <a:xfrm>
            <a:off x="190387" y="4286021"/>
            <a:ext cx="2447775" cy="523219"/>
          </a:xfrm>
          <a:prstGeom prst="rect">
            <a:avLst/>
          </a:prstGeom>
          <a:solidFill>
            <a:srgbClr val="FFFFFF">
              <a:alpha val="2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all" spc="0" baseline="0">
                <a:solidFill>
                  <a:srgbClr val="37335B"/>
                </a:solidFill>
                <a:uFillTx/>
                <a:latin typeface="Gill Sans MT"/>
              </a:rPr>
              <a:t>SEMINAR HEAD</a:t>
            </a:r>
          </a:p>
        </p:txBody>
      </p:sp>
      <p:grpSp>
        <p:nvGrpSpPr>
          <p:cNvPr id="7" name="Group 48">
            <a:extLst>
              <a:ext uri="{FF2B5EF4-FFF2-40B4-BE49-F238E27FC236}">
                <a16:creationId xmlns:a16="http://schemas.microsoft.com/office/drawing/2014/main" id="{DFC0C8D1-204F-4DD5-AC1C-2F1B0E1E6E88}"/>
              </a:ext>
            </a:extLst>
          </p:cNvPr>
          <p:cNvGrpSpPr/>
          <p:nvPr/>
        </p:nvGrpSpPr>
        <p:grpSpPr>
          <a:xfrm>
            <a:off x="208848" y="4973686"/>
            <a:ext cx="1203789" cy="250563"/>
            <a:chOff x="208848" y="4973686"/>
            <a:chExt cx="1203789" cy="250563"/>
          </a:xfrm>
        </p:grpSpPr>
        <p:sp>
          <p:nvSpPr>
            <p:cNvPr id="8" name="Freeform: Shape 50">
              <a:extLst>
                <a:ext uri="{FF2B5EF4-FFF2-40B4-BE49-F238E27FC236}">
                  <a16:creationId xmlns:a16="http://schemas.microsoft.com/office/drawing/2014/main" id="{5030EEC5-D4FD-48F8-A708-209FBC69F196}"/>
                </a:ext>
              </a:extLst>
            </p:cNvPr>
            <p:cNvSpPr/>
            <p:nvPr/>
          </p:nvSpPr>
          <p:spPr>
            <a:xfrm>
              <a:off x="208848" y="4973686"/>
              <a:ext cx="300581" cy="250563"/>
            </a:xfrm>
            <a:custGeom>
              <a:avLst/>
              <a:gdLst>
                <a:gd name="f0" fmla="val 10800000"/>
                <a:gd name="f1" fmla="val 5400000"/>
                <a:gd name="f2" fmla="val 180"/>
                <a:gd name="f3" fmla="val w"/>
                <a:gd name="f4" fmla="val h"/>
                <a:gd name="f5" fmla="val 0"/>
                <a:gd name="f6" fmla="val 632222"/>
                <a:gd name="f7" fmla="val 561974"/>
                <a:gd name="f8" fmla="val 441238"/>
                <a:gd name="f9" fmla="val 127322"/>
                <a:gd name="f10" fmla="val 237083"/>
                <a:gd name="f11" fmla="val 331478"/>
                <a:gd name="f12" fmla="val 229400"/>
                <a:gd name="f13" fmla="val 402822"/>
                <a:gd name="f14" fmla="val 300745"/>
                <a:gd name="f15" fmla="val 395139"/>
                <a:gd name="f16" fmla="val 504900"/>
                <a:gd name="f17" fmla="val 190984"/>
                <a:gd name="f18" fmla="val 52685"/>
                <a:gd name="f19" fmla="val 70246"/>
                <a:gd name="f20" fmla="val 353430"/>
                <a:gd name="f21" fmla="val 357089"/>
                <a:gd name="f22" fmla="val 359649"/>
                <a:gd name="f23" fmla="val 72075"/>
                <a:gd name="f24" fmla="val 361113"/>
                <a:gd name="f25" fmla="val 75734"/>
                <a:gd name="f26" fmla="val 362577"/>
                <a:gd name="f27" fmla="val 79393"/>
                <a:gd name="f28" fmla="val 361845"/>
                <a:gd name="f29" fmla="val 82685"/>
                <a:gd name="f30" fmla="val 358918"/>
                <a:gd name="f31" fmla="val 85612"/>
                <a:gd name="f32" fmla="val 323794"/>
                <a:gd name="f33" fmla="val 120736"/>
                <a:gd name="f34" fmla="val 322331"/>
                <a:gd name="f35" fmla="val 122199"/>
                <a:gd name="f36" fmla="val 320502"/>
                <a:gd name="f37" fmla="val 122931"/>
                <a:gd name="f38" fmla="val 318306"/>
                <a:gd name="f39" fmla="val 509289"/>
                <a:gd name="f40" fmla="val 439043"/>
                <a:gd name="f41" fmla="val 384162"/>
                <a:gd name="f42" fmla="val 381966"/>
                <a:gd name="f43" fmla="val 439775"/>
                <a:gd name="f44" fmla="val 380137"/>
                <a:gd name="f45" fmla="val 378674"/>
                <a:gd name="f46" fmla="val 476362"/>
                <a:gd name="f47" fmla="val 343550"/>
                <a:gd name="f48" fmla="val 479289"/>
                <a:gd name="f49" fmla="val 340623"/>
                <a:gd name="f50" fmla="val 482581"/>
                <a:gd name="f51" fmla="val 339892"/>
                <a:gd name="f52" fmla="val 486240"/>
                <a:gd name="f53" fmla="val 341355"/>
                <a:gd name="f54" fmla="val 489899"/>
                <a:gd name="f55" fmla="val 342818"/>
                <a:gd name="f56" fmla="val 491728"/>
                <a:gd name="f57" fmla="val 345745"/>
                <a:gd name="f58" fmla="val 350136"/>
                <a:gd name="f59" fmla="val 523924"/>
                <a:gd name="f60" fmla="val 486606"/>
                <a:gd name="f61" fmla="val 536363"/>
                <a:gd name="f62" fmla="val 546608"/>
                <a:gd name="f63" fmla="val 466117"/>
                <a:gd name="f64" fmla="val 556852"/>
                <a:gd name="f65" fmla="val 453678"/>
                <a:gd name="f66" fmla="val 38050"/>
                <a:gd name="f67" fmla="val 25611"/>
                <a:gd name="f68" fmla="val 15367"/>
                <a:gd name="f69" fmla="val 5122"/>
                <a:gd name="f70" fmla="val 108296"/>
                <a:gd name="f71" fmla="val 95857"/>
                <a:gd name="f72" fmla="val 75368"/>
                <a:gd name="f73" fmla="val 520815"/>
                <a:gd name="f74" fmla="val 517522"/>
                <a:gd name="f75" fmla="val 514778"/>
                <a:gd name="f76" fmla="val 53783"/>
                <a:gd name="f77" fmla="val 512583"/>
                <a:gd name="f78" fmla="val 55978"/>
                <a:gd name="f79" fmla="val 478557"/>
                <a:gd name="f80" fmla="val 90004"/>
                <a:gd name="f81" fmla="val 542218"/>
                <a:gd name="f82" fmla="val 153665"/>
                <a:gd name="f83" fmla="val 576244"/>
                <a:gd name="f84" fmla="val 119639"/>
                <a:gd name="f85" fmla="val 578439"/>
                <a:gd name="f86" fmla="val 117444"/>
                <a:gd name="f87" fmla="val 579537"/>
                <a:gd name="f88" fmla="val 114700"/>
                <a:gd name="f89" fmla="val 111407"/>
                <a:gd name="f90" fmla="val 108114"/>
                <a:gd name="f91" fmla="val 105370"/>
                <a:gd name="f92" fmla="val 103175"/>
                <a:gd name="f93" fmla="val 529047"/>
                <a:gd name="f94" fmla="val 526852"/>
                <a:gd name="f95" fmla="val 524108"/>
                <a:gd name="f96" fmla="val 538743"/>
                <a:gd name="f97" fmla="val 553926"/>
                <a:gd name="f98" fmla="val 6220"/>
                <a:gd name="f99" fmla="val 566366"/>
                <a:gd name="f100" fmla="val 18659"/>
                <a:gd name="f101" fmla="val 613563"/>
                <a:gd name="f102" fmla="val 65856"/>
                <a:gd name="f103" fmla="val 626002"/>
                <a:gd name="f104" fmla="val 78296"/>
                <a:gd name="f105" fmla="val 93480"/>
                <a:gd name="f106" fmla="val 129335"/>
                <a:gd name="f107" fmla="val 144518"/>
                <a:gd name="f108" fmla="val 156958"/>
                <a:gd name="f109" fmla="val 324892"/>
                <a:gd name="f110" fmla="val 445629"/>
                <a:gd name="f111" fmla="val 226107"/>
                <a:gd name="f112" fmla="val 456605"/>
                <a:gd name="f113" fmla="val 211472"/>
                <a:gd name="f114" fmla="val 458068"/>
                <a:gd name="f115" fmla="val 199033"/>
                <a:gd name="f116" fmla="val 188789"/>
                <a:gd name="f117" fmla="val 443433"/>
                <a:gd name="f118" fmla="val 178544"/>
                <a:gd name="f119" fmla="val 433189"/>
                <a:gd name="f120" fmla="val 174154"/>
                <a:gd name="f121" fmla="val 420750"/>
                <a:gd name="f122" fmla="val 175617"/>
                <a:gd name="f123" fmla="val 406115"/>
                <a:gd name="f124" fmla="val 186593"/>
                <a:gd name="f125" fmla="val 307330"/>
                <a:gd name="f126" fmla="val 475264"/>
                <a:gd name="f127" fmla="val 487704"/>
                <a:gd name="f128" fmla="val 502887"/>
                <a:gd name="f129" fmla="+- 0 0 -90"/>
                <a:gd name="f130" fmla="*/ f3 1 632222"/>
                <a:gd name="f131" fmla="*/ f4 1 561974"/>
                <a:gd name="f132" fmla="+- f7 0 f5"/>
                <a:gd name="f133" fmla="+- f6 0 f5"/>
                <a:gd name="f134" fmla="*/ f129 f0 1"/>
                <a:gd name="f135" fmla="*/ f133 1 632222"/>
                <a:gd name="f136" fmla="*/ f132 1 561974"/>
                <a:gd name="f137" fmla="*/ 441238 f133 1"/>
                <a:gd name="f138" fmla="*/ 127322 f132 1"/>
                <a:gd name="f139" fmla="*/ 237083 f133 1"/>
                <a:gd name="f140" fmla="*/ 331478 f132 1"/>
                <a:gd name="f141" fmla="*/ 229400 f133 1"/>
                <a:gd name="f142" fmla="*/ 402822 f132 1"/>
                <a:gd name="f143" fmla="*/ 300745 f133 1"/>
                <a:gd name="f144" fmla="*/ 395139 f132 1"/>
                <a:gd name="f145" fmla="*/ 504900 f133 1"/>
                <a:gd name="f146" fmla="*/ 190984 f132 1"/>
                <a:gd name="f147" fmla="*/ 52685 f133 1"/>
                <a:gd name="f148" fmla="*/ 70246 f132 1"/>
                <a:gd name="f149" fmla="*/ 353430 f133 1"/>
                <a:gd name="f150" fmla="*/ 361113 f133 1"/>
                <a:gd name="f151" fmla="*/ 75734 f132 1"/>
                <a:gd name="f152" fmla="*/ 358918 f133 1"/>
                <a:gd name="f153" fmla="*/ 85612 f132 1"/>
                <a:gd name="f154" fmla="*/ 323794 f133 1"/>
                <a:gd name="f155" fmla="*/ 120736 f132 1"/>
                <a:gd name="f156" fmla="*/ 318306 f133 1"/>
                <a:gd name="f157" fmla="*/ 122931 f132 1"/>
                <a:gd name="f158" fmla="*/ 509289 f132 1"/>
                <a:gd name="f159" fmla="*/ 439043 f133 1"/>
                <a:gd name="f160" fmla="*/ 384162 f132 1"/>
                <a:gd name="f161" fmla="*/ 378674 f132 1"/>
                <a:gd name="f162" fmla="*/ 476362 f133 1"/>
                <a:gd name="f163" fmla="*/ 343550 f132 1"/>
                <a:gd name="f164" fmla="*/ 486240 f133 1"/>
                <a:gd name="f165" fmla="*/ 341355 f132 1"/>
                <a:gd name="f166" fmla="*/ 491728 f133 1"/>
                <a:gd name="f167" fmla="*/ 350136 f132 1"/>
                <a:gd name="f168" fmla="*/ 546608 f132 1"/>
                <a:gd name="f169" fmla="*/ 561974 f132 1"/>
                <a:gd name="f170" fmla="*/ 15367 f133 1"/>
                <a:gd name="f171" fmla="*/ 0 f133 1"/>
                <a:gd name="f172" fmla="*/ 520815 f133 1"/>
                <a:gd name="f173" fmla="*/ 52685 f132 1"/>
                <a:gd name="f174" fmla="*/ 512583 f133 1"/>
                <a:gd name="f175" fmla="*/ 55978 f132 1"/>
                <a:gd name="f176" fmla="*/ 478557 f133 1"/>
                <a:gd name="f177" fmla="*/ 90004 f132 1"/>
                <a:gd name="f178" fmla="*/ 542218 f133 1"/>
                <a:gd name="f179" fmla="*/ 153665 f132 1"/>
                <a:gd name="f180" fmla="*/ 576244 f133 1"/>
                <a:gd name="f181" fmla="*/ 119639 f132 1"/>
                <a:gd name="f182" fmla="*/ 579537 f133 1"/>
                <a:gd name="f183" fmla="*/ 111407 f132 1"/>
                <a:gd name="f184" fmla="*/ 103175 f132 1"/>
                <a:gd name="f185" fmla="*/ 529047 f133 1"/>
                <a:gd name="f186" fmla="*/ 0 f132 1"/>
                <a:gd name="f187" fmla="*/ 566366 f133 1"/>
                <a:gd name="f188" fmla="*/ 18659 f132 1"/>
                <a:gd name="f189" fmla="*/ 613563 f133 1"/>
                <a:gd name="f190" fmla="*/ 65856 f132 1"/>
                <a:gd name="f191" fmla="*/ 632222 f133 1"/>
                <a:gd name="f192" fmla="*/ 156958 f132 1"/>
                <a:gd name="f193" fmla="*/ 324892 f133 1"/>
                <a:gd name="f194" fmla="*/ 445629 f132 1"/>
                <a:gd name="f195" fmla="*/ 226107 f133 1"/>
                <a:gd name="f196" fmla="*/ 456605 f132 1"/>
                <a:gd name="f197" fmla="*/ 188789 f133 1"/>
                <a:gd name="f198" fmla="*/ 443433 f132 1"/>
                <a:gd name="f199" fmla="*/ 175617 f133 1"/>
                <a:gd name="f200" fmla="*/ 406115 f132 1"/>
                <a:gd name="f201" fmla="*/ 186593 f133 1"/>
                <a:gd name="f202" fmla="*/ 307330 f132 1"/>
                <a:gd name="f203" fmla="*/ 475264 f133 1"/>
                <a:gd name="f204" fmla="*/ f134 1 f2"/>
                <a:gd name="f205" fmla="*/ f137 1 632222"/>
                <a:gd name="f206" fmla="*/ f138 1 561974"/>
                <a:gd name="f207" fmla="*/ f139 1 632222"/>
                <a:gd name="f208" fmla="*/ f140 1 561974"/>
                <a:gd name="f209" fmla="*/ f141 1 632222"/>
                <a:gd name="f210" fmla="*/ f142 1 561974"/>
                <a:gd name="f211" fmla="*/ f143 1 632222"/>
                <a:gd name="f212" fmla="*/ f144 1 561974"/>
                <a:gd name="f213" fmla="*/ f145 1 632222"/>
                <a:gd name="f214" fmla="*/ f146 1 561974"/>
                <a:gd name="f215" fmla="*/ f147 1 632222"/>
                <a:gd name="f216" fmla="*/ f148 1 561974"/>
                <a:gd name="f217" fmla="*/ f149 1 632222"/>
                <a:gd name="f218" fmla="*/ f150 1 632222"/>
                <a:gd name="f219" fmla="*/ f151 1 561974"/>
                <a:gd name="f220" fmla="*/ f152 1 632222"/>
                <a:gd name="f221" fmla="*/ f153 1 561974"/>
                <a:gd name="f222" fmla="*/ f154 1 632222"/>
                <a:gd name="f223" fmla="*/ f155 1 561974"/>
                <a:gd name="f224" fmla="*/ f156 1 632222"/>
                <a:gd name="f225" fmla="*/ f157 1 561974"/>
                <a:gd name="f226" fmla="*/ f158 1 561974"/>
                <a:gd name="f227" fmla="*/ f159 1 632222"/>
                <a:gd name="f228" fmla="*/ f160 1 561974"/>
                <a:gd name="f229" fmla="*/ f161 1 561974"/>
                <a:gd name="f230" fmla="*/ f162 1 632222"/>
                <a:gd name="f231" fmla="*/ f163 1 561974"/>
                <a:gd name="f232" fmla="*/ f164 1 632222"/>
                <a:gd name="f233" fmla="*/ f165 1 561974"/>
                <a:gd name="f234" fmla="*/ f166 1 632222"/>
                <a:gd name="f235" fmla="*/ f167 1 561974"/>
                <a:gd name="f236" fmla="*/ f168 1 561974"/>
                <a:gd name="f237" fmla="*/ f169 1 561974"/>
                <a:gd name="f238" fmla="*/ f170 1 632222"/>
                <a:gd name="f239" fmla="*/ f171 1 632222"/>
                <a:gd name="f240" fmla="*/ f172 1 632222"/>
                <a:gd name="f241" fmla="*/ f173 1 561974"/>
                <a:gd name="f242" fmla="*/ f174 1 632222"/>
                <a:gd name="f243" fmla="*/ f175 1 561974"/>
                <a:gd name="f244" fmla="*/ f176 1 632222"/>
                <a:gd name="f245" fmla="*/ f177 1 561974"/>
                <a:gd name="f246" fmla="*/ f178 1 632222"/>
                <a:gd name="f247" fmla="*/ f179 1 561974"/>
                <a:gd name="f248" fmla="*/ f180 1 632222"/>
                <a:gd name="f249" fmla="*/ f181 1 561974"/>
                <a:gd name="f250" fmla="*/ f182 1 632222"/>
                <a:gd name="f251" fmla="*/ f183 1 561974"/>
                <a:gd name="f252" fmla="*/ f184 1 561974"/>
                <a:gd name="f253" fmla="*/ f185 1 632222"/>
                <a:gd name="f254" fmla="*/ f186 1 561974"/>
                <a:gd name="f255" fmla="*/ f187 1 632222"/>
                <a:gd name="f256" fmla="*/ f188 1 561974"/>
                <a:gd name="f257" fmla="*/ f189 1 632222"/>
                <a:gd name="f258" fmla="*/ f190 1 561974"/>
                <a:gd name="f259" fmla="*/ f191 1 632222"/>
                <a:gd name="f260" fmla="*/ f192 1 561974"/>
                <a:gd name="f261" fmla="*/ f193 1 632222"/>
                <a:gd name="f262" fmla="*/ f194 1 561974"/>
                <a:gd name="f263" fmla="*/ f195 1 632222"/>
                <a:gd name="f264" fmla="*/ f196 1 561974"/>
                <a:gd name="f265" fmla="*/ f197 1 632222"/>
                <a:gd name="f266" fmla="*/ f198 1 561974"/>
                <a:gd name="f267" fmla="*/ f199 1 632222"/>
                <a:gd name="f268" fmla="*/ f200 1 561974"/>
                <a:gd name="f269" fmla="*/ f201 1 632222"/>
                <a:gd name="f270" fmla="*/ f202 1 561974"/>
                <a:gd name="f271" fmla="*/ f203 1 632222"/>
                <a:gd name="f272" fmla="*/ f5 1 f135"/>
                <a:gd name="f273" fmla="*/ f6 1 f135"/>
                <a:gd name="f274" fmla="*/ f5 1 f136"/>
                <a:gd name="f275" fmla="*/ f7 1 f136"/>
                <a:gd name="f276" fmla="+- f204 0 f1"/>
                <a:gd name="f277" fmla="*/ f205 1 f135"/>
                <a:gd name="f278" fmla="*/ f206 1 f136"/>
                <a:gd name="f279" fmla="*/ f207 1 f135"/>
                <a:gd name="f280" fmla="*/ f208 1 f136"/>
                <a:gd name="f281" fmla="*/ f209 1 f135"/>
                <a:gd name="f282" fmla="*/ f210 1 f136"/>
                <a:gd name="f283" fmla="*/ f211 1 f135"/>
                <a:gd name="f284" fmla="*/ f212 1 f136"/>
                <a:gd name="f285" fmla="*/ f213 1 f135"/>
                <a:gd name="f286" fmla="*/ f214 1 f136"/>
                <a:gd name="f287" fmla="*/ f215 1 f135"/>
                <a:gd name="f288" fmla="*/ f216 1 f136"/>
                <a:gd name="f289" fmla="*/ f217 1 f135"/>
                <a:gd name="f290" fmla="*/ f218 1 f135"/>
                <a:gd name="f291" fmla="*/ f219 1 f136"/>
                <a:gd name="f292" fmla="*/ f220 1 f135"/>
                <a:gd name="f293" fmla="*/ f221 1 f136"/>
                <a:gd name="f294" fmla="*/ f222 1 f135"/>
                <a:gd name="f295" fmla="*/ f223 1 f136"/>
                <a:gd name="f296" fmla="*/ f224 1 f135"/>
                <a:gd name="f297" fmla="*/ f225 1 f136"/>
                <a:gd name="f298" fmla="*/ f226 1 f136"/>
                <a:gd name="f299" fmla="*/ f227 1 f135"/>
                <a:gd name="f300" fmla="*/ f228 1 f136"/>
                <a:gd name="f301" fmla="*/ f229 1 f136"/>
                <a:gd name="f302" fmla="*/ f230 1 f135"/>
                <a:gd name="f303" fmla="*/ f231 1 f136"/>
                <a:gd name="f304" fmla="*/ f232 1 f135"/>
                <a:gd name="f305" fmla="*/ f233 1 f136"/>
                <a:gd name="f306" fmla="*/ f234 1 f135"/>
                <a:gd name="f307" fmla="*/ f235 1 f136"/>
                <a:gd name="f308" fmla="*/ f236 1 f136"/>
                <a:gd name="f309" fmla="*/ f237 1 f136"/>
                <a:gd name="f310" fmla="*/ f238 1 f135"/>
                <a:gd name="f311" fmla="*/ f239 1 f135"/>
                <a:gd name="f312" fmla="*/ f240 1 f135"/>
                <a:gd name="f313" fmla="*/ f241 1 f136"/>
                <a:gd name="f314" fmla="*/ f242 1 f135"/>
                <a:gd name="f315" fmla="*/ f243 1 f136"/>
                <a:gd name="f316" fmla="*/ f244 1 f135"/>
                <a:gd name="f317" fmla="*/ f245 1 f136"/>
                <a:gd name="f318" fmla="*/ f246 1 f135"/>
                <a:gd name="f319" fmla="*/ f247 1 f136"/>
                <a:gd name="f320" fmla="*/ f248 1 f135"/>
                <a:gd name="f321" fmla="*/ f249 1 f136"/>
                <a:gd name="f322" fmla="*/ f250 1 f135"/>
                <a:gd name="f323" fmla="*/ f251 1 f136"/>
                <a:gd name="f324" fmla="*/ f252 1 f136"/>
                <a:gd name="f325" fmla="*/ f253 1 f135"/>
                <a:gd name="f326" fmla="*/ f254 1 f136"/>
                <a:gd name="f327" fmla="*/ f255 1 f135"/>
                <a:gd name="f328" fmla="*/ f256 1 f136"/>
                <a:gd name="f329" fmla="*/ f257 1 f135"/>
                <a:gd name="f330" fmla="*/ f258 1 f136"/>
                <a:gd name="f331" fmla="*/ f259 1 f135"/>
                <a:gd name="f332" fmla="*/ f260 1 f136"/>
                <a:gd name="f333" fmla="*/ f261 1 f135"/>
                <a:gd name="f334" fmla="*/ f262 1 f136"/>
                <a:gd name="f335" fmla="*/ f263 1 f135"/>
                <a:gd name="f336" fmla="*/ f264 1 f136"/>
                <a:gd name="f337" fmla="*/ f265 1 f135"/>
                <a:gd name="f338" fmla="*/ f266 1 f136"/>
                <a:gd name="f339" fmla="*/ f267 1 f135"/>
                <a:gd name="f340" fmla="*/ f268 1 f136"/>
                <a:gd name="f341" fmla="*/ f269 1 f135"/>
                <a:gd name="f342" fmla="*/ f270 1 f136"/>
                <a:gd name="f343" fmla="*/ f271 1 f135"/>
                <a:gd name="f344" fmla="*/ f272 f130 1"/>
                <a:gd name="f345" fmla="*/ f273 f130 1"/>
                <a:gd name="f346" fmla="*/ f275 f131 1"/>
                <a:gd name="f347" fmla="*/ f274 f131 1"/>
                <a:gd name="f348" fmla="*/ f277 f130 1"/>
                <a:gd name="f349" fmla="*/ f278 f131 1"/>
                <a:gd name="f350" fmla="*/ f279 f130 1"/>
                <a:gd name="f351" fmla="*/ f280 f131 1"/>
                <a:gd name="f352" fmla="*/ f281 f130 1"/>
                <a:gd name="f353" fmla="*/ f282 f131 1"/>
                <a:gd name="f354" fmla="*/ f283 f130 1"/>
                <a:gd name="f355" fmla="*/ f284 f131 1"/>
                <a:gd name="f356" fmla="*/ f285 f130 1"/>
                <a:gd name="f357" fmla="*/ f286 f131 1"/>
                <a:gd name="f358" fmla="*/ f287 f130 1"/>
                <a:gd name="f359" fmla="*/ f288 f131 1"/>
                <a:gd name="f360" fmla="*/ f289 f130 1"/>
                <a:gd name="f361" fmla="*/ f290 f130 1"/>
                <a:gd name="f362" fmla="*/ f291 f131 1"/>
                <a:gd name="f363" fmla="*/ f292 f130 1"/>
                <a:gd name="f364" fmla="*/ f293 f131 1"/>
                <a:gd name="f365" fmla="*/ f294 f130 1"/>
                <a:gd name="f366" fmla="*/ f295 f131 1"/>
                <a:gd name="f367" fmla="*/ f296 f130 1"/>
                <a:gd name="f368" fmla="*/ f297 f131 1"/>
                <a:gd name="f369" fmla="*/ f298 f131 1"/>
                <a:gd name="f370" fmla="*/ f299 f130 1"/>
                <a:gd name="f371" fmla="*/ f300 f131 1"/>
                <a:gd name="f372" fmla="*/ f301 f131 1"/>
                <a:gd name="f373" fmla="*/ f302 f130 1"/>
                <a:gd name="f374" fmla="*/ f303 f131 1"/>
                <a:gd name="f375" fmla="*/ f304 f130 1"/>
                <a:gd name="f376" fmla="*/ f305 f131 1"/>
                <a:gd name="f377" fmla="*/ f306 f130 1"/>
                <a:gd name="f378" fmla="*/ f307 f131 1"/>
                <a:gd name="f379" fmla="*/ f308 f131 1"/>
                <a:gd name="f380" fmla="*/ f309 f131 1"/>
                <a:gd name="f381" fmla="*/ f310 f130 1"/>
                <a:gd name="f382" fmla="*/ f311 f130 1"/>
                <a:gd name="f383" fmla="*/ f312 f130 1"/>
                <a:gd name="f384" fmla="*/ f313 f131 1"/>
                <a:gd name="f385" fmla="*/ f314 f130 1"/>
                <a:gd name="f386" fmla="*/ f315 f131 1"/>
                <a:gd name="f387" fmla="*/ f316 f130 1"/>
                <a:gd name="f388" fmla="*/ f317 f131 1"/>
                <a:gd name="f389" fmla="*/ f318 f130 1"/>
                <a:gd name="f390" fmla="*/ f319 f131 1"/>
                <a:gd name="f391" fmla="*/ f320 f130 1"/>
                <a:gd name="f392" fmla="*/ f321 f131 1"/>
                <a:gd name="f393" fmla="*/ f322 f130 1"/>
                <a:gd name="f394" fmla="*/ f323 f131 1"/>
                <a:gd name="f395" fmla="*/ f324 f131 1"/>
                <a:gd name="f396" fmla="*/ f325 f130 1"/>
                <a:gd name="f397" fmla="*/ f326 f131 1"/>
                <a:gd name="f398" fmla="*/ f327 f130 1"/>
                <a:gd name="f399" fmla="*/ f328 f131 1"/>
                <a:gd name="f400" fmla="*/ f329 f130 1"/>
                <a:gd name="f401" fmla="*/ f330 f131 1"/>
                <a:gd name="f402" fmla="*/ f331 f130 1"/>
                <a:gd name="f403" fmla="*/ f332 f131 1"/>
                <a:gd name="f404" fmla="*/ f333 f130 1"/>
                <a:gd name="f405" fmla="*/ f334 f131 1"/>
                <a:gd name="f406" fmla="*/ f335 f130 1"/>
                <a:gd name="f407" fmla="*/ f336 f131 1"/>
                <a:gd name="f408" fmla="*/ f337 f130 1"/>
                <a:gd name="f409" fmla="*/ f338 f131 1"/>
                <a:gd name="f410" fmla="*/ f339 f130 1"/>
                <a:gd name="f411" fmla="*/ f340 f131 1"/>
                <a:gd name="f412" fmla="*/ f341 f130 1"/>
                <a:gd name="f413" fmla="*/ f342 f131 1"/>
                <a:gd name="f414" fmla="*/ f343 f130 1"/>
              </a:gdLst>
              <a:ahLst/>
              <a:cxnLst>
                <a:cxn ang="3cd4">
                  <a:pos x="hc" y="t"/>
                </a:cxn>
                <a:cxn ang="0">
                  <a:pos x="r" y="vc"/>
                </a:cxn>
                <a:cxn ang="cd4">
                  <a:pos x="hc" y="b"/>
                </a:cxn>
                <a:cxn ang="cd2">
                  <a:pos x="l" y="vc"/>
                </a:cxn>
                <a:cxn ang="f276">
                  <a:pos x="f348" y="f349"/>
                </a:cxn>
                <a:cxn ang="f276">
                  <a:pos x="f350" y="f351"/>
                </a:cxn>
                <a:cxn ang="f276">
                  <a:pos x="f352" y="f353"/>
                </a:cxn>
                <a:cxn ang="f276">
                  <a:pos x="f354" y="f355"/>
                </a:cxn>
                <a:cxn ang="f276">
                  <a:pos x="f356" y="f357"/>
                </a:cxn>
                <a:cxn ang="f276">
                  <a:pos x="f358" y="f359"/>
                </a:cxn>
                <a:cxn ang="f276">
                  <a:pos x="f360" y="f359"/>
                </a:cxn>
                <a:cxn ang="f276">
                  <a:pos x="f361" y="f362"/>
                </a:cxn>
                <a:cxn ang="f276">
                  <a:pos x="f363" y="f364"/>
                </a:cxn>
                <a:cxn ang="f276">
                  <a:pos x="f365" y="f366"/>
                </a:cxn>
                <a:cxn ang="f276">
                  <a:pos x="f367" y="f368"/>
                </a:cxn>
                <a:cxn ang="f276">
                  <a:pos x="f358" y="f368"/>
                </a:cxn>
                <a:cxn ang="f276">
                  <a:pos x="f358" y="f369"/>
                </a:cxn>
                <a:cxn ang="f276">
                  <a:pos x="f370" y="f369"/>
                </a:cxn>
                <a:cxn ang="f276">
                  <a:pos x="f370" y="f371"/>
                </a:cxn>
                <a:cxn ang="f276">
                  <a:pos x="f348" y="f372"/>
                </a:cxn>
                <a:cxn ang="f276">
                  <a:pos x="f373" y="f374"/>
                </a:cxn>
                <a:cxn ang="f276">
                  <a:pos x="f375" y="f376"/>
                </a:cxn>
                <a:cxn ang="f276">
                  <a:pos x="f377" y="f378"/>
                </a:cxn>
                <a:cxn ang="f276">
                  <a:pos x="f377" y="f369"/>
                </a:cxn>
                <a:cxn ang="f276">
                  <a:pos x="f373" y="f379"/>
                </a:cxn>
                <a:cxn ang="f276">
                  <a:pos x="f370" y="f380"/>
                </a:cxn>
                <a:cxn ang="f276">
                  <a:pos x="f358" y="f380"/>
                </a:cxn>
                <a:cxn ang="f276">
                  <a:pos x="f381" y="f379"/>
                </a:cxn>
                <a:cxn ang="f276">
                  <a:pos x="f382" y="f369"/>
                </a:cxn>
                <a:cxn ang="f276">
                  <a:pos x="f382" y="f368"/>
                </a:cxn>
                <a:cxn ang="f276">
                  <a:pos x="f381" y="f364"/>
                </a:cxn>
                <a:cxn ang="f276">
                  <a:pos x="f358" y="f359"/>
                </a:cxn>
                <a:cxn ang="f276">
                  <a:pos x="f383" y="f384"/>
                </a:cxn>
                <a:cxn ang="f276">
                  <a:pos x="f385" y="f386"/>
                </a:cxn>
                <a:cxn ang="f276">
                  <a:pos x="f387" y="f388"/>
                </a:cxn>
                <a:cxn ang="f276">
                  <a:pos x="f389" y="f390"/>
                </a:cxn>
                <a:cxn ang="f276">
                  <a:pos x="f391" y="f392"/>
                </a:cxn>
                <a:cxn ang="f276">
                  <a:pos x="f393" y="f394"/>
                </a:cxn>
                <a:cxn ang="f276">
                  <a:pos x="f391" y="f395"/>
                </a:cxn>
                <a:cxn ang="f276">
                  <a:pos x="f396" y="f386"/>
                </a:cxn>
                <a:cxn ang="f276">
                  <a:pos x="f383" y="f384"/>
                </a:cxn>
                <a:cxn ang="f276">
                  <a:pos x="f383" y="f397"/>
                </a:cxn>
                <a:cxn ang="f276">
                  <a:pos x="f398" y="f399"/>
                </a:cxn>
                <a:cxn ang="f276">
                  <a:pos x="f400" y="f401"/>
                </a:cxn>
                <a:cxn ang="f276">
                  <a:pos x="f402" y="f394"/>
                </a:cxn>
                <a:cxn ang="f276">
                  <a:pos x="f400" y="f403"/>
                </a:cxn>
                <a:cxn ang="f276">
                  <a:pos x="f404" y="f405"/>
                </a:cxn>
                <a:cxn ang="f276">
                  <a:pos x="f406" y="f407"/>
                </a:cxn>
                <a:cxn ang="f276">
                  <a:pos x="f408" y="f409"/>
                </a:cxn>
                <a:cxn ang="f276">
                  <a:pos x="f410" y="f411"/>
                </a:cxn>
                <a:cxn ang="f276">
                  <a:pos x="f412" y="f413"/>
                </a:cxn>
                <a:cxn ang="f276">
                  <a:pos x="f414" y="f399"/>
                </a:cxn>
                <a:cxn ang="f276">
                  <a:pos x="f383" y="f397"/>
                </a:cxn>
              </a:cxnLst>
              <a:rect l="f344" t="f347" r="f345" b="f346"/>
              <a:pathLst>
                <a:path w="632222" h="561974">
                  <a:moveTo>
                    <a:pt x="f8" y="f9"/>
                  </a:moveTo>
                  <a:lnTo>
                    <a:pt x="f10" y="f11"/>
                  </a:lnTo>
                  <a:lnTo>
                    <a:pt x="f12" y="f13"/>
                  </a:lnTo>
                  <a:lnTo>
                    <a:pt x="f14" y="f15"/>
                  </a:lnTo>
                  <a:lnTo>
                    <a:pt x="f16" y="f17"/>
                  </a:lnTo>
                  <a:close/>
                  <a:moveTo>
                    <a:pt x="f18" y="f19"/>
                  </a:moveTo>
                  <a:lnTo>
                    <a:pt x="f20" y="f19"/>
                  </a:lnTo>
                  <a:cubicBezTo>
                    <a:pt x="f21" y="f19"/>
                    <a:pt x="f22" y="f23"/>
                    <a:pt x="f24" y="f25"/>
                  </a:cubicBezTo>
                  <a:cubicBezTo>
                    <a:pt x="f26" y="f27"/>
                    <a:pt x="f28" y="f29"/>
                    <a:pt x="f30" y="f31"/>
                  </a:cubicBezTo>
                  <a:lnTo>
                    <a:pt x="f32" y="f33"/>
                  </a:lnTo>
                  <a:cubicBezTo>
                    <a:pt x="f34" y="f35"/>
                    <a:pt x="f36" y="f37"/>
                    <a:pt x="f38" y="f37"/>
                  </a:cubicBezTo>
                  <a:lnTo>
                    <a:pt x="f18" y="f37"/>
                  </a:lnTo>
                  <a:lnTo>
                    <a:pt x="f18" y="f39"/>
                  </a:lnTo>
                  <a:lnTo>
                    <a:pt x="f40" y="f39"/>
                  </a:lnTo>
                  <a:lnTo>
                    <a:pt x="f40" y="f41"/>
                  </a:lnTo>
                  <a:cubicBezTo>
                    <a:pt x="f40" y="f42"/>
                    <a:pt x="f43" y="f44"/>
                    <a:pt x="f8" y="f45"/>
                  </a:cubicBezTo>
                  <a:lnTo>
                    <a:pt x="f46" y="f47"/>
                  </a:lnTo>
                  <a:cubicBezTo>
                    <a:pt x="f48" y="f49"/>
                    <a:pt x="f50" y="f51"/>
                    <a:pt x="f52" y="f53"/>
                  </a:cubicBezTo>
                  <a:cubicBezTo>
                    <a:pt x="f54" y="f55"/>
                    <a:pt x="f56" y="f57"/>
                    <a:pt x="f56" y="f58"/>
                  </a:cubicBezTo>
                  <a:lnTo>
                    <a:pt x="f56" y="f39"/>
                  </a:lnTo>
                  <a:cubicBezTo>
                    <a:pt x="f56" y="f59"/>
                    <a:pt x="f60" y="f61"/>
                    <a:pt x="f46" y="f62"/>
                  </a:cubicBezTo>
                  <a:cubicBezTo>
                    <a:pt x="f63" y="f64"/>
                    <a:pt x="f65" y="f7"/>
                    <a:pt x="f40" y="f7"/>
                  </a:cubicBezTo>
                  <a:lnTo>
                    <a:pt x="f18" y="f7"/>
                  </a:lnTo>
                  <a:cubicBezTo>
                    <a:pt x="f66" y="f7"/>
                    <a:pt x="f67" y="f64"/>
                    <a:pt x="f68" y="f62"/>
                  </a:cubicBezTo>
                  <a:cubicBezTo>
                    <a:pt x="f69" y="f61"/>
                    <a:pt x="f5" y="f59"/>
                    <a:pt x="f5" y="f39"/>
                  </a:cubicBezTo>
                  <a:lnTo>
                    <a:pt x="f5" y="f37"/>
                  </a:lnTo>
                  <a:cubicBezTo>
                    <a:pt x="f5" y="f70"/>
                    <a:pt x="f69" y="f71"/>
                    <a:pt x="f68" y="f31"/>
                  </a:cubicBezTo>
                  <a:cubicBezTo>
                    <a:pt x="f67" y="f72"/>
                    <a:pt x="f66" y="f19"/>
                    <a:pt x="f18" y="f19"/>
                  </a:cubicBezTo>
                  <a:close/>
                  <a:moveTo>
                    <a:pt x="f73" y="f18"/>
                  </a:moveTo>
                  <a:cubicBezTo>
                    <a:pt x="f74" y="f18"/>
                    <a:pt x="f75" y="f76"/>
                    <a:pt x="f77" y="f78"/>
                  </a:cubicBezTo>
                  <a:lnTo>
                    <a:pt x="f79" y="f80"/>
                  </a:lnTo>
                  <a:lnTo>
                    <a:pt x="f81" y="f82"/>
                  </a:lnTo>
                  <a:lnTo>
                    <a:pt x="f83" y="f84"/>
                  </a:lnTo>
                  <a:cubicBezTo>
                    <a:pt x="f85" y="f86"/>
                    <a:pt x="f87" y="f88"/>
                    <a:pt x="f87" y="f89"/>
                  </a:cubicBezTo>
                  <a:cubicBezTo>
                    <a:pt x="f87" y="f90"/>
                    <a:pt x="f85" y="f91"/>
                    <a:pt x="f83" y="f92"/>
                  </a:cubicBezTo>
                  <a:lnTo>
                    <a:pt x="f93" y="f78"/>
                  </a:lnTo>
                  <a:cubicBezTo>
                    <a:pt x="f94" y="f76"/>
                    <a:pt x="f95" y="f18"/>
                    <a:pt x="f73" y="f18"/>
                  </a:cubicBezTo>
                  <a:close/>
                  <a:moveTo>
                    <a:pt x="f73" y="f5"/>
                  </a:moveTo>
                  <a:cubicBezTo>
                    <a:pt x="f96" y="f5"/>
                    <a:pt x="f97" y="f98"/>
                    <a:pt x="f99" y="f100"/>
                  </a:cubicBezTo>
                  <a:lnTo>
                    <a:pt x="f101" y="f102"/>
                  </a:lnTo>
                  <a:cubicBezTo>
                    <a:pt x="f103" y="f104"/>
                    <a:pt x="f6" y="f105"/>
                    <a:pt x="f6" y="f89"/>
                  </a:cubicBezTo>
                  <a:cubicBezTo>
                    <a:pt x="f6" y="f106"/>
                    <a:pt x="f103" y="f107"/>
                    <a:pt x="f101" y="f108"/>
                  </a:cubicBezTo>
                  <a:lnTo>
                    <a:pt x="f109" y="f110"/>
                  </a:lnTo>
                  <a:lnTo>
                    <a:pt x="f111" y="f112"/>
                  </a:lnTo>
                  <a:cubicBezTo>
                    <a:pt x="f113" y="f114"/>
                    <a:pt x="f115" y="f65"/>
                    <a:pt x="f116" y="f117"/>
                  </a:cubicBezTo>
                  <a:cubicBezTo>
                    <a:pt x="f118" y="f119"/>
                    <a:pt x="f120" y="f121"/>
                    <a:pt x="f122" y="f123"/>
                  </a:cubicBezTo>
                  <a:lnTo>
                    <a:pt x="f124" y="f125"/>
                  </a:lnTo>
                  <a:lnTo>
                    <a:pt x="f126" y="f100"/>
                  </a:lnTo>
                  <a:cubicBezTo>
                    <a:pt x="f127" y="f98"/>
                    <a:pt x="f128" y="f5"/>
                    <a:pt x="f73" y="f5"/>
                  </a:cubicBez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TextBox 51">
              <a:extLst>
                <a:ext uri="{FF2B5EF4-FFF2-40B4-BE49-F238E27FC236}">
                  <a16:creationId xmlns:a16="http://schemas.microsoft.com/office/drawing/2014/main" id="{E34ED7EA-C4E0-4542-8B33-6734CA996CD4}"/>
                </a:ext>
              </a:extLst>
            </p:cNvPr>
            <p:cNvSpPr txBox="1"/>
            <p:nvPr/>
          </p:nvSpPr>
          <p:spPr>
            <a:xfrm>
              <a:off x="636486" y="4979584"/>
              <a:ext cx="776151" cy="244656"/>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5BEFC1"/>
                  </a:solidFill>
                  <a:uFillTx/>
                  <a:latin typeface="Gill Sans MT"/>
                </a:rPr>
                <a:t>30010702</a:t>
              </a:r>
            </a:p>
          </p:txBody>
        </p:sp>
      </p:grpSp>
      <p:pic>
        <p:nvPicPr>
          <p:cNvPr id="10" name="Picture 53" descr="A picture containing person, wall, indoor, posing&#10;&#10;Description automatically generated">
            <a:extLst>
              <a:ext uri="{FF2B5EF4-FFF2-40B4-BE49-F238E27FC236}">
                <a16:creationId xmlns:a16="http://schemas.microsoft.com/office/drawing/2014/main" id="{5883909F-3AFF-4F79-8912-9EEA5D346A8A}"/>
              </a:ext>
            </a:extLst>
          </p:cNvPr>
          <p:cNvPicPr>
            <a:picLocks noChangeAspect="1"/>
          </p:cNvPicPr>
          <p:nvPr/>
        </p:nvPicPr>
        <p:blipFill>
          <a:blip r:embed="rId4"/>
          <a:stretch>
            <a:fillRect/>
          </a:stretch>
        </p:blipFill>
        <p:spPr>
          <a:xfrm>
            <a:off x="2638162" y="1330095"/>
            <a:ext cx="2322859" cy="2202533"/>
          </a:xfrm>
          <a:prstGeom prst="rect">
            <a:avLst/>
          </a:prstGeom>
          <a:noFill/>
          <a:ln w="38103" cap="sq">
            <a:solidFill>
              <a:srgbClr val="000000"/>
            </a:solidFill>
            <a:prstDash val="solid"/>
            <a:miter/>
          </a:ln>
          <a:effectLst>
            <a:outerShdw dist="38096" dir="2700000" algn="tl">
              <a:srgbClr val="000000">
                <a:alpha val="43000"/>
              </a:srgbClr>
            </a:outerShdw>
          </a:effectLst>
        </p:spPr>
      </p:pic>
      <p:sp>
        <p:nvSpPr>
          <p:cNvPr id="11" name="Rectangle 54">
            <a:extLst>
              <a:ext uri="{FF2B5EF4-FFF2-40B4-BE49-F238E27FC236}">
                <a16:creationId xmlns:a16="http://schemas.microsoft.com/office/drawing/2014/main" id="{797D94BF-51F2-4441-A024-E62782E7A63D}"/>
              </a:ext>
            </a:extLst>
          </p:cNvPr>
          <p:cNvSpPr/>
          <p:nvPr/>
        </p:nvSpPr>
        <p:spPr>
          <a:xfrm>
            <a:off x="2638162" y="3712966"/>
            <a:ext cx="2309390" cy="365631"/>
          </a:xfrm>
          <a:prstGeom prst="rect">
            <a:avLst/>
          </a:prstGeom>
          <a:gradFill>
            <a:gsLst>
              <a:gs pos="0">
                <a:srgbClr val="B86E62"/>
              </a:gs>
              <a:gs pos="100000">
                <a:srgbClr val="D40AA8"/>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Gill Sans MT"/>
              </a:rPr>
              <a:t>Kerri-Anne O’Brien</a:t>
            </a:r>
          </a:p>
        </p:txBody>
      </p:sp>
      <p:sp>
        <p:nvSpPr>
          <p:cNvPr id="12" name="Rectangle 55">
            <a:extLst>
              <a:ext uri="{FF2B5EF4-FFF2-40B4-BE49-F238E27FC236}">
                <a16:creationId xmlns:a16="http://schemas.microsoft.com/office/drawing/2014/main" id="{917DA83C-20CA-43BE-97A1-856C7D5E7AE4}"/>
              </a:ext>
            </a:extLst>
          </p:cNvPr>
          <p:cNvSpPr/>
          <p:nvPr/>
        </p:nvSpPr>
        <p:spPr>
          <a:xfrm>
            <a:off x="2737064" y="4300094"/>
            <a:ext cx="2210497" cy="509147"/>
          </a:xfrm>
          <a:prstGeom prst="rect">
            <a:avLst/>
          </a:prstGeom>
          <a:solidFill>
            <a:srgbClr val="FFFFFF">
              <a:alpha val="2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all" spc="0" baseline="0">
                <a:solidFill>
                  <a:srgbClr val="37335B"/>
                </a:solidFill>
                <a:uFillTx/>
                <a:latin typeface="Gill Sans MT"/>
              </a:rPr>
              <a:t>Project Manager</a:t>
            </a:r>
          </a:p>
        </p:txBody>
      </p:sp>
      <p:grpSp>
        <p:nvGrpSpPr>
          <p:cNvPr id="13" name="Group 56">
            <a:extLst>
              <a:ext uri="{FF2B5EF4-FFF2-40B4-BE49-F238E27FC236}">
                <a16:creationId xmlns:a16="http://schemas.microsoft.com/office/drawing/2014/main" id="{5C12C98F-5DF4-4DBB-AD40-66DF645962DD}"/>
              </a:ext>
            </a:extLst>
          </p:cNvPr>
          <p:cNvGrpSpPr/>
          <p:nvPr/>
        </p:nvGrpSpPr>
        <p:grpSpPr>
          <a:xfrm>
            <a:off x="2784137" y="4939652"/>
            <a:ext cx="1292870" cy="366601"/>
            <a:chOff x="2784137" y="4939652"/>
            <a:chExt cx="1292870" cy="366601"/>
          </a:xfrm>
        </p:grpSpPr>
        <p:sp>
          <p:nvSpPr>
            <p:cNvPr id="14" name="Freeform: Shape 58">
              <a:extLst>
                <a:ext uri="{FF2B5EF4-FFF2-40B4-BE49-F238E27FC236}">
                  <a16:creationId xmlns:a16="http://schemas.microsoft.com/office/drawing/2014/main" id="{DD6864A0-A8F8-4736-8A39-5188AFFF4921}"/>
                </a:ext>
              </a:extLst>
            </p:cNvPr>
            <p:cNvSpPr/>
            <p:nvPr/>
          </p:nvSpPr>
          <p:spPr>
            <a:xfrm>
              <a:off x="2784137" y="5038773"/>
              <a:ext cx="322819" cy="267480"/>
            </a:xfrm>
            <a:custGeom>
              <a:avLst/>
              <a:gdLst>
                <a:gd name="f0" fmla="val 10800000"/>
                <a:gd name="f1" fmla="val 5400000"/>
                <a:gd name="f2" fmla="val 180"/>
                <a:gd name="f3" fmla="val w"/>
                <a:gd name="f4" fmla="val h"/>
                <a:gd name="f5" fmla="val 0"/>
                <a:gd name="f6" fmla="val 632222"/>
                <a:gd name="f7" fmla="val 561974"/>
                <a:gd name="f8" fmla="val 441238"/>
                <a:gd name="f9" fmla="val 127322"/>
                <a:gd name="f10" fmla="val 237083"/>
                <a:gd name="f11" fmla="val 331478"/>
                <a:gd name="f12" fmla="val 229400"/>
                <a:gd name="f13" fmla="val 402822"/>
                <a:gd name="f14" fmla="val 300745"/>
                <a:gd name="f15" fmla="val 395139"/>
                <a:gd name="f16" fmla="val 504900"/>
                <a:gd name="f17" fmla="val 190984"/>
                <a:gd name="f18" fmla="val 52685"/>
                <a:gd name="f19" fmla="val 70246"/>
                <a:gd name="f20" fmla="val 353430"/>
                <a:gd name="f21" fmla="val 357089"/>
                <a:gd name="f22" fmla="val 359649"/>
                <a:gd name="f23" fmla="val 72075"/>
                <a:gd name="f24" fmla="val 361113"/>
                <a:gd name="f25" fmla="val 75734"/>
                <a:gd name="f26" fmla="val 362577"/>
                <a:gd name="f27" fmla="val 79393"/>
                <a:gd name="f28" fmla="val 361845"/>
                <a:gd name="f29" fmla="val 82685"/>
                <a:gd name="f30" fmla="val 358918"/>
                <a:gd name="f31" fmla="val 85612"/>
                <a:gd name="f32" fmla="val 323794"/>
                <a:gd name="f33" fmla="val 120736"/>
                <a:gd name="f34" fmla="val 322331"/>
                <a:gd name="f35" fmla="val 122199"/>
                <a:gd name="f36" fmla="val 320502"/>
                <a:gd name="f37" fmla="val 122931"/>
                <a:gd name="f38" fmla="val 318306"/>
                <a:gd name="f39" fmla="val 509289"/>
                <a:gd name="f40" fmla="val 439043"/>
                <a:gd name="f41" fmla="val 384162"/>
                <a:gd name="f42" fmla="val 381966"/>
                <a:gd name="f43" fmla="val 439775"/>
                <a:gd name="f44" fmla="val 380137"/>
                <a:gd name="f45" fmla="val 378674"/>
                <a:gd name="f46" fmla="val 476362"/>
                <a:gd name="f47" fmla="val 343550"/>
                <a:gd name="f48" fmla="val 479289"/>
                <a:gd name="f49" fmla="val 340623"/>
                <a:gd name="f50" fmla="val 482581"/>
                <a:gd name="f51" fmla="val 339892"/>
                <a:gd name="f52" fmla="val 486240"/>
                <a:gd name="f53" fmla="val 341355"/>
                <a:gd name="f54" fmla="val 489899"/>
                <a:gd name="f55" fmla="val 342818"/>
                <a:gd name="f56" fmla="val 491728"/>
                <a:gd name="f57" fmla="val 345745"/>
                <a:gd name="f58" fmla="val 350136"/>
                <a:gd name="f59" fmla="val 523924"/>
                <a:gd name="f60" fmla="val 486606"/>
                <a:gd name="f61" fmla="val 536363"/>
                <a:gd name="f62" fmla="val 546608"/>
                <a:gd name="f63" fmla="val 466117"/>
                <a:gd name="f64" fmla="val 556852"/>
                <a:gd name="f65" fmla="val 453678"/>
                <a:gd name="f66" fmla="val 38050"/>
                <a:gd name="f67" fmla="val 25611"/>
                <a:gd name="f68" fmla="val 15367"/>
                <a:gd name="f69" fmla="val 5122"/>
                <a:gd name="f70" fmla="val 108296"/>
                <a:gd name="f71" fmla="val 95857"/>
                <a:gd name="f72" fmla="val 75368"/>
                <a:gd name="f73" fmla="val 520815"/>
                <a:gd name="f74" fmla="val 517522"/>
                <a:gd name="f75" fmla="val 514778"/>
                <a:gd name="f76" fmla="val 53783"/>
                <a:gd name="f77" fmla="val 512583"/>
                <a:gd name="f78" fmla="val 55978"/>
                <a:gd name="f79" fmla="val 478557"/>
                <a:gd name="f80" fmla="val 90004"/>
                <a:gd name="f81" fmla="val 542218"/>
                <a:gd name="f82" fmla="val 153665"/>
                <a:gd name="f83" fmla="val 576244"/>
                <a:gd name="f84" fmla="val 119639"/>
                <a:gd name="f85" fmla="val 578439"/>
                <a:gd name="f86" fmla="val 117444"/>
                <a:gd name="f87" fmla="val 579537"/>
                <a:gd name="f88" fmla="val 114700"/>
                <a:gd name="f89" fmla="val 111407"/>
                <a:gd name="f90" fmla="val 108114"/>
                <a:gd name="f91" fmla="val 105370"/>
                <a:gd name="f92" fmla="val 103175"/>
                <a:gd name="f93" fmla="val 529047"/>
                <a:gd name="f94" fmla="val 526852"/>
                <a:gd name="f95" fmla="val 524108"/>
                <a:gd name="f96" fmla="val 538743"/>
                <a:gd name="f97" fmla="val 553926"/>
                <a:gd name="f98" fmla="val 6220"/>
                <a:gd name="f99" fmla="val 566366"/>
                <a:gd name="f100" fmla="val 18659"/>
                <a:gd name="f101" fmla="val 613563"/>
                <a:gd name="f102" fmla="val 65856"/>
                <a:gd name="f103" fmla="val 626002"/>
                <a:gd name="f104" fmla="val 78296"/>
                <a:gd name="f105" fmla="val 93480"/>
                <a:gd name="f106" fmla="val 129335"/>
                <a:gd name="f107" fmla="val 144518"/>
                <a:gd name="f108" fmla="val 156958"/>
                <a:gd name="f109" fmla="val 324892"/>
                <a:gd name="f110" fmla="val 445629"/>
                <a:gd name="f111" fmla="val 226107"/>
                <a:gd name="f112" fmla="val 456605"/>
                <a:gd name="f113" fmla="val 211472"/>
                <a:gd name="f114" fmla="val 458068"/>
                <a:gd name="f115" fmla="val 199033"/>
                <a:gd name="f116" fmla="val 188789"/>
                <a:gd name="f117" fmla="val 443433"/>
                <a:gd name="f118" fmla="val 178544"/>
                <a:gd name="f119" fmla="val 433189"/>
                <a:gd name="f120" fmla="val 174154"/>
                <a:gd name="f121" fmla="val 420750"/>
                <a:gd name="f122" fmla="val 175617"/>
                <a:gd name="f123" fmla="val 406115"/>
                <a:gd name="f124" fmla="val 186593"/>
                <a:gd name="f125" fmla="val 307330"/>
                <a:gd name="f126" fmla="val 475264"/>
                <a:gd name="f127" fmla="val 487704"/>
                <a:gd name="f128" fmla="val 502887"/>
                <a:gd name="f129" fmla="+- 0 0 -90"/>
                <a:gd name="f130" fmla="*/ f3 1 632222"/>
                <a:gd name="f131" fmla="*/ f4 1 561974"/>
                <a:gd name="f132" fmla="+- f7 0 f5"/>
                <a:gd name="f133" fmla="+- f6 0 f5"/>
                <a:gd name="f134" fmla="*/ f129 f0 1"/>
                <a:gd name="f135" fmla="*/ f133 1 632222"/>
                <a:gd name="f136" fmla="*/ f132 1 561974"/>
                <a:gd name="f137" fmla="*/ 441238 f133 1"/>
                <a:gd name="f138" fmla="*/ 127322 f132 1"/>
                <a:gd name="f139" fmla="*/ 237083 f133 1"/>
                <a:gd name="f140" fmla="*/ 331478 f132 1"/>
                <a:gd name="f141" fmla="*/ 229400 f133 1"/>
                <a:gd name="f142" fmla="*/ 402822 f132 1"/>
                <a:gd name="f143" fmla="*/ 300745 f133 1"/>
                <a:gd name="f144" fmla="*/ 395139 f132 1"/>
                <a:gd name="f145" fmla="*/ 504900 f133 1"/>
                <a:gd name="f146" fmla="*/ 190984 f132 1"/>
                <a:gd name="f147" fmla="*/ 52685 f133 1"/>
                <a:gd name="f148" fmla="*/ 70246 f132 1"/>
                <a:gd name="f149" fmla="*/ 353430 f133 1"/>
                <a:gd name="f150" fmla="*/ 361113 f133 1"/>
                <a:gd name="f151" fmla="*/ 75734 f132 1"/>
                <a:gd name="f152" fmla="*/ 358918 f133 1"/>
                <a:gd name="f153" fmla="*/ 85612 f132 1"/>
                <a:gd name="f154" fmla="*/ 323794 f133 1"/>
                <a:gd name="f155" fmla="*/ 120736 f132 1"/>
                <a:gd name="f156" fmla="*/ 318306 f133 1"/>
                <a:gd name="f157" fmla="*/ 122931 f132 1"/>
                <a:gd name="f158" fmla="*/ 509289 f132 1"/>
                <a:gd name="f159" fmla="*/ 439043 f133 1"/>
                <a:gd name="f160" fmla="*/ 384162 f132 1"/>
                <a:gd name="f161" fmla="*/ 378674 f132 1"/>
                <a:gd name="f162" fmla="*/ 476362 f133 1"/>
                <a:gd name="f163" fmla="*/ 343550 f132 1"/>
                <a:gd name="f164" fmla="*/ 486240 f133 1"/>
                <a:gd name="f165" fmla="*/ 341355 f132 1"/>
                <a:gd name="f166" fmla="*/ 491728 f133 1"/>
                <a:gd name="f167" fmla="*/ 350136 f132 1"/>
                <a:gd name="f168" fmla="*/ 546608 f132 1"/>
                <a:gd name="f169" fmla="*/ 561974 f132 1"/>
                <a:gd name="f170" fmla="*/ 15367 f133 1"/>
                <a:gd name="f171" fmla="*/ 0 f133 1"/>
                <a:gd name="f172" fmla="*/ 520815 f133 1"/>
                <a:gd name="f173" fmla="*/ 52685 f132 1"/>
                <a:gd name="f174" fmla="*/ 512583 f133 1"/>
                <a:gd name="f175" fmla="*/ 55978 f132 1"/>
                <a:gd name="f176" fmla="*/ 478557 f133 1"/>
                <a:gd name="f177" fmla="*/ 90004 f132 1"/>
                <a:gd name="f178" fmla="*/ 542218 f133 1"/>
                <a:gd name="f179" fmla="*/ 153665 f132 1"/>
                <a:gd name="f180" fmla="*/ 576244 f133 1"/>
                <a:gd name="f181" fmla="*/ 119639 f132 1"/>
                <a:gd name="f182" fmla="*/ 579537 f133 1"/>
                <a:gd name="f183" fmla="*/ 111407 f132 1"/>
                <a:gd name="f184" fmla="*/ 103175 f132 1"/>
                <a:gd name="f185" fmla="*/ 529047 f133 1"/>
                <a:gd name="f186" fmla="*/ 0 f132 1"/>
                <a:gd name="f187" fmla="*/ 566366 f133 1"/>
                <a:gd name="f188" fmla="*/ 18659 f132 1"/>
                <a:gd name="f189" fmla="*/ 613563 f133 1"/>
                <a:gd name="f190" fmla="*/ 65856 f132 1"/>
                <a:gd name="f191" fmla="*/ 632222 f133 1"/>
                <a:gd name="f192" fmla="*/ 156958 f132 1"/>
                <a:gd name="f193" fmla="*/ 324892 f133 1"/>
                <a:gd name="f194" fmla="*/ 445629 f132 1"/>
                <a:gd name="f195" fmla="*/ 226107 f133 1"/>
                <a:gd name="f196" fmla="*/ 456605 f132 1"/>
                <a:gd name="f197" fmla="*/ 188789 f133 1"/>
                <a:gd name="f198" fmla="*/ 443433 f132 1"/>
                <a:gd name="f199" fmla="*/ 175617 f133 1"/>
                <a:gd name="f200" fmla="*/ 406115 f132 1"/>
                <a:gd name="f201" fmla="*/ 186593 f133 1"/>
                <a:gd name="f202" fmla="*/ 307330 f132 1"/>
                <a:gd name="f203" fmla="*/ 475264 f133 1"/>
                <a:gd name="f204" fmla="*/ f134 1 f2"/>
                <a:gd name="f205" fmla="*/ f137 1 632222"/>
                <a:gd name="f206" fmla="*/ f138 1 561974"/>
                <a:gd name="f207" fmla="*/ f139 1 632222"/>
                <a:gd name="f208" fmla="*/ f140 1 561974"/>
                <a:gd name="f209" fmla="*/ f141 1 632222"/>
                <a:gd name="f210" fmla="*/ f142 1 561974"/>
                <a:gd name="f211" fmla="*/ f143 1 632222"/>
                <a:gd name="f212" fmla="*/ f144 1 561974"/>
                <a:gd name="f213" fmla="*/ f145 1 632222"/>
                <a:gd name="f214" fmla="*/ f146 1 561974"/>
                <a:gd name="f215" fmla="*/ f147 1 632222"/>
                <a:gd name="f216" fmla="*/ f148 1 561974"/>
                <a:gd name="f217" fmla="*/ f149 1 632222"/>
                <a:gd name="f218" fmla="*/ f150 1 632222"/>
                <a:gd name="f219" fmla="*/ f151 1 561974"/>
                <a:gd name="f220" fmla="*/ f152 1 632222"/>
                <a:gd name="f221" fmla="*/ f153 1 561974"/>
                <a:gd name="f222" fmla="*/ f154 1 632222"/>
                <a:gd name="f223" fmla="*/ f155 1 561974"/>
                <a:gd name="f224" fmla="*/ f156 1 632222"/>
                <a:gd name="f225" fmla="*/ f157 1 561974"/>
                <a:gd name="f226" fmla="*/ f158 1 561974"/>
                <a:gd name="f227" fmla="*/ f159 1 632222"/>
                <a:gd name="f228" fmla="*/ f160 1 561974"/>
                <a:gd name="f229" fmla="*/ f161 1 561974"/>
                <a:gd name="f230" fmla="*/ f162 1 632222"/>
                <a:gd name="f231" fmla="*/ f163 1 561974"/>
                <a:gd name="f232" fmla="*/ f164 1 632222"/>
                <a:gd name="f233" fmla="*/ f165 1 561974"/>
                <a:gd name="f234" fmla="*/ f166 1 632222"/>
                <a:gd name="f235" fmla="*/ f167 1 561974"/>
                <a:gd name="f236" fmla="*/ f168 1 561974"/>
                <a:gd name="f237" fmla="*/ f169 1 561974"/>
                <a:gd name="f238" fmla="*/ f170 1 632222"/>
                <a:gd name="f239" fmla="*/ f171 1 632222"/>
                <a:gd name="f240" fmla="*/ f172 1 632222"/>
                <a:gd name="f241" fmla="*/ f173 1 561974"/>
                <a:gd name="f242" fmla="*/ f174 1 632222"/>
                <a:gd name="f243" fmla="*/ f175 1 561974"/>
                <a:gd name="f244" fmla="*/ f176 1 632222"/>
                <a:gd name="f245" fmla="*/ f177 1 561974"/>
                <a:gd name="f246" fmla="*/ f178 1 632222"/>
                <a:gd name="f247" fmla="*/ f179 1 561974"/>
                <a:gd name="f248" fmla="*/ f180 1 632222"/>
                <a:gd name="f249" fmla="*/ f181 1 561974"/>
                <a:gd name="f250" fmla="*/ f182 1 632222"/>
                <a:gd name="f251" fmla="*/ f183 1 561974"/>
                <a:gd name="f252" fmla="*/ f184 1 561974"/>
                <a:gd name="f253" fmla="*/ f185 1 632222"/>
                <a:gd name="f254" fmla="*/ f186 1 561974"/>
                <a:gd name="f255" fmla="*/ f187 1 632222"/>
                <a:gd name="f256" fmla="*/ f188 1 561974"/>
                <a:gd name="f257" fmla="*/ f189 1 632222"/>
                <a:gd name="f258" fmla="*/ f190 1 561974"/>
                <a:gd name="f259" fmla="*/ f191 1 632222"/>
                <a:gd name="f260" fmla="*/ f192 1 561974"/>
                <a:gd name="f261" fmla="*/ f193 1 632222"/>
                <a:gd name="f262" fmla="*/ f194 1 561974"/>
                <a:gd name="f263" fmla="*/ f195 1 632222"/>
                <a:gd name="f264" fmla="*/ f196 1 561974"/>
                <a:gd name="f265" fmla="*/ f197 1 632222"/>
                <a:gd name="f266" fmla="*/ f198 1 561974"/>
                <a:gd name="f267" fmla="*/ f199 1 632222"/>
                <a:gd name="f268" fmla="*/ f200 1 561974"/>
                <a:gd name="f269" fmla="*/ f201 1 632222"/>
                <a:gd name="f270" fmla="*/ f202 1 561974"/>
                <a:gd name="f271" fmla="*/ f203 1 632222"/>
                <a:gd name="f272" fmla="*/ f5 1 f135"/>
                <a:gd name="f273" fmla="*/ f6 1 f135"/>
                <a:gd name="f274" fmla="*/ f5 1 f136"/>
                <a:gd name="f275" fmla="*/ f7 1 f136"/>
                <a:gd name="f276" fmla="+- f204 0 f1"/>
                <a:gd name="f277" fmla="*/ f205 1 f135"/>
                <a:gd name="f278" fmla="*/ f206 1 f136"/>
                <a:gd name="f279" fmla="*/ f207 1 f135"/>
                <a:gd name="f280" fmla="*/ f208 1 f136"/>
                <a:gd name="f281" fmla="*/ f209 1 f135"/>
                <a:gd name="f282" fmla="*/ f210 1 f136"/>
                <a:gd name="f283" fmla="*/ f211 1 f135"/>
                <a:gd name="f284" fmla="*/ f212 1 f136"/>
                <a:gd name="f285" fmla="*/ f213 1 f135"/>
                <a:gd name="f286" fmla="*/ f214 1 f136"/>
                <a:gd name="f287" fmla="*/ f215 1 f135"/>
                <a:gd name="f288" fmla="*/ f216 1 f136"/>
                <a:gd name="f289" fmla="*/ f217 1 f135"/>
                <a:gd name="f290" fmla="*/ f218 1 f135"/>
                <a:gd name="f291" fmla="*/ f219 1 f136"/>
                <a:gd name="f292" fmla="*/ f220 1 f135"/>
                <a:gd name="f293" fmla="*/ f221 1 f136"/>
                <a:gd name="f294" fmla="*/ f222 1 f135"/>
                <a:gd name="f295" fmla="*/ f223 1 f136"/>
                <a:gd name="f296" fmla="*/ f224 1 f135"/>
                <a:gd name="f297" fmla="*/ f225 1 f136"/>
                <a:gd name="f298" fmla="*/ f226 1 f136"/>
                <a:gd name="f299" fmla="*/ f227 1 f135"/>
                <a:gd name="f300" fmla="*/ f228 1 f136"/>
                <a:gd name="f301" fmla="*/ f229 1 f136"/>
                <a:gd name="f302" fmla="*/ f230 1 f135"/>
                <a:gd name="f303" fmla="*/ f231 1 f136"/>
                <a:gd name="f304" fmla="*/ f232 1 f135"/>
                <a:gd name="f305" fmla="*/ f233 1 f136"/>
                <a:gd name="f306" fmla="*/ f234 1 f135"/>
                <a:gd name="f307" fmla="*/ f235 1 f136"/>
                <a:gd name="f308" fmla="*/ f236 1 f136"/>
                <a:gd name="f309" fmla="*/ f237 1 f136"/>
                <a:gd name="f310" fmla="*/ f238 1 f135"/>
                <a:gd name="f311" fmla="*/ f239 1 f135"/>
                <a:gd name="f312" fmla="*/ f240 1 f135"/>
                <a:gd name="f313" fmla="*/ f241 1 f136"/>
                <a:gd name="f314" fmla="*/ f242 1 f135"/>
                <a:gd name="f315" fmla="*/ f243 1 f136"/>
                <a:gd name="f316" fmla="*/ f244 1 f135"/>
                <a:gd name="f317" fmla="*/ f245 1 f136"/>
                <a:gd name="f318" fmla="*/ f246 1 f135"/>
                <a:gd name="f319" fmla="*/ f247 1 f136"/>
                <a:gd name="f320" fmla="*/ f248 1 f135"/>
                <a:gd name="f321" fmla="*/ f249 1 f136"/>
                <a:gd name="f322" fmla="*/ f250 1 f135"/>
                <a:gd name="f323" fmla="*/ f251 1 f136"/>
                <a:gd name="f324" fmla="*/ f252 1 f136"/>
                <a:gd name="f325" fmla="*/ f253 1 f135"/>
                <a:gd name="f326" fmla="*/ f254 1 f136"/>
                <a:gd name="f327" fmla="*/ f255 1 f135"/>
                <a:gd name="f328" fmla="*/ f256 1 f136"/>
                <a:gd name="f329" fmla="*/ f257 1 f135"/>
                <a:gd name="f330" fmla="*/ f258 1 f136"/>
                <a:gd name="f331" fmla="*/ f259 1 f135"/>
                <a:gd name="f332" fmla="*/ f260 1 f136"/>
                <a:gd name="f333" fmla="*/ f261 1 f135"/>
                <a:gd name="f334" fmla="*/ f262 1 f136"/>
                <a:gd name="f335" fmla="*/ f263 1 f135"/>
                <a:gd name="f336" fmla="*/ f264 1 f136"/>
                <a:gd name="f337" fmla="*/ f265 1 f135"/>
                <a:gd name="f338" fmla="*/ f266 1 f136"/>
                <a:gd name="f339" fmla="*/ f267 1 f135"/>
                <a:gd name="f340" fmla="*/ f268 1 f136"/>
                <a:gd name="f341" fmla="*/ f269 1 f135"/>
                <a:gd name="f342" fmla="*/ f270 1 f136"/>
                <a:gd name="f343" fmla="*/ f271 1 f135"/>
                <a:gd name="f344" fmla="*/ f272 f130 1"/>
                <a:gd name="f345" fmla="*/ f273 f130 1"/>
                <a:gd name="f346" fmla="*/ f275 f131 1"/>
                <a:gd name="f347" fmla="*/ f274 f131 1"/>
                <a:gd name="f348" fmla="*/ f277 f130 1"/>
                <a:gd name="f349" fmla="*/ f278 f131 1"/>
                <a:gd name="f350" fmla="*/ f279 f130 1"/>
                <a:gd name="f351" fmla="*/ f280 f131 1"/>
                <a:gd name="f352" fmla="*/ f281 f130 1"/>
                <a:gd name="f353" fmla="*/ f282 f131 1"/>
                <a:gd name="f354" fmla="*/ f283 f130 1"/>
                <a:gd name="f355" fmla="*/ f284 f131 1"/>
                <a:gd name="f356" fmla="*/ f285 f130 1"/>
                <a:gd name="f357" fmla="*/ f286 f131 1"/>
                <a:gd name="f358" fmla="*/ f287 f130 1"/>
                <a:gd name="f359" fmla="*/ f288 f131 1"/>
                <a:gd name="f360" fmla="*/ f289 f130 1"/>
                <a:gd name="f361" fmla="*/ f290 f130 1"/>
                <a:gd name="f362" fmla="*/ f291 f131 1"/>
                <a:gd name="f363" fmla="*/ f292 f130 1"/>
                <a:gd name="f364" fmla="*/ f293 f131 1"/>
                <a:gd name="f365" fmla="*/ f294 f130 1"/>
                <a:gd name="f366" fmla="*/ f295 f131 1"/>
                <a:gd name="f367" fmla="*/ f296 f130 1"/>
                <a:gd name="f368" fmla="*/ f297 f131 1"/>
                <a:gd name="f369" fmla="*/ f298 f131 1"/>
                <a:gd name="f370" fmla="*/ f299 f130 1"/>
                <a:gd name="f371" fmla="*/ f300 f131 1"/>
                <a:gd name="f372" fmla="*/ f301 f131 1"/>
                <a:gd name="f373" fmla="*/ f302 f130 1"/>
                <a:gd name="f374" fmla="*/ f303 f131 1"/>
                <a:gd name="f375" fmla="*/ f304 f130 1"/>
                <a:gd name="f376" fmla="*/ f305 f131 1"/>
                <a:gd name="f377" fmla="*/ f306 f130 1"/>
                <a:gd name="f378" fmla="*/ f307 f131 1"/>
                <a:gd name="f379" fmla="*/ f308 f131 1"/>
                <a:gd name="f380" fmla="*/ f309 f131 1"/>
                <a:gd name="f381" fmla="*/ f310 f130 1"/>
                <a:gd name="f382" fmla="*/ f311 f130 1"/>
                <a:gd name="f383" fmla="*/ f312 f130 1"/>
                <a:gd name="f384" fmla="*/ f313 f131 1"/>
                <a:gd name="f385" fmla="*/ f314 f130 1"/>
                <a:gd name="f386" fmla="*/ f315 f131 1"/>
                <a:gd name="f387" fmla="*/ f316 f130 1"/>
                <a:gd name="f388" fmla="*/ f317 f131 1"/>
                <a:gd name="f389" fmla="*/ f318 f130 1"/>
                <a:gd name="f390" fmla="*/ f319 f131 1"/>
                <a:gd name="f391" fmla="*/ f320 f130 1"/>
                <a:gd name="f392" fmla="*/ f321 f131 1"/>
                <a:gd name="f393" fmla="*/ f322 f130 1"/>
                <a:gd name="f394" fmla="*/ f323 f131 1"/>
                <a:gd name="f395" fmla="*/ f324 f131 1"/>
                <a:gd name="f396" fmla="*/ f325 f130 1"/>
                <a:gd name="f397" fmla="*/ f326 f131 1"/>
                <a:gd name="f398" fmla="*/ f327 f130 1"/>
                <a:gd name="f399" fmla="*/ f328 f131 1"/>
                <a:gd name="f400" fmla="*/ f329 f130 1"/>
                <a:gd name="f401" fmla="*/ f330 f131 1"/>
                <a:gd name="f402" fmla="*/ f331 f130 1"/>
                <a:gd name="f403" fmla="*/ f332 f131 1"/>
                <a:gd name="f404" fmla="*/ f333 f130 1"/>
                <a:gd name="f405" fmla="*/ f334 f131 1"/>
                <a:gd name="f406" fmla="*/ f335 f130 1"/>
                <a:gd name="f407" fmla="*/ f336 f131 1"/>
                <a:gd name="f408" fmla="*/ f337 f130 1"/>
                <a:gd name="f409" fmla="*/ f338 f131 1"/>
                <a:gd name="f410" fmla="*/ f339 f130 1"/>
                <a:gd name="f411" fmla="*/ f340 f131 1"/>
                <a:gd name="f412" fmla="*/ f341 f130 1"/>
                <a:gd name="f413" fmla="*/ f342 f131 1"/>
                <a:gd name="f414" fmla="*/ f343 f130 1"/>
              </a:gdLst>
              <a:ahLst/>
              <a:cxnLst>
                <a:cxn ang="3cd4">
                  <a:pos x="hc" y="t"/>
                </a:cxn>
                <a:cxn ang="0">
                  <a:pos x="r" y="vc"/>
                </a:cxn>
                <a:cxn ang="cd4">
                  <a:pos x="hc" y="b"/>
                </a:cxn>
                <a:cxn ang="cd2">
                  <a:pos x="l" y="vc"/>
                </a:cxn>
                <a:cxn ang="f276">
                  <a:pos x="f348" y="f349"/>
                </a:cxn>
                <a:cxn ang="f276">
                  <a:pos x="f350" y="f351"/>
                </a:cxn>
                <a:cxn ang="f276">
                  <a:pos x="f352" y="f353"/>
                </a:cxn>
                <a:cxn ang="f276">
                  <a:pos x="f354" y="f355"/>
                </a:cxn>
                <a:cxn ang="f276">
                  <a:pos x="f356" y="f357"/>
                </a:cxn>
                <a:cxn ang="f276">
                  <a:pos x="f358" y="f359"/>
                </a:cxn>
                <a:cxn ang="f276">
                  <a:pos x="f360" y="f359"/>
                </a:cxn>
                <a:cxn ang="f276">
                  <a:pos x="f361" y="f362"/>
                </a:cxn>
                <a:cxn ang="f276">
                  <a:pos x="f363" y="f364"/>
                </a:cxn>
                <a:cxn ang="f276">
                  <a:pos x="f365" y="f366"/>
                </a:cxn>
                <a:cxn ang="f276">
                  <a:pos x="f367" y="f368"/>
                </a:cxn>
                <a:cxn ang="f276">
                  <a:pos x="f358" y="f368"/>
                </a:cxn>
                <a:cxn ang="f276">
                  <a:pos x="f358" y="f369"/>
                </a:cxn>
                <a:cxn ang="f276">
                  <a:pos x="f370" y="f369"/>
                </a:cxn>
                <a:cxn ang="f276">
                  <a:pos x="f370" y="f371"/>
                </a:cxn>
                <a:cxn ang="f276">
                  <a:pos x="f348" y="f372"/>
                </a:cxn>
                <a:cxn ang="f276">
                  <a:pos x="f373" y="f374"/>
                </a:cxn>
                <a:cxn ang="f276">
                  <a:pos x="f375" y="f376"/>
                </a:cxn>
                <a:cxn ang="f276">
                  <a:pos x="f377" y="f378"/>
                </a:cxn>
                <a:cxn ang="f276">
                  <a:pos x="f377" y="f369"/>
                </a:cxn>
                <a:cxn ang="f276">
                  <a:pos x="f373" y="f379"/>
                </a:cxn>
                <a:cxn ang="f276">
                  <a:pos x="f370" y="f380"/>
                </a:cxn>
                <a:cxn ang="f276">
                  <a:pos x="f358" y="f380"/>
                </a:cxn>
                <a:cxn ang="f276">
                  <a:pos x="f381" y="f379"/>
                </a:cxn>
                <a:cxn ang="f276">
                  <a:pos x="f382" y="f369"/>
                </a:cxn>
                <a:cxn ang="f276">
                  <a:pos x="f382" y="f368"/>
                </a:cxn>
                <a:cxn ang="f276">
                  <a:pos x="f381" y="f364"/>
                </a:cxn>
                <a:cxn ang="f276">
                  <a:pos x="f358" y="f359"/>
                </a:cxn>
                <a:cxn ang="f276">
                  <a:pos x="f383" y="f384"/>
                </a:cxn>
                <a:cxn ang="f276">
                  <a:pos x="f385" y="f386"/>
                </a:cxn>
                <a:cxn ang="f276">
                  <a:pos x="f387" y="f388"/>
                </a:cxn>
                <a:cxn ang="f276">
                  <a:pos x="f389" y="f390"/>
                </a:cxn>
                <a:cxn ang="f276">
                  <a:pos x="f391" y="f392"/>
                </a:cxn>
                <a:cxn ang="f276">
                  <a:pos x="f393" y="f394"/>
                </a:cxn>
                <a:cxn ang="f276">
                  <a:pos x="f391" y="f395"/>
                </a:cxn>
                <a:cxn ang="f276">
                  <a:pos x="f396" y="f386"/>
                </a:cxn>
                <a:cxn ang="f276">
                  <a:pos x="f383" y="f384"/>
                </a:cxn>
                <a:cxn ang="f276">
                  <a:pos x="f383" y="f397"/>
                </a:cxn>
                <a:cxn ang="f276">
                  <a:pos x="f398" y="f399"/>
                </a:cxn>
                <a:cxn ang="f276">
                  <a:pos x="f400" y="f401"/>
                </a:cxn>
                <a:cxn ang="f276">
                  <a:pos x="f402" y="f394"/>
                </a:cxn>
                <a:cxn ang="f276">
                  <a:pos x="f400" y="f403"/>
                </a:cxn>
                <a:cxn ang="f276">
                  <a:pos x="f404" y="f405"/>
                </a:cxn>
                <a:cxn ang="f276">
                  <a:pos x="f406" y="f407"/>
                </a:cxn>
                <a:cxn ang="f276">
                  <a:pos x="f408" y="f409"/>
                </a:cxn>
                <a:cxn ang="f276">
                  <a:pos x="f410" y="f411"/>
                </a:cxn>
                <a:cxn ang="f276">
                  <a:pos x="f412" y="f413"/>
                </a:cxn>
                <a:cxn ang="f276">
                  <a:pos x="f414" y="f399"/>
                </a:cxn>
                <a:cxn ang="f276">
                  <a:pos x="f383" y="f397"/>
                </a:cxn>
              </a:cxnLst>
              <a:rect l="f344" t="f347" r="f345" b="f346"/>
              <a:pathLst>
                <a:path w="632222" h="561974">
                  <a:moveTo>
                    <a:pt x="f8" y="f9"/>
                  </a:moveTo>
                  <a:lnTo>
                    <a:pt x="f10" y="f11"/>
                  </a:lnTo>
                  <a:lnTo>
                    <a:pt x="f12" y="f13"/>
                  </a:lnTo>
                  <a:lnTo>
                    <a:pt x="f14" y="f15"/>
                  </a:lnTo>
                  <a:lnTo>
                    <a:pt x="f16" y="f17"/>
                  </a:lnTo>
                  <a:close/>
                  <a:moveTo>
                    <a:pt x="f18" y="f19"/>
                  </a:moveTo>
                  <a:lnTo>
                    <a:pt x="f20" y="f19"/>
                  </a:lnTo>
                  <a:cubicBezTo>
                    <a:pt x="f21" y="f19"/>
                    <a:pt x="f22" y="f23"/>
                    <a:pt x="f24" y="f25"/>
                  </a:cubicBezTo>
                  <a:cubicBezTo>
                    <a:pt x="f26" y="f27"/>
                    <a:pt x="f28" y="f29"/>
                    <a:pt x="f30" y="f31"/>
                  </a:cubicBezTo>
                  <a:lnTo>
                    <a:pt x="f32" y="f33"/>
                  </a:lnTo>
                  <a:cubicBezTo>
                    <a:pt x="f34" y="f35"/>
                    <a:pt x="f36" y="f37"/>
                    <a:pt x="f38" y="f37"/>
                  </a:cubicBezTo>
                  <a:lnTo>
                    <a:pt x="f18" y="f37"/>
                  </a:lnTo>
                  <a:lnTo>
                    <a:pt x="f18" y="f39"/>
                  </a:lnTo>
                  <a:lnTo>
                    <a:pt x="f40" y="f39"/>
                  </a:lnTo>
                  <a:lnTo>
                    <a:pt x="f40" y="f41"/>
                  </a:lnTo>
                  <a:cubicBezTo>
                    <a:pt x="f40" y="f42"/>
                    <a:pt x="f43" y="f44"/>
                    <a:pt x="f8" y="f45"/>
                  </a:cubicBezTo>
                  <a:lnTo>
                    <a:pt x="f46" y="f47"/>
                  </a:lnTo>
                  <a:cubicBezTo>
                    <a:pt x="f48" y="f49"/>
                    <a:pt x="f50" y="f51"/>
                    <a:pt x="f52" y="f53"/>
                  </a:cubicBezTo>
                  <a:cubicBezTo>
                    <a:pt x="f54" y="f55"/>
                    <a:pt x="f56" y="f57"/>
                    <a:pt x="f56" y="f58"/>
                  </a:cubicBezTo>
                  <a:lnTo>
                    <a:pt x="f56" y="f39"/>
                  </a:lnTo>
                  <a:cubicBezTo>
                    <a:pt x="f56" y="f59"/>
                    <a:pt x="f60" y="f61"/>
                    <a:pt x="f46" y="f62"/>
                  </a:cubicBezTo>
                  <a:cubicBezTo>
                    <a:pt x="f63" y="f64"/>
                    <a:pt x="f65" y="f7"/>
                    <a:pt x="f40" y="f7"/>
                  </a:cubicBezTo>
                  <a:lnTo>
                    <a:pt x="f18" y="f7"/>
                  </a:lnTo>
                  <a:cubicBezTo>
                    <a:pt x="f66" y="f7"/>
                    <a:pt x="f67" y="f64"/>
                    <a:pt x="f68" y="f62"/>
                  </a:cubicBezTo>
                  <a:cubicBezTo>
                    <a:pt x="f69" y="f61"/>
                    <a:pt x="f5" y="f59"/>
                    <a:pt x="f5" y="f39"/>
                  </a:cubicBezTo>
                  <a:lnTo>
                    <a:pt x="f5" y="f37"/>
                  </a:lnTo>
                  <a:cubicBezTo>
                    <a:pt x="f5" y="f70"/>
                    <a:pt x="f69" y="f71"/>
                    <a:pt x="f68" y="f31"/>
                  </a:cubicBezTo>
                  <a:cubicBezTo>
                    <a:pt x="f67" y="f72"/>
                    <a:pt x="f66" y="f19"/>
                    <a:pt x="f18" y="f19"/>
                  </a:cubicBezTo>
                  <a:close/>
                  <a:moveTo>
                    <a:pt x="f73" y="f18"/>
                  </a:moveTo>
                  <a:cubicBezTo>
                    <a:pt x="f74" y="f18"/>
                    <a:pt x="f75" y="f76"/>
                    <a:pt x="f77" y="f78"/>
                  </a:cubicBezTo>
                  <a:lnTo>
                    <a:pt x="f79" y="f80"/>
                  </a:lnTo>
                  <a:lnTo>
                    <a:pt x="f81" y="f82"/>
                  </a:lnTo>
                  <a:lnTo>
                    <a:pt x="f83" y="f84"/>
                  </a:lnTo>
                  <a:cubicBezTo>
                    <a:pt x="f85" y="f86"/>
                    <a:pt x="f87" y="f88"/>
                    <a:pt x="f87" y="f89"/>
                  </a:cubicBezTo>
                  <a:cubicBezTo>
                    <a:pt x="f87" y="f90"/>
                    <a:pt x="f85" y="f91"/>
                    <a:pt x="f83" y="f92"/>
                  </a:cubicBezTo>
                  <a:lnTo>
                    <a:pt x="f93" y="f78"/>
                  </a:lnTo>
                  <a:cubicBezTo>
                    <a:pt x="f94" y="f76"/>
                    <a:pt x="f95" y="f18"/>
                    <a:pt x="f73" y="f18"/>
                  </a:cubicBezTo>
                  <a:close/>
                  <a:moveTo>
                    <a:pt x="f73" y="f5"/>
                  </a:moveTo>
                  <a:cubicBezTo>
                    <a:pt x="f96" y="f5"/>
                    <a:pt x="f97" y="f98"/>
                    <a:pt x="f99" y="f100"/>
                  </a:cubicBezTo>
                  <a:lnTo>
                    <a:pt x="f101" y="f102"/>
                  </a:lnTo>
                  <a:cubicBezTo>
                    <a:pt x="f103" y="f104"/>
                    <a:pt x="f6" y="f105"/>
                    <a:pt x="f6" y="f89"/>
                  </a:cubicBezTo>
                  <a:cubicBezTo>
                    <a:pt x="f6" y="f106"/>
                    <a:pt x="f103" y="f107"/>
                    <a:pt x="f101" y="f108"/>
                  </a:cubicBezTo>
                  <a:lnTo>
                    <a:pt x="f109" y="f110"/>
                  </a:lnTo>
                  <a:lnTo>
                    <a:pt x="f111" y="f112"/>
                  </a:lnTo>
                  <a:cubicBezTo>
                    <a:pt x="f113" y="f114"/>
                    <a:pt x="f115" y="f65"/>
                    <a:pt x="f116" y="f117"/>
                  </a:cubicBezTo>
                  <a:cubicBezTo>
                    <a:pt x="f118" y="f119"/>
                    <a:pt x="f120" y="f121"/>
                    <a:pt x="f122" y="f123"/>
                  </a:cubicBezTo>
                  <a:lnTo>
                    <a:pt x="f124" y="f125"/>
                  </a:lnTo>
                  <a:lnTo>
                    <a:pt x="f126" y="f100"/>
                  </a:lnTo>
                  <a:cubicBezTo>
                    <a:pt x="f127" y="f98"/>
                    <a:pt x="f128" y="f5"/>
                    <a:pt x="f73" y="f5"/>
                  </a:cubicBez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5" name="TextBox 59">
              <a:extLst>
                <a:ext uri="{FF2B5EF4-FFF2-40B4-BE49-F238E27FC236}">
                  <a16:creationId xmlns:a16="http://schemas.microsoft.com/office/drawing/2014/main" id="{6AFAD5D4-17A7-4E6A-9680-3C79F821D751}"/>
                </a:ext>
              </a:extLst>
            </p:cNvPr>
            <p:cNvSpPr txBox="1"/>
            <p:nvPr/>
          </p:nvSpPr>
          <p:spPr>
            <a:xfrm>
              <a:off x="3243422" y="4939652"/>
              <a:ext cx="833585" cy="26118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5BEFC1"/>
                  </a:solidFill>
                  <a:uFillTx/>
                  <a:latin typeface="Gill Sans MT"/>
                </a:rPr>
                <a:t>30014123</a:t>
              </a:r>
            </a:p>
          </p:txBody>
        </p:sp>
      </p:grpSp>
      <p:pic>
        <p:nvPicPr>
          <p:cNvPr id="16" name="Content Placeholder 4" descr="A person wearing glasses&#10;&#10;Description automatically generated with medium confidence">
            <a:extLst>
              <a:ext uri="{FF2B5EF4-FFF2-40B4-BE49-F238E27FC236}">
                <a16:creationId xmlns:a16="http://schemas.microsoft.com/office/drawing/2014/main" id="{015C91C9-A127-4697-AA31-C564652BE63D}"/>
              </a:ext>
            </a:extLst>
          </p:cNvPr>
          <p:cNvPicPr>
            <a:picLocks noChangeAspect="1"/>
          </p:cNvPicPr>
          <p:nvPr/>
        </p:nvPicPr>
        <p:blipFill>
          <a:blip r:embed="rId5"/>
          <a:srcRect l="15406" t="2204" r="6802" b="-2204"/>
          <a:stretch>
            <a:fillRect/>
          </a:stretch>
        </p:blipFill>
        <p:spPr>
          <a:xfrm>
            <a:off x="5062630" y="1301675"/>
            <a:ext cx="2340004" cy="2257022"/>
          </a:xfrm>
          <a:prstGeom prst="rect">
            <a:avLst/>
          </a:prstGeom>
          <a:noFill/>
          <a:ln w="38103" cap="sq">
            <a:solidFill>
              <a:srgbClr val="000000"/>
            </a:solidFill>
            <a:prstDash val="solid"/>
            <a:miter/>
          </a:ln>
          <a:effectLst>
            <a:outerShdw dist="38096" dir="2700000" algn="tl">
              <a:srgbClr val="000000">
                <a:alpha val="43000"/>
              </a:srgbClr>
            </a:outerShdw>
          </a:effectLst>
        </p:spPr>
      </p:pic>
      <p:sp>
        <p:nvSpPr>
          <p:cNvPr id="17" name="Rectangle 62">
            <a:extLst>
              <a:ext uri="{FF2B5EF4-FFF2-40B4-BE49-F238E27FC236}">
                <a16:creationId xmlns:a16="http://schemas.microsoft.com/office/drawing/2014/main" id="{835383A7-BD0C-4207-B405-E7586C060CBD}"/>
              </a:ext>
            </a:extLst>
          </p:cNvPr>
          <p:cNvSpPr/>
          <p:nvPr/>
        </p:nvSpPr>
        <p:spPr>
          <a:xfrm>
            <a:off x="5097944" y="3653777"/>
            <a:ext cx="2304681" cy="393777"/>
          </a:xfrm>
          <a:prstGeom prst="rect">
            <a:avLst/>
          </a:prstGeom>
          <a:gradFill>
            <a:gsLst>
              <a:gs pos="0">
                <a:srgbClr val="A3A3C1"/>
              </a:gs>
              <a:gs pos="100000">
                <a:srgbClr val="D40AA8"/>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Gill Sans MT"/>
              </a:rPr>
              <a:t>Hossam Farfour</a:t>
            </a:r>
          </a:p>
        </p:txBody>
      </p:sp>
      <p:sp>
        <p:nvSpPr>
          <p:cNvPr id="18" name="Rectangle 63">
            <a:extLst>
              <a:ext uri="{FF2B5EF4-FFF2-40B4-BE49-F238E27FC236}">
                <a16:creationId xmlns:a16="http://schemas.microsoft.com/office/drawing/2014/main" id="{B81F2AEA-10F0-4D3E-9E38-3EC907740A56}"/>
              </a:ext>
            </a:extLst>
          </p:cNvPr>
          <p:cNvSpPr/>
          <p:nvPr/>
        </p:nvSpPr>
        <p:spPr>
          <a:xfrm>
            <a:off x="5097944" y="4334557"/>
            <a:ext cx="2340004" cy="463399"/>
          </a:xfrm>
          <a:prstGeom prst="rect">
            <a:avLst/>
          </a:prstGeom>
          <a:solidFill>
            <a:srgbClr val="FFFFFF">
              <a:alpha val="2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all" spc="0" baseline="0">
                <a:solidFill>
                  <a:srgbClr val="37335B"/>
                </a:solidFill>
                <a:uFillTx/>
                <a:latin typeface="Gill Sans MT"/>
              </a:rPr>
              <a:t>Documentation LEAD </a:t>
            </a:r>
          </a:p>
        </p:txBody>
      </p:sp>
      <p:grpSp>
        <p:nvGrpSpPr>
          <p:cNvPr id="19" name="Group 64">
            <a:extLst>
              <a:ext uri="{FF2B5EF4-FFF2-40B4-BE49-F238E27FC236}">
                <a16:creationId xmlns:a16="http://schemas.microsoft.com/office/drawing/2014/main" id="{9D36E8B8-9B5E-4B29-A894-A87C5303E672}"/>
              </a:ext>
            </a:extLst>
          </p:cNvPr>
          <p:cNvGrpSpPr/>
          <p:nvPr/>
        </p:nvGrpSpPr>
        <p:grpSpPr>
          <a:xfrm>
            <a:off x="5557704" y="4923934"/>
            <a:ext cx="1166125" cy="242992"/>
            <a:chOff x="5557704" y="4923934"/>
            <a:chExt cx="1166125" cy="242992"/>
          </a:xfrm>
        </p:grpSpPr>
        <p:sp>
          <p:nvSpPr>
            <p:cNvPr id="20" name="Freeform: Shape 66">
              <a:extLst>
                <a:ext uri="{FF2B5EF4-FFF2-40B4-BE49-F238E27FC236}">
                  <a16:creationId xmlns:a16="http://schemas.microsoft.com/office/drawing/2014/main" id="{231B26A1-C2AC-4471-969D-FEE4F7B05BCF}"/>
                </a:ext>
              </a:extLst>
            </p:cNvPr>
            <p:cNvSpPr/>
            <p:nvPr/>
          </p:nvSpPr>
          <p:spPr>
            <a:xfrm>
              <a:off x="5557704" y="4923934"/>
              <a:ext cx="291181" cy="242983"/>
            </a:xfrm>
            <a:custGeom>
              <a:avLst/>
              <a:gdLst>
                <a:gd name="f0" fmla="val 10800000"/>
                <a:gd name="f1" fmla="val 5400000"/>
                <a:gd name="f2" fmla="val 180"/>
                <a:gd name="f3" fmla="val w"/>
                <a:gd name="f4" fmla="val h"/>
                <a:gd name="f5" fmla="val 0"/>
                <a:gd name="f6" fmla="val 632222"/>
                <a:gd name="f7" fmla="val 561974"/>
                <a:gd name="f8" fmla="val 441238"/>
                <a:gd name="f9" fmla="val 127322"/>
                <a:gd name="f10" fmla="val 237083"/>
                <a:gd name="f11" fmla="val 331478"/>
                <a:gd name="f12" fmla="val 229400"/>
                <a:gd name="f13" fmla="val 402822"/>
                <a:gd name="f14" fmla="val 300745"/>
                <a:gd name="f15" fmla="val 395139"/>
                <a:gd name="f16" fmla="val 504900"/>
                <a:gd name="f17" fmla="val 190984"/>
                <a:gd name="f18" fmla="val 52685"/>
                <a:gd name="f19" fmla="val 70246"/>
                <a:gd name="f20" fmla="val 353430"/>
                <a:gd name="f21" fmla="val 357089"/>
                <a:gd name="f22" fmla="val 359649"/>
                <a:gd name="f23" fmla="val 72075"/>
                <a:gd name="f24" fmla="val 361113"/>
                <a:gd name="f25" fmla="val 75734"/>
                <a:gd name="f26" fmla="val 362577"/>
                <a:gd name="f27" fmla="val 79393"/>
                <a:gd name="f28" fmla="val 361845"/>
                <a:gd name="f29" fmla="val 82685"/>
                <a:gd name="f30" fmla="val 358918"/>
                <a:gd name="f31" fmla="val 85612"/>
                <a:gd name="f32" fmla="val 323794"/>
                <a:gd name="f33" fmla="val 120736"/>
                <a:gd name="f34" fmla="val 322331"/>
                <a:gd name="f35" fmla="val 122199"/>
                <a:gd name="f36" fmla="val 320502"/>
                <a:gd name="f37" fmla="val 122931"/>
                <a:gd name="f38" fmla="val 318306"/>
                <a:gd name="f39" fmla="val 509289"/>
                <a:gd name="f40" fmla="val 439043"/>
                <a:gd name="f41" fmla="val 384162"/>
                <a:gd name="f42" fmla="val 381966"/>
                <a:gd name="f43" fmla="val 439775"/>
                <a:gd name="f44" fmla="val 380137"/>
                <a:gd name="f45" fmla="val 378674"/>
                <a:gd name="f46" fmla="val 476362"/>
                <a:gd name="f47" fmla="val 343550"/>
                <a:gd name="f48" fmla="val 479289"/>
                <a:gd name="f49" fmla="val 340623"/>
                <a:gd name="f50" fmla="val 482581"/>
                <a:gd name="f51" fmla="val 339892"/>
                <a:gd name="f52" fmla="val 486240"/>
                <a:gd name="f53" fmla="val 341355"/>
                <a:gd name="f54" fmla="val 489899"/>
                <a:gd name="f55" fmla="val 342818"/>
                <a:gd name="f56" fmla="val 491728"/>
                <a:gd name="f57" fmla="val 345745"/>
                <a:gd name="f58" fmla="val 350136"/>
                <a:gd name="f59" fmla="val 523924"/>
                <a:gd name="f60" fmla="val 486606"/>
                <a:gd name="f61" fmla="val 536363"/>
                <a:gd name="f62" fmla="val 546608"/>
                <a:gd name="f63" fmla="val 466117"/>
                <a:gd name="f64" fmla="val 556852"/>
                <a:gd name="f65" fmla="val 453678"/>
                <a:gd name="f66" fmla="val 38050"/>
                <a:gd name="f67" fmla="val 25611"/>
                <a:gd name="f68" fmla="val 15367"/>
                <a:gd name="f69" fmla="val 5122"/>
                <a:gd name="f70" fmla="val 108296"/>
                <a:gd name="f71" fmla="val 95857"/>
                <a:gd name="f72" fmla="val 75368"/>
                <a:gd name="f73" fmla="val 520815"/>
                <a:gd name="f74" fmla="val 517522"/>
                <a:gd name="f75" fmla="val 514778"/>
                <a:gd name="f76" fmla="val 53783"/>
                <a:gd name="f77" fmla="val 512583"/>
                <a:gd name="f78" fmla="val 55978"/>
                <a:gd name="f79" fmla="val 478557"/>
                <a:gd name="f80" fmla="val 90004"/>
                <a:gd name="f81" fmla="val 542218"/>
                <a:gd name="f82" fmla="val 153665"/>
                <a:gd name="f83" fmla="val 576244"/>
                <a:gd name="f84" fmla="val 119639"/>
                <a:gd name="f85" fmla="val 578439"/>
                <a:gd name="f86" fmla="val 117444"/>
                <a:gd name="f87" fmla="val 579537"/>
                <a:gd name="f88" fmla="val 114700"/>
                <a:gd name="f89" fmla="val 111407"/>
                <a:gd name="f90" fmla="val 108114"/>
                <a:gd name="f91" fmla="val 105370"/>
                <a:gd name="f92" fmla="val 103175"/>
                <a:gd name="f93" fmla="val 529047"/>
                <a:gd name="f94" fmla="val 526852"/>
                <a:gd name="f95" fmla="val 524108"/>
                <a:gd name="f96" fmla="val 538743"/>
                <a:gd name="f97" fmla="val 553926"/>
                <a:gd name="f98" fmla="val 6220"/>
                <a:gd name="f99" fmla="val 566366"/>
                <a:gd name="f100" fmla="val 18659"/>
                <a:gd name="f101" fmla="val 613563"/>
                <a:gd name="f102" fmla="val 65856"/>
                <a:gd name="f103" fmla="val 626002"/>
                <a:gd name="f104" fmla="val 78296"/>
                <a:gd name="f105" fmla="val 93480"/>
                <a:gd name="f106" fmla="val 129335"/>
                <a:gd name="f107" fmla="val 144518"/>
                <a:gd name="f108" fmla="val 156958"/>
                <a:gd name="f109" fmla="val 324892"/>
                <a:gd name="f110" fmla="val 445629"/>
                <a:gd name="f111" fmla="val 226107"/>
                <a:gd name="f112" fmla="val 456605"/>
                <a:gd name="f113" fmla="val 211472"/>
                <a:gd name="f114" fmla="val 458068"/>
                <a:gd name="f115" fmla="val 199033"/>
                <a:gd name="f116" fmla="val 188789"/>
                <a:gd name="f117" fmla="val 443433"/>
                <a:gd name="f118" fmla="val 178544"/>
                <a:gd name="f119" fmla="val 433189"/>
                <a:gd name="f120" fmla="val 174154"/>
                <a:gd name="f121" fmla="val 420750"/>
                <a:gd name="f122" fmla="val 175617"/>
                <a:gd name="f123" fmla="val 406115"/>
                <a:gd name="f124" fmla="val 186593"/>
                <a:gd name="f125" fmla="val 307330"/>
                <a:gd name="f126" fmla="val 475264"/>
                <a:gd name="f127" fmla="val 487704"/>
                <a:gd name="f128" fmla="val 502887"/>
                <a:gd name="f129" fmla="+- 0 0 -90"/>
                <a:gd name="f130" fmla="*/ f3 1 632222"/>
                <a:gd name="f131" fmla="*/ f4 1 561974"/>
                <a:gd name="f132" fmla="+- f7 0 f5"/>
                <a:gd name="f133" fmla="+- f6 0 f5"/>
                <a:gd name="f134" fmla="*/ f129 f0 1"/>
                <a:gd name="f135" fmla="*/ f133 1 632222"/>
                <a:gd name="f136" fmla="*/ f132 1 561974"/>
                <a:gd name="f137" fmla="*/ 441238 f133 1"/>
                <a:gd name="f138" fmla="*/ 127322 f132 1"/>
                <a:gd name="f139" fmla="*/ 237083 f133 1"/>
                <a:gd name="f140" fmla="*/ 331478 f132 1"/>
                <a:gd name="f141" fmla="*/ 229400 f133 1"/>
                <a:gd name="f142" fmla="*/ 402822 f132 1"/>
                <a:gd name="f143" fmla="*/ 300745 f133 1"/>
                <a:gd name="f144" fmla="*/ 395139 f132 1"/>
                <a:gd name="f145" fmla="*/ 504900 f133 1"/>
                <a:gd name="f146" fmla="*/ 190984 f132 1"/>
                <a:gd name="f147" fmla="*/ 52685 f133 1"/>
                <a:gd name="f148" fmla="*/ 70246 f132 1"/>
                <a:gd name="f149" fmla="*/ 353430 f133 1"/>
                <a:gd name="f150" fmla="*/ 361113 f133 1"/>
                <a:gd name="f151" fmla="*/ 75734 f132 1"/>
                <a:gd name="f152" fmla="*/ 358918 f133 1"/>
                <a:gd name="f153" fmla="*/ 85612 f132 1"/>
                <a:gd name="f154" fmla="*/ 323794 f133 1"/>
                <a:gd name="f155" fmla="*/ 120736 f132 1"/>
                <a:gd name="f156" fmla="*/ 318306 f133 1"/>
                <a:gd name="f157" fmla="*/ 122931 f132 1"/>
                <a:gd name="f158" fmla="*/ 509289 f132 1"/>
                <a:gd name="f159" fmla="*/ 439043 f133 1"/>
                <a:gd name="f160" fmla="*/ 384162 f132 1"/>
                <a:gd name="f161" fmla="*/ 378674 f132 1"/>
                <a:gd name="f162" fmla="*/ 476362 f133 1"/>
                <a:gd name="f163" fmla="*/ 343550 f132 1"/>
                <a:gd name="f164" fmla="*/ 486240 f133 1"/>
                <a:gd name="f165" fmla="*/ 341355 f132 1"/>
                <a:gd name="f166" fmla="*/ 491728 f133 1"/>
                <a:gd name="f167" fmla="*/ 350136 f132 1"/>
                <a:gd name="f168" fmla="*/ 546608 f132 1"/>
                <a:gd name="f169" fmla="*/ 561974 f132 1"/>
                <a:gd name="f170" fmla="*/ 15367 f133 1"/>
                <a:gd name="f171" fmla="*/ 0 f133 1"/>
                <a:gd name="f172" fmla="*/ 520815 f133 1"/>
                <a:gd name="f173" fmla="*/ 52685 f132 1"/>
                <a:gd name="f174" fmla="*/ 512583 f133 1"/>
                <a:gd name="f175" fmla="*/ 55978 f132 1"/>
                <a:gd name="f176" fmla="*/ 478557 f133 1"/>
                <a:gd name="f177" fmla="*/ 90004 f132 1"/>
                <a:gd name="f178" fmla="*/ 542218 f133 1"/>
                <a:gd name="f179" fmla="*/ 153665 f132 1"/>
                <a:gd name="f180" fmla="*/ 576244 f133 1"/>
                <a:gd name="f181" fmla="*/ 119639 f132 1"/>
                <a:gd name="f182" fmla="*/ 579537 f133 1"/>
                <a:gd name="f183" fmla="*/ 111407 f132 1"/>
                <a:gd name="f184" fmla="*/ 103175 f132 1"/>
                <a:gd name="f185" fmla="*/ 529047 f133 1"/>
                <a:gd name="f186" fmla="*/ 0 f132 1"/>
                <a:gd name="f187" fmla="*/ 566366 f133 1"/>
                <a:gd name="f188" fmla="*/ 18659 f132 1"/>
                <a:gd name="f189" fmla="*/ 613563 f133 1"/>
                <a:gd name="f190" fmla="*/ 65856 f132 1"/>
                <a:gd name="f191" fmla="*/ 632222 f133 1"/>
                <a:gd name="f192" fmla="*/ 156958 f132 1"/>
                <a:gd name="f193" fmla="*/ 324892 f133 1"/>
                <a:gd name="f194" fmla="*/ 445629 f132 1"/>
                <a:gd name="f195" fmla="*/ 226107 f133 1"/>
                <a:gd name="f196" fmla="*/ 456605 f132 1"/>
                <a:gd name="f197" fmla="*/ 188789 f133 1"/>
                <a:gd name="f198" fmla="*/ 443433 f132 1"/>
                <a:gd name="f199" fmla="*/ 175617 f133 1"/>
                <a:gd name="f200" fmla="*/ 406115 f132 1"/>
                <a:gd name="f201" fmla="*/ 186593 f133 1"/>
                <a:gd name="f202" fmla="*/ 307330 f132 1"/>
                <a:gd name="f203" fmla="*/ 475264 f133 1"/>
                <a:gd name="f204" fmla="*/ f134 1 f2"/>
                <a:gd name="f205" fmla="*/ f137 1 632222"/>
                <a:gd name="f206" fmla="*/ f138 1 561974"/>
                <a:gd name="f207" fmla="*/ f139 1 632222"/>
                <a:gd name="f208" fmla="*/ f140 1 561974"/>
                <a:gd name="f209" fmla="*/ f141 1 632222"/>
                <a:gd name="f210" fmla="*/ f142 1 561974"/>
                <a:gd name="f211" fmla="*/ f143 1 632222"/>
                <a:gd name="f212" fmla="*/ f144 1 561974"/>
                <a:gd name="f213" fmla="*/ f145 1 632222"/>
                <a:gd name="f214" fmla="*/ f146 1 561974"/>
                <a:gd name="f215" fmla="*/ f147 1 632222"/>
                <a:gd name="f216" fmla="*/ f148 1 561974"/>
                <a:gd name="f217" fmla="*/ f149 1 632222"/>
                <a:gd name="f218" fmla="*/ f150 1 632222"/>
                <a:gd name="f219" fmla="*/ f151 1 561974"/>
                <a:gd name="f220" fmla="*/ f152 1 632222"/>
                <a:gd name="f221" fmla="*/ f153 1 561974"/>
                <a:gd name="f222" fmla="*/ f154 1 632222"/>
                <a:gd name="f223" fmla="*/ f155 1 561974"/>
                <a:gd name="f224" fmla="*/ f156 1 632222"/>
                <a:gd name="f225" fmla="*/ f157 1 561974"/>
                <a:gd name="f226" fmla="*/ f158 1 561974"/>
                <a:gd name="f227" fmla="*/ f159 1 632222"/>
                <a:gd name="f228" fmla="*/ f160 1 561974"/>
                <a:gd name="f229" fmla="*/ f161 1 561974"/>
                <a:gd name="f230" fmla="*/ f162 1 632222"/>
                <a:gd name="f231" fmla="*/ f163 1 561974"/>
                <a:gd name="f232" fmla="*/ f164 1 632222"/>
                <a:gd name="f233" fmla="*/ f165 1 561974"/>
                <a:gd name="f234" fmla="*/ f166 1 632222"/>
                <a:gd name="f235" fmla="*/ f167 1 561974"/>
                <a:gd name="f236" fmla="*/ f168 1 561974"/>
                <a:gd name="f237" fmla="*/ f169 1 561974"/>
                <a:gd name="f238" fmla="*/ f170 1 632222"/>
                <a:gd name="f239" fmla="*/ f171 1 632222"/>
                <a:gd name="f240" fmla="*/ f172 1 632222"/>
                <a:gd name="f241" fmla="*/ f173 1 561974"/>
                <a:gd name="f242" fmla="*/ f174 1 632222"/>
                <a:gd name="f243" fmla="*/ f175 1 561974"/>
                <a:gd name="f244" fmla="*/ f176 1 632222"/>
                <a:gd name="f245" fmla="*/ f177 1 561974"/>
                <a:gd name="f246" fmla="*/ f178 1 632222"/>
                <a:gd name="f247" fmla="*/ f179 1 561974"/>
                <a:gd name="f248" fmla="*/ f180 1 632222"/>
                <a:gd name="f249" fmla="*/ f181 1 561974"/>
                <a:gd name="f250" fmla="*/ f182 1 632222"/>
                <a:gd name="f251" fmla="*/ f183 1 561974"/>
                <a:gd name="f252" fmla="*/ f184 1 561974"/>
                <a:gd name="f253" fmla="*/ f185 1 632222"/>
                <a:gd name="f254" fmla="*/ f186 1 561974"/>
                <a:gd name="f255" fmla="*/ f187 1 632222"/>
                <a:gd name="f256" fmla="*/ f188 1 561974"/>
                <a:gd name="f257" fmla="*/ f189 1 632222"/>
                <a:gd name="f258" fmla="*/ f190 1 561974"/>
                <a:gd name="f259" fmla="*/ f191 1 632222"/>
                <a:gd name="f260" fmla="*/ f192 1 561974"/>
                <a:gd name="f261" fmla="*/ f193 1 632222"/>
                <a:gd name="f262" fmla="*/ f194 1 561974"/>
                <a:gd name="f263" fmla="*/ f195 1 632222"/>
                <a:gd name="f264" fmla="*/ f196 1 561974"/>
                <a:gd name="f265" fmla="*/ f197 1 632222"/>
                <a:gd name="f266" fmla="*/ f198 1 561974"/>
                <a:gd name="f267" fmla="*/ f199 1 632222"/>
                <a:gd name="f268" fmla="*/ f200 1 561974"/>
                <a:gd name="f269" fmla="*/ f201 1 632222"/>
                <a:gd name="f270" fmla="*/ f202 1 561974"/>
                <a:gd name="f271" fmla="*/ f203 1 632222"/>
                <a:gd name="f272" fmla="*/ f5 1 f135"/>
                <a:gd name="f273" fmla="*/ f6 1 f135"/>
                <a:gd name="f274" fmla="*/ f5 1 f136"/>
                <a:gd name="f275" fmla="*/ f7 1 f136"/>
                <a:gd name="f276" fmla="+- f204 0 f1"/>
                <a:gd name="f277" fmla="*/ f205 1 f135"/>
                <a:gd name="f278" fmla="*/ f206 1 f136"/>
                <a:gd name="f279" fmla="*/ f207 1 f135"/>
                <a:gd name="f280" fmla="*/ f208 1 f136"/>
                <a:gd name="f281" fmla="*/ f209 1 f135"/>
                <a:gd name="f282" fmla="*/ f210 1 f136"/>
                <a:gd name="f283" fmla="*/ f211 1 f135"/>
                <a:gd name="f284" fmla="*/ f212 1 f136"/>
                <a:gd name="f285" fmla="*/ f213 1 f135"/>
                <a:gd name="f286" fmla="*/ f214 1 f136"/>
                <a:gd name="f287" fmla="*/ f215 1 f135"/>
                <a:gd name="f288" fmla="*/ f216 1 f136"/>
                <a:gd name="f289" fmla="*/ f217 1 f135"/>
                <a:gd name="f290" fmla="*/ f218 1 f135"/>
                <a:gd name="f291" fmla="*/ f219 1 f136"/>
                <a:gd name="f292" fmla="*/ f220 1 f135"/>
                <a:gd name="f293" fmla="*/ f221 1 f136"/>
                <a:gd name="f294" fmla="*/ f222 1 f135"/>
                <a:gd name="f295" fmla="*/ f223 1 f136"/>
                <a:gd name="f296" fmla="*/ f224 1 f135"/>
                <a:gd name="f297" fmla="*/ f225 1 f136"/>
                <a:gd name="f298" fmla="*/ f226 1 f136"/>
                <a:gd name="f299" fmla="*/ f227 1 f135"/>
                <a:gd name="f300" fmla="*/ f228 1 f136"/>
                <a:gd name="f301" fmla="*/ f229 1 f136"/>
                <a:gd name="f302" fmla="*/ f230 1 f135"/>
                <a:gd name="f303" fmla="*/ f231 1 f136"/>
                <a:gd name="f304" fmla="*/ f232 1 f135"/>
                <a:gd name="f305" fmla="*/ f233 1 f136"/>
                <a:gd name="f306" fmla="*/ f234 1 f135"/>
                <a:gd name="f307" fmla="*/ f235 1 f136"/>
                <a:gd name="f308" fmla="*/ f236 1 f136"/>
                <a:gd name="f309" fmla="*/ f237 1 f136"/>
                <a:gd name="f310" fmla="*/ f238 1 f135"/>
                <a:gd name="f311" fmla="*/ f239 1 f135"/>
                <a:gd name="f312" fmla="*/ f240 1 f135"/>
                <a:gd name="f313" fmla="*/ f241 1 f136"/>
                <a:gd name="f314" fmla="*/ f242 1 f135"/>
                <a:gd name="f315" fmla="*/ f243 1 f136"/>
                <a:gd name="f316" fmla="*/ f244 1 f135"/>
                <a:gd name="f317" fmla="*/ f245 1 f136"/>
                <a:gd name="f318" fmla="*/ f246 1 f135"/>
                <a:gd name="f319" fmla="*/ f247 1 f136"/>
                <a:gd name="f320" fmla="*/ f248 1 f135"/>
                <a:gd name="f321" fmla="*/ f249 1 f136"/>
                <a:gd name="f322" fmla="*/ f250 1 f135"/>
                <a:gd name="f323" fmla="*/ f251 1 f136"/>
                <a:gd name="f324" fmla="*/ f252 1 f136"/>
                <a:gd name="f325" fmla="*/ f253 1 f135"/>
                <a:gd name="f326" fmla="*/ f254 1 f136"/>
                <a:gd name="f327" fmla="*/ f255 1 f135"/>
                <a:gd name="f328" fmla="*/ f256 1 f136"/>
                <a:gd name="f329" fmla="*/ f257 1 f135"/>
                <a:gd name="f330" fmla="*/ f258 1 f136"/>
                <a:gd name="f331" fmla="*/ f259 1 f135"/>
                <a:gd name="f332" fmla="*/ f260 1 f136"/>
                <a:gd name="f333" fmla="*/ f261 1 f135"/>
                <a:gd name="f334" fmla="*/ f262 1 f136"/>
                <a:gd name="f335" fmla="*/ f263 1 f135"/>
                <a:gd name="f336" fmla="*/ f264 1 f136"/>
                <a:gd name="f337" fmla="*/ f265 1 f135"/>
                <a:gd name="f338" fmla="*/ f266 1 f136"/>
                <a:gd name="f339" fmla="*/ f267 1 f135"/>
                <a:gd name="f340" fmla="*/ f268 1 f136"/>
                <a:gd name="f341" fmla="*/ f269 1 f135"/>
                <a:gd name="f342" fmla="*/ f270 1 f136"/>
                <a:gd name="f343" fmla="*/ f271 1 f135"/>
                <a:gd name="f344" fmla="*/ f272 f130 1"/>
                <a:gd name="f345" fmla="*/ f273 f130 1"/>
                <a:gd name="f346" fmla="*/ f275 f131 1"/>
                <a:gd name="f347" fmla="*/ f274 f131 1"/>
                <a:gd name="f348" fmla="*/ f277 f130 1"/>
                <a:gd name="f349" fmla="*/ f278 f131 1"/>
                <a:gd name="f350" fmla="*/ f279 f130 1"/>
                <a:gd name="f351" fmla="*/ f280 f131 1"/>
                <a:gd name="f352" fmla="*/ f281 f130 1"/>
                <a:gd name="f353" fmla="*/ f282 f131 1"/>
                <a:gd name="f354" fmla="*/ f283 f130 1"/>
                <a:gd name="f355" fmla="*/ f284 f131 1"/>
                <a:gd name="f356" fmla="*/ f285 f130 1"/>
                <a:gd name="f357" fmla="*/ f286 f131 1"/>
                <a:gd name="f358" fmla="*/ f287 f130 1"/>
                <a:gd name="f359" fmla="*/ f288 f131 1"/>
                <a:gd name="f360" fmla="*/ f289 f130 1"/>
                <a:gd name="f361" fmla="*/ f290 f130 1"/>
                <a:gd name="f362" fmla="*/ f291 f131 1"/>
                <a:gd name="f363" fmla="*/ f292 f130 1"/>
                <a:gd name="f364" fmla="*/ f293 f131 1"/>
                <a:gd name="f365" fmla="*/ f294 f130 1"/>
                <a:gd name="f366" fmla="*/ f295 f131 1"/>
                <a:gd name="f367" fmla="*/ f296 f130 1"/>
                <a:gd name="f368" fmla="*/ f297 f131 1"/>
                <a:gd name="f369" fmla="*/ f298 f131 1"/>
                <a:gd name="f370" fmla="*/ f299 f130 1"/>
                <a:gd name="f371" fmla="*/ f300 f131 1"/>
                <a:gd name="f372" fmla="*/ f301 f131 1"/>
                <a:gd name="f373" fmla="*/ f302 f130 1"/>
                <a:gd name="f374" fmla="*/ f303 f131 1"/>
                <a:gd name="f375" fmla="*/ f304 f130 1"/>
                <a:gd name="f376" fmla="*/ f305 f131 1"/>
                <a:gd name="f377" fmla="*/ f306 f130 1"/>
                <a:gd name="f378" fmla="*/ f307 f131 1"/>
                <a:gd name="f379" fmla="*/ f308 f131 1"/>
                <a:gd name="f380" fmla="*/ f309 f131 1"/>
                <a:gd name="f381" fmla="*/ f310 f130 1"/>
                <a:gd name="f382" fmla="*/ f311 f130 1"/>
                <a:gd name="f383" fmla="*/ f312 f130 1"/>
                <a:gd name="f384" fmla="*/ f313 f131 1"/>
                <a:gd name="f385" fmla="*/ f314 f130 1"/>
                <a:gd name="f386" fmla="*/ f315 f131 1"/>
                <a:gd name="f387" fmla="*/ f316 f130 1"/>
                <a:gd name="f388" fmla="*/ f317 f131 1"/>
                <a:gd name="f389" fmla="*/ f318 f130 1"/>
                <a:gd name="f390" fmla="*/ f319 f131 1"/>
                <a:gd name="f391" fmla="*/ f320 f130 1"/>
                <a:gd name="f392" fmla="*/ f321 f131 1"/>
                <a:gd name="f393" fmla="*/ f322 f130 1"/>
                <a:gd name="f394" fmla="*/ f323 f131 1"/>
                <a:gd name="f395" fmla="*/ f324 f131 1"/>
                <a:gd name="f396" fmla="*/ f325 f130 1"/>
                <a:gd name="f397" fmla="*/ f326 f131 1"/>
                <a:gd name="f398" fmla="*/ f327 f130 1"/>
                <a:gd name="f399" fmla="*/ f328 f131 1"/>
                <a:gd name="f400" fmla="*/ f329 f130 1"/>
                <a:gd name="f401" fmla="*/ f330 f131 1"/>
                <a:gd name="f402" fmla="*/ f331 f130 1"/>
                <a:gd name="f403" fmla="*/ f332 f131 1"/>
                <a:gd name="f404" fmla="*/ f333 f130 1"/>
                <a:gd name="f405" fmla="*/ f334 f131 1"/>
                <a:gd name="f406" fmla="*/ f335 f130 1"/>
                <a:gd name="f407" fmla="*/ f336 f131 1"/>
                <a:gd name="f408" fmla="*/ f337 f130 1"/>
                <a:gd name="f409" fmla="*/ f338 f131 1"/>
                <a:gd name="f410" fmla="*/ f339 f130 1"/>
                <a:gd name="f411" fmla="*/ f340 f131 1"/>
                <a:gd name="f412" fmla="*/ f341 f130 1"/>
                <a:gd name="f413" fmla="*/ f342 f131 1"/>
                <a:gd name="f414" fmla="*/ f343 f130 1"/>
              </a:gdLst>
              <a:ahLst/>
              <a:cxnLst>
                <a:cxn ang="3cd4">
                  <a:pos x="hc" y="t"/>
                </a:cxn>
                <a:cxn ang="0">
                  <a:pos x="r" y="vc"/>
                </a:cxn>
                <a:cxn ang="cd4">
                  <a:pos x="hc" y="b"/>
                </a:cxn>
                <a:cxn ang="cd2">
                  <a:pos x="l" y="vc"/>
                </a:cxn>
                <a:cxn ang="f276">
                  <a:pos x="f348" y="f349"/>
                </a:cxn>
                <a:cxn ang="f276">
                  <a:pos x="f350" y="f351"/>
                </a:cxn>
                <a:cxn ang="f276">
                  <a:pos x="f352" y="f353"/>
                </a:cxn>
                <a:cxn ang="f276">
                  <a:pos x="f354" y="f355"/>
                </a:cxn>
                <a:cxn ang="f276">
                  <a:pos x="f356" y="f357"/>
                </a:cxn>
                <a:cxn ang="f276">
                  <a:pos x="f358" y="f359"/>
                </a:cxn>
                <a:cxn ang="f276">
                  <a:pos x="f360" y="f359"/>
                </a:cxn>
                <a:cxn ang="f276">
                  <a:pos x="f361" y="f362"/>
                </a:cxn>
                <a:cxn ang="f276">
                  <a:pos x="f363" y="f364"/>
                </a:cxn>
                <a:cxn ang="f276">
                  <a:pos x="f365" y="f366"/>
                </a:cxn>
                <a:cxn ang="f276">
                  <a:pos x="f367" y="f368"/>
                </a:cxn>
                <a:cxn ang="f276">
                  <a:pos x="f358" y="f368"/>
                </a:cxn>
                <a:cxn ang="f276">
                  <a:pos x="f358" y="f369"/>
                </a:cxn>
                <a:cxn ang="f276">
                  <a:pos x="f370" y="f369"/>
                </a:cxn>
                <a:cxn ang="f276">
                  <a:pos x="f370" y="f371"/>
                </a:cxn>
                <a:cxn ang="f276">
                  <a:pos x="f348" y="f372"/>
                </a:cxn>
                <a:cxn ang="f276">
                  <a:pos x="f373" y="f374"/>
                </a:cxn>
                <a:cxn ang="f276">
                  <a:pos x="f375" y="f376"/>
                </a:cxn>
                <a:cxn ang="f276">
                  <a:pos x="f377" y="f378"/>
                </a:cxn>
                <a:cxn ang="f276">
                  <a:pos x="f377" y="f369"/>
                </a:cxn>
                <a:cxn ang="f276">
                  <a:pos x="f373" y="f379"/>
                </a:cxn>
                <a:cxn ang="f276">
                  <a:pos x="f370" y="f380"/>
                </a:cxn>
                <a:cxn ang="f276">
                  <a:pos x="f358" y="f380"/>
                </a:cxn>
                <a:cxn ang="f276">
                  <a:pos x="f381" y="f379"/>
                </a:cxn>
                <a:cxn ang="f276">
                  <a:pos x="f382" y="f369"/>
                </a:cxn>
                <a:cxn ang="f276">
                  <a:pos x="f382" y="f368"/>
                </a:cxn>
                <a:cxn ang="f276">
                  <a:pos x="f381" y="f364"/>
                </a:cxn>
                <a:cxn ang="f276">
                  <a:pos x="f358" y="f359"/>
                </a:cxn>
                <a:cxn ang="f276">
                  <a:pos x="f383" y="f384"/>
                </a:cxn>
                <a:cxn ang="f276">
                  <a:pos x="f385" y="f386"/>
                </a:cxn>
                <a:cxn ang="f276">
                  <a:pos x="f387" y="f388"/>
                </a:cxn>
                <a:cxn ang="f276">
                  <a:pos x="f389" y="f390"/>
                </a:cxn>
                <a:cxn ang="f276">
                  <a:pos x="f391" y="f392"/>
                </a:cxn>
                <a:cxn ang="f276">
                  <a:pos x="f393" y="f394"/>
                </a:cxn>
                <a:cxn ang="f276">
                  <a:pos x="f391" y="f395"/>
                </a:cxn>
                <a:cxn ang="f276">
                  <a:pos x="f396" y="f386"/>
                </a:cxn>
                <a:cxn ang="f276">
                  <a:pos x="f383" y="f384"/>
                </a:cxn>
                <a:cxn ang="f276">
                  <a:pos x="f383" y="f397"/>
                </a:cxn>
                <a:cxn ang="f276">
                  <a:pos x="f398" y="f399"/>
                </a:cxn>
                <a:cxn ang="f276">
                  <a:pos x="f400" y="f401"/>
                </a:cxn>
                <a:cxn ang="f276">
                  <a:pos x="f402" y="f394"/>
                </a:cxn>
                <a:cxn ang="f276">
                  <a:pos x="f400" y="f403"/>
                </a:cxn>
                <a:cxn ang="f276">
                  <a:pos x="f404" y="f405"/>
                </a:cxn>
                <a:cxn ang="f276">
                  <a:pos x="f406" y="f407"/>
                </a:cxn>
                <a:cxn ang="f276">
                  <a:pos x="f408" y="f409"/>
                </a:cxn>
                <a:cxn ang="f276">
                  <a:pos x="f410" y="f411"/>
                </a:cxn>
                <a:cxn ang="f276">
                  <a:pos x="f412" y="f413"/>
                </a:cxn>
                <a:cxn ang="f276">
                  <a:pos x="f414" y="f399"/>
                </a:cxn>
                <a:cxn ang="f276">
                  <a:pos x="f383" y="f397"/>
                </a:cxn>
              </a:cxnLst>
              <a:rect l="f344" t="f347" r="f345" b="f346"/>
              <a:pathLst>
                <a:path w="632222" h="561974">
                  <a:moveTo>
                    <a:pt x="f8" y="f9"/>
                  </a:moveTo>
                  <a:lnTo>
                    <a:pt x="f10" y="f11"/>
                  </a:lnTo>
                  <a:lnTo>
                    <a:pt x="f12" y="f13"/>
                  </a:lnTo>
                  <a:lnTo>
                    <a:pt x="f14" y="f15"/>
                  </a:lnTo>
                  <a:lnTo>
                    <a:pt x="f16" y="f17"/>
                  </a:lnTo>
                  <a:close/>
                  <a:moveTo>
                    <a:pt x="f18" y="f19"/>
                  </a:moveTo>
                  <a:lnTo>
                    <a:pt x="f20" y="f19"/>
                  </a:lnTo>
                  <a:cubicBezTo>
                    <a:pt x="f21" y="f19"/>
                    <a:pt x="f22" y="f23"/>
                    <a:pt x="f24" y="f25"/>
                  </a:cubicBezTo>
                  <a:cubicBezTo>
                    <a:pt x="f26" y="f27"/>
                    <a:pt x="f28" y="f29"/>
                    <a:pt x="f30" y="f31"/>
                  </a:cubicBezTo>
                  <a:lnTo>
                    <a:pt x="f32" y="f33"/>
                  </a:lnTo>
                  <a:cubicBezTo>
                    <a:pt x="f34" y="f35"/>
                    <a:pt x="f36" y="f37"/>
                    <a:pt x="f38" y="f37"/>
                  </a:cubicBezTo>
                  <a:lnTo>
                    <a:pt x="f18" y="f37"/>
                  </a:lnTo>
                  <a:lnTo>
                    <a:pt x="f18" y="f39"/>
                  </a:lnTo>
                  <a:lnTo>
                    <a:pt x="f40" y="f39"/>
                  </a:lnTo>
                  <a:lnTo>
                    <a:pt x="f40" y="f41"/>
                  </a:lnTo>
                  <a:cubicBezTo>
                    <a:pt x="f40" y="f42"/>
                    <a:pt x="f43" y="f44"/>
                    <a:pt x="f8" y="f45"/>
                  </a:cubicBezTo>
                  <a:lnTo>
                    <a:pt x="f46" y="f47"/>
                  </a:lnTo>
                  <a:cubicBezTo>
                    <a:pt x="f48" y="f49"/>
                    <a:pt x="f50" y="f51"/>
                    <a:pt x="f52" y="f53"/>
                  </a:cubicBezTo>
                  <a:cubicBezTo>
                    <a:pt x="f54" y="f55"/>
                    <a:pt x="f56" y="f57"/>
                    <a:pt x="f56" y="f58"/>
                  </a:cubicBezTo>
                  <a:lnTo>
                    <a:pt x="f56" y="f39"/>
                  </a:lnTo>
                  <a:cubicBezTo>
                    <a:pt x="f56" y="f59"/>
                    <a:pt x="f60" y="f61"/>
                    <a:pt x="f46" y="f62"/>
                  </a:cubicBezTo>
                  <a:cubicBezTo>
                    <a:pt x="f63" y="f64"/>
                    <a:pt x="f65" y="f7"/>
                    <a:pt x="f40" y="f7"/>
                  </a:cubicBezTo>
                  <a:lnTo>
                    <a:pt x="f18" y="f7"/>
                  </a:lnTo>
                  <a:cubicBezTo>
                    <a:pt x="f66" y="f7"/>
                    <a:pt x="f67" y="f64"/>
                    <a:pt x="f68" y="f62"/>
                  </a:cubicBezTo>
                  <a:cubicBezTo>
                    <a:pt x="f69" y="f61"/>
                    <a:pt x="f5" y="f59"/>
                    <a:pt x="f5" y="f39"/>
                  </a:cubicBezTo>
                  <a:lnTo>
                    <a:pt x="f5" y="f37"/>
                  </a:lnTo>
                  <a:cubicBezTo>
                    <a:pt x="f5" y="f70"/>
                    <a:pt x="f69" y="f71"/>
                    <a:pt x="f68" y="f31"/>
                  </a:cubicBezTo>
                  <a:cubicBezTo>
                    <a:pt x="f67" y="f72"/>
                    <a:pt x="f66" y="f19"/>
                    <a:pt x="f18" y="f19"/>
                  </a:cubicBezTo>
                  <a:close/>
                  <a:moveTo>
                    <a:pt x="f73" y="f18"/>
                  </a:moveTo>
                  <a:cubicBezTo>
                    <a:pt x="f74" y="f18"/>
                    <a:pt x="f75" y="f76"/>
                    <a:pt x="f77" y="f78"/>
                  </a:cubicBezTo>
                  <a:lnTo>
                    <a:pt x="f79" y="f80"/>
                  </a:lnTo>
                  <a:lnTo>
                    <a:pt x="f81" y="f82"/>
                  </a:lnTo>
                  <a:lnTo>
                    <a:pt x="f83" y="f84"/>
                  </a:lnTo>
                  <a:cubicBezTo>
                    <a:pt x="f85" y="f86"/>
                    <a:pt x="f87" y="f88"/>
                    <a:pt x="f87" y="f89"/>
                  </a:cubicBezTo>
                  <a:cubicBezTo>
                    <a:pt x="f87" y="f90"/>
                    <a:pt x="f85" y="f91"/>
                    <a:pt x="f83" y="f92"/>
                  </a:cubicBezTo>
                  <a:lnTo>
                    <a:pt x="f93" y="f78"/>
                  </a:lnTo>
                  <a:cubicBezTo>
                    <a:pt x="f94" y="f76"/>
                    <a:pt x="f95" y="f18"/>
                    <a:pt x="f73" y="f18"/>
                  </a:cubicBezTo>
                  <a:close/>
                  <a:moveTo>
                    <a:pt x="f73" y="f5"/>
                  </a:moveTo>
                  <a:cubicBezTo>
                    <a:pt x="f96" y="f5"/>
                    <a:pt x="f97" y="f98"/>
                    <a:pt x="f99" y="f100"/>
                  </a:cubicBezTo>
                  <a:lnTo>
                    <a:pt x="f101" y="f102"/>
                  </a:lnTo>
                  <a:cubicBezTo>
                    <a:pt x="f103" y="f104"/>
                    <a:pt x="f6" y="f105"/>
                    <a:pt x="f6" y="f89"/>
                  </a:cubicBezTo>
                  <a:cubicBezTo>
                    <a:pt x="f6" y="f106"/>
                    <a:pt x="f103" y="f107"/>
                    <a:pt x="f101" y="f108"/>
                  </a:cubicBezTo>
                  <a:lnTo>
                    <a:pt x="f109" y="f110"/>
                  </a:lnTo>
                  <a:lnTo>
                    <a:pt x="f111" y="f112"/>
                  </a:lnTo>
                  <a:cubicBezTo>
                    <a:pt x="f113" y="f114"/>
                    <a:pt x="f115" y="f65"/>
                    <a:pt x="f116" y="f117"/>
                  </a:cubicBezTo>
                  <a:cubicBezTo>
                    <a:pt x="f118" y="f119"/>
                    <a:pt x="f120" y="f121"/>
                    <a:pt x="f122" y="f123"/>
                  </a:cubicBezTo>
                  <a:lnTo>
                    <a:pt x="f124" y="f125"/>
                  </a:lnTo>
                  <a:lnTo>
                    <a:pt x="f126" y="f100"/>
                  </a:lnTo>
                  <a:cubicBezTo>
                    <a:pt x="f127" y="f98"/>
                    <a:pt x="f128" y="f5"/>
                    <a:pt x="f73" y="f5"/>
                  </a:cubicBez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21" name="TextBox 67">
              <a:extLst>
                <a:ext uri="{FF2B5EF4-FFF2-40B4-BE49-F238E27FC236}">
                  <a16:creationId xmlns:a16="http://schemas.microsoft.com/office/drawing/2014/main" id="{FF9411D3-1691-47E8-848A-D8C85F0E5FE8}"/>
                </a:ext>
              </a:extLst>
            </p:cNvPr>
            <p:cNvSpPr txBox="1"/>
            <p:nvPr/>
          </p:nvSpPr>
          <p:spPr>
            <a:xfrm>
              <a:off x="5971964" y="4929658"/>
              <a:ext cx="751865" cy="237268"/>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5BEFC1"/>
                  </a:solidFill>
                  <a:uFillTx/>
                  <a:latin typeface="Gill Sans MT"/>
                </a:rPr>
                <a:t>30008722</a:t>
              </a:r>
            </a:p>
          </p:txBody>
        </p:sp>
      </p:grpSp>
      <p:pic>
        <p:nvPicPr>
          <p:cNvPr id="22" name="Picture 69" descr="Image preview">
            <a:extLst>
              <a:ext uri="{FF2B5EF4-FFF2-40B4-BE49-F238E27FC236}">
                <a16:creationId xmlns:a16="http://schemas.microsoft.com/office/drawing/2014/main" id="{829886F0-5B86-46D7-ACA2-F828749D0FAD}"/>
              </a:ext>
            </a:extLst>
          </p:cNvPr>
          <p:cNvPicPr>
            <a:picLocks noChangeAspect="1"/>
          </p:cNvPicPr>
          <p:nvPr/>
        </p:nvPicPr>
        <p:blipFill>
          <a:blip r:embed="rId6"/>
          <a:srcRect l="235" t="26090" r="-1550" b="10980"/>
          <a:stretch>
            <a:fillRect/>
          </a:stretch>
        </p:blipFill>
        <p:spPr>
          <a:xfrm>
            <a:off x="7662333" y="1320987"/>
            <a:ext cx="1989405" cy="2196772"/>
          </a:xfrm>
          <a:prstGeom prst="rect">
            <a:avLst/>
          </a:prstGeom>
          <a:noFill/>
          <a:ln w="38103" cap="sq">
            <a:solidFill>
              <a:srgbClr val="000000"/>
            </a:solidFill>
            <a:prstDash val="solid"/>
            <a:miter/>
          </a:ln>
          <a:effectLst>
            <a:outerShdw dist="38096" dir="2700000" algn="tl">
              <a:srgbClr val="000000">
                <a:alpha val="43000"/>
              </a:srgbClr>
            </a:outerShdw>
          </a:effectLst>
        </p:spPr>
      </p:pic>
      <p:sp>
        <p:nvSpPr>
          <p:cNvPr id="23" name="Rectangle 71">
            <a:extLst>
              <a:ext uri="{FF2B5EF4-FFF2-40B4-BE49-F238E27FC236}">
                <a16:creationId xmlns:a16="http://schemas.microsoft.com/office/drawing/2014/main" id="{05A8D0C8-5364-4191-BEED-0D74860D6498}"/>
              </a:ext>
            </a:extLst>
          </p:cNvPr>
          <p:cNvSpPr/>
          <p:nvPr/>
        </p:nvSpPr>
        <p:spPr>
          <a:xfrm>
            <a:off x="7694291" y="3635754"/>
            <a:ext cx="2115089" cy="463216"/>
          </a:xfrm>
          <a:prstGeom prst="rect">
            <a:avLst/>
          </a:prstGeom>
          <a:gradFill>
            <a:gsLst>
              <a:gs pos="0">
                <a:srgbClr val="37335B"/>
              </a:gs>
              <a:gs pos="100000">
                <a:srgbClr val="D40AA8"/>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Gill Sans MT"/>
              </a:rPr>
              <a:t>Saleh Mohamed</a:t>
            </a:r>
          </a:p>
        </p:txBody>
      </p:sp>
      <p:sp>
        <p:nvSpPr>
          <p:cNvPr id="24" name="Rectangle 72">
            <a:extLst>
              <a:ext uri="{FF2B5EF4-FFF2-40B4-BE49-F238E27FC236}">
                <a16:creationId xmlns:a16="http://schemas.microsoft.com/office/drawing/2014/main" id="{3A1FAE55-ADB4-459D-8AE1-8CAA7069EA00}"/>
              </a:ext>
            </a:extLst>
          </p:cNvPr>
          <p:cNvSpPr/>
          <p:nvPr/>
        </p:nvSpPr>
        <p:spPr>
          <a:xfrm>
            <a:off x="9989847" y="3621654"/>
            <a:ext cx="2115089" cy="424766"/>
          </a:xfrm>
          <a:prstGeom prst="rect">
            <a:avLst/>
          </a:prstGeom>
          <a:gradFill>
            <a:gsLst>
              <a:gs pos="0">
                <a:srgbClr val="37335B"/>
              </a:gs>
              <a:gs pos="100000">
                <a:srgbClr val="D40AA8"/>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FFFFFF"/>
                </a:solidFill>
                <a:uFillTx/>
                <a:latin typeface="Gill Sans MT"/>
              </a:rPr>
              <a:t>Luke Waddington</a:t>
            </a:r>
          </a:p>
        </p:txBody>
      </p:sp>
      <p:sp>
        <p:nvSpPr>
          <p:cNvPr id="25" name="Rectangle 73">
            <a:extLst>
              <a:ext uri="{FF2B5EF4-FFF2-40B4-BE49-F238E27FC236}">
                <a16:creationId xmlns:a16="http://schemas.microsoft.com/office/drawing/2014/main" id="{0DFF19DD-B383-4300-A4F9-5B969F9A801C}"/>
              </a:ext>
            </a:extLst>
          </p:cNvPr>
          <p:cNvSpPr/>
          <p:nvPr/>
        </p:nvSpPr>
        <p:spPr>
          <a:xfrm>
            <a:off x="7694291" y="4267696"/>
            <a:ext cx="2210497" cy="489990"/>
          </a:xfrm>
          <a:prstGeom prst="rect">
            <a:avLst/>
          </a:prstGeom>
          <a:solidFill>
            <a:srgbClr val="FFFFFF">
              <a:alpha val="2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all" spc="0" baseline="0">
                <a:solidFill>
                  <a:srgbClr val="37335B"/>
                </a:solidFill>
                <a:uFillTx/>
                <a:latin typeface="Gill Sans MT"/>
              </a:rPr>
              <a:t>RESEARCH LEAD</a:t>
            </a:r>
          </a:p>
        </p:txBody>
      </p:sp>
      <p:sp>
        <p:nvSpPr>
          <p:cNvPr id="26" name="Rectangle 74">
            <a:extLst>
              <a:ext uri="{FF2B5EF4-FFF2-40B4-BE49-F238E27FC236}">
                <a16:creationId xmlns:a16="http://schemas.microsoft.com/office/drawing/2014/main" id="{85B5CB12-DDEA-4A08-8E39-196A4136F1B5}"/>
              </a:ext>
            </a:extLst>
          </p:cNvPr>
          <p:cNvSpPr/>
          <p:nvPr/>
        </p:nvSpPr>
        <p:spPr>
          <a:xfrm>
            <a:off x="10096274" y="4258662"/>
            <a:ext cx="1960985" cy="489990"/>
          </a:xfrm>
          <a:prstGeom prst="rect">
            <a:avLst/>
          </a:prstGeom>
          <a:solidFill>
            <a:srgbClr val="FFFFFF">
              <a:alpha val="25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1" i="0" u="none" strike="noStrike" kern="1200" cap="all" spc="0" baseline="0" dirty="0">
              <a:solidFill>
                <a:srgbClr val="37335B"/>
              </a:solidFill>
              <a:uFillTx/>
              <a:latin typeface="Gill Sans MT"/>
            </a:endParaRPr>
          </a:p>
        </p:txBody>
      </p:sp>
      <p:grpSp>
        <p:nvGrpSpPr>
          <p:cNvPr id="27" name="Group 75">
            <a:extLst>
              <a:ext uri="{FF2B5EF4-FFF2-40B4-BE49-F238E27FC236}">
                <a16:creationId xmlns:a16="http://schemas.microsoft.com/office/drawing/2014/main" id="{8EFF2265-69BF-47DC-B45E-9499B86B8CF5}"/>
              </a:ext>
            </a:extLst>
          </p:cNvPr>
          <p:cNvGrpSpPr/>
          <p:nvPr/>
        </p:nvGrpSpPr>
        <p:grpSpPr>
          <a:xfrm>
            <a:off x="7871959" y="4950799"/>
            <a:ext cx="1625346" cy="393777"/>
            <a:chOff x="7871959" y="4950799"/>
            <a:chExt cx="1625346" cy="393777"/>
          </a:xfrm>
        </p:grpSpPr>
        <p:sp>
          <p:nvSpPr>
            <p:cNvPr id="28" name="Freeform: Shape 77">
              <a:extLst>
                <a:ext uri="{FF2B5EF4-FFF2-40B4-BE49-F238E27FC236}">
                  <a16:creationId xmlns:a16="http://schemas.microsoft.com/office/drawing/2014/main" id="{30972EB5-A5F5-4E7D-A434-5F5E82CE7A47}"/>
                </a:ext>
              </a:extLst>
            </p:cNvPr>
            <p:cNvSpPr/>
            <p:nvPr/>
          </p:nvSpPr>
          <p:spPr>
            <a:xfrm>
              <a:off x="7871959" y="4950799"/>
              <a:ext cx="405847" cy="393777"/>
            </a:xfrm>
            <a:custGeom>
              <a:avLst/>
              <a:gdLst>
                <a:gd name="f0" fmla="val 10800000"/>
                <a:gd name="f1" fmla="val 5400000"/>
                <a:gd name="f2" fmla="val 180"/>
                <a:gd name="f3" fmla="val w"/>
                <a:gd name="f4" fmla="val h"/>
                <a:gd name="f5" fmla="val 0"/>
                <a:gd name="f6" fmla="val 632222"/>
                <a:gd name="f7" fmla="val 561974"/>
                <a:gd name="f8" fmla="val 441238"/>
                <a:gd name="f9" fmla="val 127322"/>
                <a:gd name="f10" fmla="val 237083"/>
                <a:gd name="f11" fmla="val 331478"/>
                <a:gd name="f12" fmla="val 229400"/>
                <a:gd name="f13" fmla="val 402822"/>
                <a:gd name="f14" fmla="val 300745"/>
                <a:gd name="f15" fmla="val 395139"/>
                <a:gd name="f16" fmla="val 504900"/>
                <a:gd name="f17" fmla="val 190984"/>
                <a:gd name="f18" fmla="val 52685"/>
                <a:gd name="f19" fmla="val 70246"/>
                <a:gd name="f20" fmla="val 353430"/>
                <a:gd name="f21" fmla="val 357089"/>
                <a:gd name="f22" fmla="val 359649"/>
                <a:gd name="f23" fmla="val 72075"/>
                <a:gd name="f24" fmla="val 361113"/>
                <a:gd name="f25" fmla="val 75734"/>
                <a:gd name="f26" fmla="val 362577"/>
                <a:gd name="f27" fmla="val 79393"/>
                <a:gd name="f28" fmla="val 361845"/>
                <a:gd name="f29" fmla="val 82685"/>
                <a:gd name="f30" fmla="val 358918"/>
                <a:gd name="f31" fmla="val 85612"/>
                <a:gd name="f32" fmla="val 323794"/>
                <a:gd name="f33" fmla="val 120736"/>
                <a:gd name="f34" fmla="val 322331"/>
                <a:gd name="f35" fmla="val 122199"/>
                <a:gd name="f36" fmla="val 320502"/>
                <a:gd name="f37" fmla="val 122931"/>
                <a:gd name="f38" fmla="val 318306"/>
                <a:gd name="f39" fmla="val 509289"/>
                <a:gd name="f40" fmla="val 439043"/>
                <a:gd name="f41" fmla="val 384162"/>
                <a:gd name="f42" fmla="val 381966"/>
                <a:gd name="f43" fmla="val 439775"/>
                <a:gd name="f44" fmla="val 380137"/>
                <a:gd name="f45" fmla="val 378674"/>
                <a:gd name="f46" fmla="val 476362"/>
                <a:gd name="f47" fmla="val 343550"/>
                <a:gd name="f48" fmla="val 479289"/>
                <a:gd name="f49" fmla="val 340623"/>
                <a:gd name="f50" fmla="val 482581"/>
                <a:gd name="f51" fmla="val 339892"/>
                <a:gd name="f52" fmla="val 486240"/>
                <a:gd name="f53" fmla="val 341355"/>
                <a:gd name="f54" fmla="val 489899"/>
                <a:gd name="f55" fmla="val 342818"/>
                <a:gd name="f56" fmla="val 491728"/>
                <a:gd name="f57" fmla="val 345745"/>
                <a:gd name="f58" fmla="val 350136"/>
                <a:gd name="f59" fmla="val 523924"/>
                <a:gd name="f60" fmla="val 486606"/>
                <a:gd name="f61" fmla="val 536363"/>
                <a:gd name="f62" fmla="val 546608"/>
                <a:gd name="f63" fmla="val 466117"/>
                <a:gd name="f64" fmla="val 556852"/>
                <a:gd name="f65" fmla="val 453678"/>
                <a:gd name="f66" fmla="val 38050"/>
                <a:gd name="f67" fmla="val 25611"/>
                <a:gd name="f68" fmla="val 15367"/>
                <a:gd name="f69" fmla="val 5122"/>
                <a:gd name="f70" fmla="val 108296"/>
                <a:gd name="f71" fmla="val 95857"/>
                <a:gd name="f72" fmla="val 75368"/>
                <a:gd name="f73" fmla="val 520815"/>
                <a:gd name="f74" fmla="val 517522"/>
                <a:gd name="f75" fmla="val 514778"/>
                <a:gd name="f76" fmla="val 53783"/>
                <a:gd name="f77" fmla="val 512583"/>
                <a:gd name="f78" fmla="val 55978"/>
                <a:gd name="f79" fmla="val 478557"/>
                <a:gd name="f80" fmla="val 90004"/>
                <a:gd name="f81" fmla="val 542218"/>
                <a:gd name="f82" fmla="val 153665"/>
                <a:gd name="f83" fmla="val 576244"/>
                <a:gd name="f84" fmla="val 119639"/>
                <a:gd name="f85" fmla="val 578439"/>
                <a:gd name="f86" fmla="val 117444"/>
                <a:gd name="f87" fmla="val 579537"/>
                <a:gd name="f88" fmla="val 114700"/>
                <a:gd name="f89" fmla="val 111407"/>
                <a:gd name="f90" fmla="val 108114"/>
                <a:gd name="f91" fmla="val 105370"/>
                <a:gd name="f92" fmla="val 103175"/>
                <a:gd name="f93" fmla="val 529047"/>
                <a:gd name="f94" fmla="val 526852"/>
                <a:gd name="f95" fmla="val 524108"/>
                <a:gd name="f96" fmla="val 538743"/>
                <a:gd name="f97" fmla="val 553926"/>
                <a:gd name="f98" fmla="val 6220"/>
                <a:gd name="f99" fmla="val 566366"/>
                <a:gd name="f100" fmla="val 18659"/>
                <a:gd name="f101" fmla="val 613563"/>
                <a:gd name="f102" fmla="val 65856"/>
                <a:gd name="f103" fmla="val 626002"/>
                <a:gd name="f104" fmla="val 78296"/>
                <a:gd name="f105" fmla="val 93480"/>
                <a:gd name="f106" fmla="val 129335"/>
                <a:gd name="f107" fmla="val 144518"/>
                <a:gd name="f108" fmla="val 156958"/>
                <a:gd name="f109" fmla="val 324892"/>
                <a:gd name="f110" fmla="val 445629"/>
                <a:gd name="f111" fmla="val 226107"/>
                <a:gd name="f112" fmla="val 456605"/>
                <a:gd name="f113" fmla="val 211472"/>
                <a:gd name="f114" fmla="val 458068"/>
                <a:gd name="f115" fmla="val 199033"/>
                <a:gd name="f116" fmla="val 188789"/>
                <a:gd name="f117" fmla="val 443433"/>
                <a:gd name="f118" fmla="val 178544"/>
                <a:gd name="f119" fmla="val 433189"/>
                <a:gd name="f120" fmla="val 174154"/>
                <a:gd name="f121" fmla="val 420750"/>
                <a:gd name="f122" fmla="val 175617"/>
                <a:gd name="f123" fmla="val 406115"/>
                <a:gd name="f124" fmla="val 186593"/>
                <a:gd name="f125" fmla="val 307330"/>
                <a:gd name="f126" fmla="val 475264"/>
                <a:gd name="f127" fmla="val 487704"/>
                <a:gd name="f128" fmla="val 502887"/>
                <a:gd name="f129" fmla="+- 0 0 -90"/>
                <a:gd name="f130" fmla="*/ f3 1 632222"/>
                <a:gd name="f131" fmla="*/ f4 1 561974"/>
                <a:gd name="f132" fmla="+- f7 0 f5"/>
                <a:gd name="f133" fmla="+- f6 0 f5"/>
                <a:gd name="f134" fmla="*/ f129 f0 1"/>
                <a:gd name="f135" fmla="*/ f133 1 632222"/>
                <a:gd name="f136" fmla="*/ f132 1 561974"/>
                <a:gd name="f137" fmla="*/ 441238 f133 1"/>
                <a:gd name="f138" fmla="*/ 127322 f132 1"/>
                <a:gd name="f139" fmla="*/ 237083 f133 1"/>
                <a:gd name="f140" fmla="*/ 331478 f132 1"/>
                <a:gd name="f141" fmla="*/ 229400 f133 1"/>
                <a:gd name="f142" fmla="*/ 402822 f132 1"/>
                <a:gd name="f143" fmla="*/ 300745 f133 1"/>
                <a:gd name="f144" fmla="*/ 395139 f132 1"/>
                <a:gd name="f145" fmla="*/ 504900 f133 1"/>
                <a:gd name="f146" fmla="*/ 190984 f132 1"/>
                <a:gd name="f147" fmla="*/ 52685 f133 1"/>
                <a:gd name="f148" fmla="*/ 70246 f132 1"/>
                <a:gd name="f149" fmla="*/ 353430 f133 1"/>
                <a:gd name="f150" fmla="*/ 361113 f133 1"/>
                <a:gd name="f151" fmla="*/ 75734 f132 1"/>
                <a:gd name="f152" fmla="*/ 358918 f133 1"/>
                <a:gd name="f153" fmla="*/ 85612 f132 1"/>
                <a:gd name="f154" fmla="*/ 323794 f133 1"/>
                <a:gd name="f155" fmla="*/ 120736 f132 1"/>
                <a:gd name="f156" fmla="*/ 318306 f133 1"/>
                <a:gd name="f157" fmla="*/ 122931 f132 1"/>
                <a:gd name="f158" fmla="*/ 509289 f132 1"/>
                <a:gd name="f159" fmla="*/ 439043 f133 1"/>
                <a:gd name="f160" fmla="*/ 384162 f132 1"/>
                <a:gd name="f161" fmla="*/ 378674 f132 1"/>
                <a:gd name="f162" fmla="*/ 476362 f133 1"/>
                <a:gd name="f163" fmla="*/ 343550 f132 1"/>
                <a:gd name="f164" fmla="*/ 486240 f133 1"/>
                <a:gd name="f165" fmla="*/ 341355 f132 1"/>
                <a:gd name="f166" fmla="*/ 491728 f133 1"/>
                <a:gd name="f167" fmla="*/ 350136 f132 1"/>
                <a:gd name="f168" fmla="*/ 546608 f132 1"/>
                <a:gd name="f169" fmla="*/ 561974 f132 1"/>
                <a:gd name="f170" fmla="*/ 15367 f133 1"/>
                <a:gd name="f171" fmla="*/ 0 f133 1"/>
                <a:gd name="f172" fmla="*/ 520815 f133 1"/>
                <a:gd name="f173" fmla="*/ 52685 f132 1"/>
                <a:gd name="f174" fmla="*/ 512583 f133 1"/>
                <a:gd name="f175" fmla="*/ 55978 f132 1"/>
                <a:gd name="f176" fmla="*/ 478557 f133 1"/>
                <a:gd name="f177" fmla="*/ 90004 f132 1"/>
                <a:gd name="f178" fmla="*/ 542218 f133 1"/>
                <a:gd name="f179" fmla="*/ 153665 f132 1"/>
                <a:gd name="f180" fmla="*/ 576244 f133 1"/>
                <a:gd name="f181" fmla="*/ 119639 f132 1"/>
                <a:gd name="f182" fmla="*/ 579537 f133 1"/>
                <a:gd name="f183" fmla="*/ 111407 f132 1"/>
                <a:gd name="f184" fmla="*/ 103175 f132 1"/>
                <a:gd name="f185" fmla="*/ 529047 f133 1"/>
                <a:gd name="f186" fmla="*/ 0 f132 1"/>
                <a:gd name="f187" fmla="*/ 566366 f133 1"/>
                <a:gd name="f188" fmla="*/ 18659 f132 1"/>
                <a:gd name="f189" fmla="*/ 613563 f133 1"/>
                <a:gd name="f190" fmla="*/ 65856 f132 1"/>
                <a:gd name="f191" fmla="*/ 632222 f133 1"/>
                <a:gd name="f192" fmla="*/ 156958 f132 1"/>
                <a:gd name="f193" fmla="*/ 324892 f133 1"/>
                <a:gd name="f194" fmla="*/ 445629 f132 1"/>
                <a:gd name="f195" fmla="*/ 226107 f133 1"/>
                <a:gd name="f196" fmla="*/ 456605 f132 1"/>
                <a:gd name="f197" fmla="*/ 188789 f133 1"/>
                <a:gd name="f198" fmla="*/ 443433 f132 1"/>
                <a:gd name="f199" fmla="*/ 175617 f133 1"/>
                <a:gd name="f200" fmla="*/ 406115 f132 1"/>
                <a:gd name="f201" fmla="*/ 186593 f133 1"/>
                <a:gd name="f202" fmla="*/ 307330 f132 1"/>
                <a:gd name="f203" fmla="*/ 475264 f133 1"/>
                <a:gd name="f204" fmla="*/ f134 1 f2"/>
                <a:gd name="f205" fmla="*/ f137 1 632222"/>
                <a:gd name="f206" fmla="*/ f138 1 561974"/>
                <a:gd name="f207" fmla="*/ f139 1 632222"/>
                <a:gd name="f208" fmla="*/ f140 1 561974"/>
                <a:gd name="f209" fmla="*/ f141 1 632222"/>
                <a:gd name="f210" fmla="*/ f142 1 561974"/>
                <a:gd name="f211" fmla="*/ f143 1 632222"/>
                <a:gd name="f212" fmla="*/ f144 1 561974"/>
                <a:gd name="f213" fmla="*/ f145 1 632222"/>
                <a:gd name="f214" fmla="*/ f146 1 561974"/>
                <a:gd name="f215" fmla="*/ f147 1 632222"/>
                <a:gd name="f216" fmla="*/ f148 1 561974"/>
                <a:gd name="f217" fmla="*/ f149 1 632222"/>
                <a:gd name="f218" fmla="*/ f150 1 632222"/>
                <a:gd name="f219" fmla="*/ f151 1 561974"/>
                <a:gd name="f220" fmla="*/ f152 1 632222"/>
                <a:gd name="f221" fmla="*/ f153 1 561974"/>
                <a:gd name="f222" fmla="*/ f154 1 632222"/>
                <a:gd name="f223" fmla="*/ f155 1 561974"/>
                <a:gd name="f224" fmla="*/ f156 1 632222"/>
                <a:gd name="f225" fmla="*/ f157 1 561974"/>
                <a:gd name="f226" fmla="*/ f158 1 561974"/>
                <a:gd name="f227" fmla="*/ f159 1 632222"/>
                <a:gd name="f228" fmla="*/ f160 1 561974"/>
                <a:gd name="f229" fmla="*/ f161 1 561974"/>
                <a:gd name="f230" fmla="*/ f162 1 632222"/>
                <a:gd name="f231" fmla="*/ f163 1 561974"/>
                <a:gd name="f232" fmla="*/ f164 1 632222"/>
                <a:gd name="f233" fmla="*/ f165 1 561974"/>
                <a:gd name="f234" fmla="*/ f166 1 632222"/>
                <a:gd name="f235" fmla="*/ f167 1 561974"/>
                <a:gd name="f236" fmla="*/ f168 1 561974"/>
                <a:gd name="f237" fmla="*/ f169 1 561974"/>
                <a:gd name="f238" fmla="*/ f170 1 632222"/>
                <a:gd name="f239" fmla="*/ f171 1 632222"/>
                <a:gd name="f240" fmla="*/ f172 1 632222"/>
                <a:gd name="f241" fmla="*/ f173 1 561974"/>
                <a:gd name="f242" fmla="*/ f174 1 632222"/>
                <a:gd name="f243" fmla="*/ f175 1 561974"/>
                <a:gd name="f244" fmla="*/ f176 1 632222"/>
                <a:gd name="f245" fmla="*/ f177 1 561974"/>
                <a:gd name="f246" fmla="*/ f178 1 632222"/>
                <a:gd name="f247" fmla="*/ f179 1 561974"/>
                <a:gd name="f248" fmla="*/ f180 1 632222"/>
                <a:gd name="f249" fmla="*/ f181 1 561974"/>
                <a:gd name="f250" fmla="*/ f182 1 632222"/>
                <a:gd name="f251" fmla="*/ f183 1 561974"/>
                <a:gd name="f252" fmla="*/ f184 1 561974"/>
                <a:gd name="f253" fmla="*/ f185 1 632222"/>
                <a:gd name="f254" fmla="*/ f186 1 561974"/>
                <a:gd name="f255" fmla="*/ f187 1 632222"/>
                <a:gd name="f256" fmla="*/ f188 1 561974"/>
                <a:gd name="f257" fmla="*/ f189 1 632222"/>
                <a:gd name="f258" fmla="*/ f190 1 561974"/>
                <a:gd name="f259" fmla="*/ f191 1 632222"/>
                <a:gd name="f260" fmla="*/ f192 1 561974"/>
                <a:gd name="f261" fmla="*/ f193 1 632222"/>
                <a:gd name="f262" fmla="*/ f194 1 561974"/>
                <a:gd name="f263" fmla="*/ f195 1 632222"/>
                <a:gd name="f264" fmla="*/ f196 1 561974"/>
                <a:gd name="f265" fmla="*/ f197 1 632222"/>
                <a:gd name="f266" fmla="*/ f198 1 561974"/>
                <a:gd name="f267" fmla="*/ f199 1 632222"/>
                <a:gd name="f268" fmla="*/ f200 1 561974"/>
                <a:gd name="f269" fmla="*/ f201 1 632222"/>
                <a:gd name="f270" fmla="*/ f202 1 561974"/>
                <a:gd name="f271" fmla="*/ f203 1 632222"/>
                <a:gd name="f272" fmla="*/ f5 1 f135"/>
                <a:gd name="f273" fmla="*/ f6 1 f135"/>
                <a:gd name="f274" fmla="*/ f5 1 f136"/>
                <a:gd name="f275" fmla="*/ f7 1 f136"/>
                <a:gd name="f276" fmla="+- f204 0 f1"/>
                <a:gd name="f277" fmla="*/ f205 1 f135"/>
                <a:gd name="f278" fmla="*/ f206 1 f136"/>
                <a:gd name="f279" fmla="*/ f207 1 f135"/>
                <a:gd name="f280" fmla="*/ f208 1 f136"/>
                <a:gd name="f281" fmla="*/ f209 1 f135"/>
                <a:gd name="f282" fmla="*/ f210 1 f136"/>
                <a:gd name="f283" fmla="*/ f211 1 f135"/>
                <a:gd name="f284" fmla="*/ f212 1 f136"/>
                <a:gd name="f285" fmla="*/ f213 1 f135"/>
                <a:gd name="f286" fmla="*/ f214 1 f136"/>
                <a:gd name="f287" fmla="*/ f215 1 f135"/>
                <a:gd name="f288" fmla="*/ f216 1 f136"/>
                <a:gd name="f289" fmla="*/ f217 1 f135"/>
                <a:gd name="f290" fmla="*/ f218 1 f135"/>
                <a:gd name="f291" fmla="*/ f219 1 f136"/>
                <a:gd name="f292" fmla="*/ f220 1 f135"/>
                <a:gd name="f293" fmla="*/ f221 1 f136"/>
                <a:gd name="f294" fmla="*/ f222 1 f135"/>
                <a:gd name="f295" fmla="*/ f223 1 f136"/>
                <a:gd name="f296" fmla="*/ f224 1 f135"/>
                <a:gd name="f297" fmla="*/ f225 1 f136"/>
                <a:gd name="f298" fmla="*/ f226 1 f136"/>
                <a:gd name="f299" fmla="*/ f227 1 f135"/>
                <a:gd name="f300" fmla="*/ f228 1 f136"/>
                <a:gd name="f301" fmla="*/ f229 1 f136"/>
                <a:gd name="f302" fmla="*/ f230 1 f135"/>
                <a:gd name="f303" fmla="*/ f231 1 f136"/>
                <a:gd name="f304" fmla="*/ f232 1 f135"/>
                <a:gd name="f305" fmla="*/ f233 1 f136"/>
                <a:gd name="f306" fmla="*/ f234 1 f135"/>
                <a:gd name="f307" fmla="*/ f235 1 f136"/>
                <a:gd name="f308" fmla="*/ f236 1 f136"/>
                <a:gd name="f309" fmla="*/ f237 1 f136"/>
                <a:gd name="f310" fmla="*/ f238 1 f135"/>
                <a:gd name="f311" fmla="*/ f239 1 f135"/>
                <a:gd name="f312" fmla="*/ f240 1 f135"/>
                <a:gd name="f313" fmla="*/ f241 1 f136"/>
                <a:gd name="f314" fmla="*/ f242 1 f135"/>
                <a:gd name="f315" fmla="*/ f243 1 f136"/>
                <a:gd name="f316" fmla="*/ f244 1 f135"/>
                <a:gd name="f317" fmla="*/ f245 1 f136"/>
                <a:gd name="f318" fmla="*/ f246 1 f135"/>
                <a:gd name="f319" fmla="*/ f247 1 f136"/>
                <a:gd name="f320" fmla="*/ f248 1 f135"/>
                <a:gd name="f321" fmla="*/ f249 1 f136"/>
                <a:gd name="f322" fmla="*/ f250 1 f135"/>
                <a:gd name="f323" fmla="*/ f251 1 f136"/>
                <a:gd name="f324" fmla="*/ f252 1 f136"/>
                <a:gd name="f325" fmla="*/ f253 1 f135"/>
                <a:gd name="f326" fmla="*/ f254 1 f136"/>
                <a:gd name="f327" fmla="*/ f255 1 f135"/>
                <a:gd name="f328" fmla="*/ f256 1 f136"/>
                <a:gd name="f329" fmla="*/ f257 1 f135"/>
                <a:gd name="f330" fmla="*/ f258 1 f136"/>
                <a:gd name="f331" fmla="*/ f259 1 f135"/>
                <a:gd name="f332" fmla="*/ f260 1 f136"/>
                <a:gd name="f333" fmla="*/ f261 1 f135"/>
                <a:gd name="f334" fmla="*/ f262 1 f136"/>
                <a:gd name="f335" fmla="*/ f263 1 f135"/>
                <a:gd name="f336" fmla="*/ f264 1 f136"/>
                <a:gd name="f337" fmla="*/ f265 1 f135"/>
                <a:gd name="f338" fmla="*/ f266 1 f136"/>
                <a:gd name="f339" fmla="*/ f267 1 f135"/>
                <a:gd name="f340" fmla="*/ f268 1 f136"/>
                <a:gd name="f341" fmla="*/ f269 1 f135"/>
                <a:gd name="f342" fmla="*/ f270 1 f136"/>
                <a:gd name="f343" fmla="*/ f271 1 f135"/>
                <a:gd name="f344" fmla="*/ f272 f130 1"/>
                <a:gd name="f345" fmla="*/ f273 f130 1"/>
                <a:gd name="f346" fmla="*/ f275 f131 1"/>
                <a:gd name="f347" fmla="*/ f274 f131 1"/>
                <a:gd name="f348" fmla="*/ f277 f130 1"/>
                <a:gd name="f349" fmla="*/ f278 f131 1"/>
                <a:gd name="f350" fmla="*/ f279 f130 1"/>
                <a:gd name="f351" fmla="*/ f280 f131 1"/>
                <a:gd name="f352" fmla="*/ f281 f130 1"/>
                <a:gd name="f353" fmla="*/ f282 f131 1"/>
                <a:gd name="f354" fmla="*/ f283 f130 1"/>
                <a:gd name="f355" fmla="*/ f284 f131 1"/>
                <a:gd name="f356" fmla="*/ f285 f130 1"/>
                <a:gd name="f357" fmla="*/ f286 f131 1"/>
                <a:gd name="f358" fmla="*/ f287 f130 1"/>
                <a:gd name="f359" fmla="*/ f288 f131 1"/>
                <a:gd name="f360" fmla="*/ f289 f130 1"/>
                <a:gd name="f361" fmla="*/ f290 f130 1"/>
                <a:gd name="f362" fmla="*/ f291 f131 1"/>
                <a:gd name="f363" fmla="*/ f292 f130 1"/>
                <a:gd name="f364" fmla="*/ f293 f131 1"/>
                <a:gd name="f365" fmla="*/ f294 f130 1"/>
                <a:gd name="f366" fmla="*/ f295 f131 1"/>
                <a:gd name="f367" fmla="*/ f296 f130 1"/>
                <a:gd name="f368" fmla="*/ f297 f131 1"/>
                <a:gd name="f369" fmla="*/ f298 f131 1"/>
                <a:gd name="f370" fmla="*/ f299 f130 1"/>
                <a:gd name="f371" fmla="*/ f300 f131 1"/>
                <a:gd name="f372" fmla="*/ f301 f131 1"/>
                <a:gd name="f373" fmla="*/ f302 f130 1"/>
                <a:gd name="f374" fmla="*/ f303 f131 1"/>
                <a:gd name="f375" fmla="*/ f304 f130 1"/>
                <a:gd name="f376" fmla="*/ f305 f131 1"/>
                <a:gd name="f377" fmla="*/ f306 f130 1"/>
                <a:gd name="f378" fmla="*/ f307 f131 1"/>
                <a:gd name="f379" fmla="*/ f308 f131 1"/>
                <a:gd name="f380" fmla="*/ f309 f131 1"/>
                <a:gd name="f381" fmla="*/ f310 f130 1"/>
                <a:gd name="f382" fmla="*/ f311 f130 1"/>
                <a:gd name="f383" fmla="*/ f312 f130 1"/>
                <a:gd name="f384" fmla="*/ f313 f131 1"/>
                <a:gd name="f385" fmla="*/ f314 f130 1"/>
                <a:gd name="f386" fmla="*/ f315 f131 1"/>
                <a:gd name="f387" fmla="*/ f316 f130 1"/>
                <a:gd name="f388" fmla="*/ f317 f131 1"/>
                <a:gd name="f389" fmla="*/ f318 f130 1"/>
                <a:gd name="f390" fmla="*/ f319 f131 1"/>
                <a:gd name="f391" fmla="*/ f320 f130 1"/>
                <a:gd name="f392" fmla="*/ f321 f131 1"/>
                <a:gd name="f393" fmla="*/ f322 f130 1"/>
                <a:gd name="f394" fmla="*/ f323 f131 1"/>
                <a:gd name="f395" fmla="*/ f324 f131 1"/>
                <a:gd name="f396" fmla="*/ f325 f130 1"/>
                <a:gd name="f397" fmla="*/ f326 f131 1"/>
                <a:gd name="f398" fmla="*/ f327 f130 1"/>
                <a:gd name="f399" fmla="*/ f328 f131 1"/>
                <a:gd name="f400" fmla="*/ f329 f130 1"/>
                <a:gd name="f401" fmla="*/ f330 f131 1"/>
                <a:gd name="f402" fmla="*/ f331 f130 1"/>
                <a:gd name="f403" fmla="*/ f332 f131 1"/>
                <a:gd name="f404" fmla="*/ f333 f130 1"/>
                <a:gd name="f405" fmla="*/ f334 f131 1"/>
                <a:gd name="f406" fmla="*/ f335 f130 1"/>
                <a:gd name="f407" fmla="*/ f336 f131 1"/>
                <a:gd name="f408" fmla="*/ f337 f130 1"/>
                <a:gd name="f409" fmla="*/ f338 f131 1"/>
                <a:gd name="f410" fmla="*/ f339 f130 1"/>
                <a:gd name="f411" fmla="*/ f340 f131 1"/>
                <a:gd name="f412" fmla="*/ f341 f130 1"/>
                <a:gd name="f413" fmla="*/ f342 f131 1"/>
                <a:gd name="f414" fmla="*/ f343 f130 1"/>
              </a:gdLst>
              <a:ahLst/>
              <a:cxnLst>
                <a:cxn ang="3cd4">
                  <a:pos x="hc" y="t"/>
                </a:cxn>
                <a:cxn ang="0">
                  <a:pos x="r" y="vc"/>
                </a:cxn>
                <a:cxn ang="cd4">
                  <a:pos x="hc" y="b"/>
                </a:cxn>
                <a:cxn ang="cd2">
                  <a:pos x="l" y="vc"/>
                </a:cxn>
                <a:cxn ang="f276">
                  <a:pos x="f348" y="f349"/>
                </a:cxn>
                <a:cxn ang="f276">
                  <a:pos x="f350" y="f351"/>
                </a:cxn>
                <a:cxn ang="f276">
                  <a:pos x="f352" y="f353"/>
                </a:cxn>
                <a:cxn ang="f276">
                  <a:pos x="f354" y="f355"/>
                </a:cxn>
                <a:cxn ang="f276">
                  <a:pos x="f356" y="f357"/>
                </a:cxn>
                <a:cxn ang="f276">
                  <a:pos x="f358" y="f359"/>
                </a:cxn>
                <a:cxn ang="f276">
                  <a:pos x="f360" y="f359"/>
                </a:cxn>
                <a:cxn ang="f276">
                  <a:pos x="f361" y="f362"/>
                </a:cxn>
                <a:cxn ang="f276">
                  <a:pos x="f363" y="f364"/>
                </a:cxn>
                <a:cxn ang="f276">
                  <a:pos x="f365" y="f366"/>
                </a:cxn>
                <a:cxn ang="f276">
                  <a:pos x="f367" y="f368"/>
                </a:cxn>
                <a:cxn ang="f276">
                  <a:pos x="f358" y="f368"/>
                </a:cxn>
                <a:cxn ang="f276">
                  <a:pos x="f358" y="f369"/>
                </a:cxn>
                <a:cxn ang="f276">
                  <a:pos x="f370" y="f369"/>
                </a:cxn>
                <a:cxn ang="f276">
                  <a:pos x="f370" y="f371"/>
                </a:cxn>
                <a:cxn ang="f276">
                  <a:pos x="f348" y="f372"/>
                </a:cxn>
                <a:cxn ang="f276">
                  <a:pos x="f373" y="f374"/>
                </a:cxn>
                <a:cxn ang="f276">
                  <a:pos x="f375" y="f376"/>
                </a:cxn>
                <a:cxn ang="f276">
                  <a:pos x="f377" y="f378"/>
                </a:cxn>
                <a:cxn ang="f276">
                  <a:pos x="f377" y="f369"/>
                </a:cxn>
                <a:cxn ang="f276">
                  <a:pos x="f373" y="f379"/>
                </a:cxn>
                <a:cxn ang="f276">
                  <a:pos x="f370" y="f380"/>
                </a:cxn>
                <a:cxn ang="f276">
                  <a:pos x="f358" y="f380"/>
                </a:cxn>
                <a:cxn ang="f276">
                  <a:pos x="f381" y="f379"/>
                </a:cxn>
                <a:cxn ang="f276">
                  <a:pos x="f382" y="f369"/>
                </a:cxn>
                <a:cxn ang="f276">
                  <a:pos x="f382" y="f368"/>
                </a:cxn>
                <a:cxn ang="f276">
                  <a:pos x="f381" y="f364"/>
                </a:cxn>
                <a:cxn ang="f276">
                  <a:pos x="f358" y="f359"/>
                </a:cxn>
                <a:cxn ang="f276">
                  <a:pos x="f383" y="f384"/>
                </a:cxn>
                <a:cxn ang="f276">
                  <a:pos x="f385" y="f386"/>
                </a:cxn>
                <a:cxn ang="f276">
                  <a:pos x="f387" y="f388"/>
                </a:cxn>
                <a:cxn ang="f276">
                  <a:pos x="f389" y="f390"/>
                </a:cxn>
                <a:cxn ang="f276">
                  <a:pos x="f391" y="f392"/>
                </a:cxn>
                <a:cxn ang="f276">
                  <a:pos x="f393" y="f394"/>
                </a:cxn>
                <a:cxn ang="f276">
                  <a:pos x="f391" y="f395"/>
                </a:cxn>
                <a:cxn ang="f276">
                  <a:pos x="f396" y="f386"/>
                </a:cxn>
                <a:cxn ang="f276">
                  <a:pos x="f383" y="f384"/>
                </a:cxn>
                <a:cxn ang="f276">
                  <a:pos x="f383" y="f397"/>
                </a:cxn>
                <a:cxn ang="f276">
                  <a:pos x="f398" y="f399"/>
                </a:cxn>
                <a:cxn ang="f276">
                  <a:pos x="f400" y="f401"/>
                </a:cxn>
                <a:cxn ang="f276">
                  <a:pos x="f402" y="f394"/>
                </a:cxn>
                <a:cxn ang="f276">
                  <a:pos x="f400" y="f403"/>
                </a:cxn>
                <a:cxn ang="f276">
                  <a:pos x="f404" y="f405"/>
                </a:cxn>
                <a:cxn ang="f276">
                  <a:pos x="f406" y="f407"/>
                </a:cxn>
                <a:cxn ang="f276">
                  <a:pos x="f408" y="f409"/>
                </a:cxn>
                <a:cxn ang="f276">
                  <a:pos x="f410" y="f411"/>
                </a:cxn>
                <a:cxn ang="f276">
                  <a:pos x="f412" y="f413"/>
                </a:cxn>
                <a:cxn ang="f276">
                  <a:pos x="f414" y="f399"/>
                </a:cxn>
                <a:cxn ang="f276">
                  <a:pos x="f383" y="f397"/>
                </a:cxn>
              </a:cxnLst>
              <a:rect l="f344" t="f347" r="f345" b="f346"/>
              <a:pathLst>
                <a:path w="632222" h="561974">
                  <a:moveTo>
                    <a:pt x="f8" y="f9"/>
                  </a:moveTo>
                  <a:lnTo>
                    <a:pt x="f10" y="f11"/>
                  </a:lnTo>
                  <a:lnTo>
                    <a:pt x="f12" y="f13"/>
                  </a:lnTo>
                  <a:lnTo>
                    <a:pt x="f14" y="f15"/>
                  </a:lnTo>
                  <a:lnTo>
                    <a:pt x="f16" y="f17"/>
                  </a:lnTo>
                  <a:close/>
                  <a:moveTo>
                    <a:pt x="f18" y="f19"/>
                  </a:moveTo>
                  <a:lnTo>
                    <a:pt x="f20" y="f19"/>
                  </a:lnTo>
                  <a:cubicBezTo>
                    <a:pt x="f21" y="f19"/>
                    <a:pt x="f22" y="f23"/>
                    <a:pt x="f24" y="f25"/>
                  </a:cubicBezTo>
                  <a:cubicBezTo>
                    <a:pt x="f26" y="f27"/>
                    <a:pt x="f28" y="f29"/>
                    <a:pt x="f30" y="f31"/>
                  </a:cubicBezTo>
                  <a:lnTo>
                    <a:pt x="f32" y="f33"/>
                  </a:lnTo>
                  <a:cubicBezTo>
                    <a:pt x="f34" y="f35"/>
                    <a:pt x="f36" y="f37"/>
                    <a:pt x="f38" y="f37"/>
                  </a:cubicBezTo>
                  <a:lnTo>
                    <a:pt x="f18" y="f37"/>
                  </a:lnTo>
                  <a:lnTo>
                    <a:pt x="f18" y="f39"/>
                  </a:lnTo>
                  <a:lnTo>
                    <a:pt x="f40" y="f39"/>
                  </a:lnTo>
                  <a:lnTo>
                    <a:pt x="f40" y="f41"/>
                  </a:lnTo>
                  <a:cubicBezTo>
                    <a:pt x="f40" y="f42"/>
                    <a:pt x="f43" y="f44"/>
                    <a:pt x="f8" y="f45"/>
                  </a:cubicBezTo>
                  <a:lnTo>
                    <a:pt x="f46" y="f47"/>
                  </a:lnTo>
                  <a:cubicBezTo>
                    <a:pt x="f48" y="f49"/>
                    <a:pt x="f50" y="f51"/>
                    <a:pt x="f52" y="f53"/>
                  </a:cubicBezTo>
                  <a:cubicBezTo>
                    <a:pt x="f54" y="f55"/>
                    <a:pt x="f56" y="f57"/>
                    <a:pt x="f56" y="f58"/>
                  </a:cubicBezTo>
                  <a:lnTo>
                    <a:pt x="f56" y="f39"/>
                  </a:lnTo>
                  <a:cubicBezTo>
                    <a:pt x="f56" y="f59"/>
                    <a:pt x="f60" y="f61"/>
                    <a:pt x="f46" y="f62"/>
                  </a:cubicBezTo>
                  <a:cubicBezTo>
                    <a:pt x="f63" y="f64"/>
                    <a:pt x="f65" y="f7"/>
                    <a:pt x="f40" y="f7"/>
                  </a:cubicBezTo>
                  <a:lnTo>
                    <a:pt x="f18" y="f7"/>
                  </a:lnTo>
                  <a:cubicBezTo>
                    <a:pt x="f66" y="f7"/>
                    <a:pt x="f67" y="f64"/>
                    <a:pt x="f68" y="f62"/>
                  </a:cubicBezTo>
                  <a:cubicBezTo>
                    <a:pt x="f69" y="f61"/>
                    <a:pt x="f5" y="f59"/>
                    <a:pt x="f5" y="f39"/>
                  </a:cubicBezTo>
                  <a:lnTo>
                    <a:pt x="f5" y="f37"/>
                  </a:lnTo>
                  <a:cubicBezTo>
                    <a:pt x="f5" y="f70"/>
                    <a:pt x="f69" y="f71"/>
                    <a:pt x="f68" y="f31"/>
                  </a:cubicBezTo>
                  <a:cubicBezTo>
                    <a:pt x="f67" y="f72"/>
                    <a:pt x="f66" y="f19"/>
                    <a:pt x="f18" y="f19"/>
                  </a:cubicBezTo>
                  <a:close/>
                  <a:moveTo>
                    <a:pt x="f73" y="f18"/>
                  </a:moveTo>
                  <a:cubicBezTo>
                    <a:pt x="f74" y="f18"/>
                    <a:pt x="f75" y="f76"/>
                    <a:pt x="f77" y="f78"/>
                  </a:cubicBezTo>
                  <a:lnTo>
                    <a:pt x="f79" y="f80"/>
                  </a:lnTo>
                  <a:lnTo>
                    <a:pt x="f81" y="f82"/>
                  </a:lnTo>
                  <a:lnTo>
                    <a:pt x="f83" y="f84"/>
                  </a:lnTo>
                  <a:cubicBezTo>
                    <a:pt x="f85" y="f86"/>
                    <a:pt x="f87" y="f88"/>
                    <a:pt x="f87" y="f89"/>
                  </a:cubicBezTo>
                  <a:cubicBezTo>
                    <a:pt x="f87" y="f90"/>
                    <a:pt x="f85" y="f91"/>
                    <a:pt x="f83" y="f92"/>
                  </a:cubicBezTo>
                  <a:lnTo>
                    <a:pt x="f93" y="f78"/>
                  </a:lnTo>
                  <a:cubicBezTo>
                    <a:pt x="f94" y="f76"/>
                    <a:pt x="f95" y="f18"/>
                    <a:pt x="f73" y="f18"/>
                  </a:cubicBezTo>
                  <a:close/>
                  <a:moveTo>
                    <a:pt x="f73" y="f5"/>
                  </a:moveTo>
                  <a:cubicBezTo>
                    <a:pt x="f96" y="f5"/>
                    <a:pt x="f97" y="f98"/>
                    <a:pt x="f99" y="f100"/>
                  </a:cubicBezTo>
                  <a:lnTo>
                    <a:pt x="f101" y="f102"/>
                  </a:lnTo>
                  <a:cubicBezTo>
                    <a:pt x="f103" y="f104"/>
                    <a:pt x="f6" y="f105"/>
                    <a:pt x="f6" y="f89"/>
                  </a:cubicBezTo>
                  <a:cubicBezTo>
                    <a:pt x="f6" y="f106"/>
                    <a:pt x="f103" y="f107"/>
                    <a:pt x="f101" y="f108"/>
                  </a:cubicBezTo>
                  <a:lnTo>
                    <a:pt x="f109" y="f110"/>
                  </a:lnTo>
                  <a:lnTo>
                    <a:pt x="f111" y="f112"/>
                  </a:lnTo>
                  <a:cubicBezTo>
                    <a:pt x="f113" y="f114"/>
                    <a:pt x="f115" y="f65"/>
                    <a:pt x="f116" y="f117"/>
                  </a:cubicBezTo>
                  <a:cubicBezTo>
                    <a:pt x="f118" y="f119"/>
                    <a:pt x="f120" y="f121"/>
                    <a:pt x="f122" y="f123"/>
                  </a:cubicBezTo>
                  <a:lnTo>
                    <a:pt x="f124" y="f125"/>
                  </a:lnTo>
                  <a:lnTo>
                    <a:pt x="f126" y="f100"/>
                  </a:lnTo>
                  <a:cubicBezTo>
                    <a:pt x="f127" y="f98"/>
                    <a:pt x="f128" y="f5"/>
                    <a:pt x="f73" y="f5"/>
                  </a:cubicBez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29" name="TextBox 78">
              <a:extLst>
                <a:ext uri="{FF2B5EF4-FFF2-40B4-BE49-F238E27FC236}">
                  <a16:creationId xmlns:a16="http://schemas.microsoft.com/office/drawing/2014/main" id="{80D1BA7F-927A-4300-9215-94B168DC77CA}"/>
                </a:ext>
              </a:extLst>
            </p:cNvPr>
            <p:cNvSpPr txBox="1"/>
            <p:nvPr/>
          </p:nvSpPr>
          <p:spPr>
            <a:xfrm>
              <a:off x="8449357" y="4960071"/>
              <a:ext cx="1047948" cy="38450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5BEFC1"/>
                  </a:solidFill>
                  <a:uFillTx/>
                  <a:latin typeface="Gill Sans MT"/>
                </a:rPr>
                <a:t>30001162</a:t>
              </a:r>
            </a:p>
          </p:txBody>
        </p:sp>
      </p:grpSp>
      <p:grpSp>
        <p:nvGrpSpPr>
          <p:cNvPr id="30" name="Group 80">
            <a:extLst>
              <a:ext uri="{FF2B5EF4-FFF2-40B4-BE49-F238E27FC236}">
                <a16:creationId xmlns:a16="http://schemas.microsoft.com/office/drawing/2014/main" id="{2AF614A6-9B6A-4713-9203-38F974844B72}"/>
              </a:ext>
            </a:extLst>
          </p:cNvPr>
          <p:cNvGrpSpPr/>
          <p:nvPr/>
        </p:nvGrpSpPr>
        <p:grpSpPr>
          <a:xfrm>
            <a:off x="10372249" y="4957309"/>
            <a:ext cx="689215" cy="315202"/>
            <a:chOff x="10372249" y="4957309"/>
            <a:chExt cx="689215" cy="315202"/>
          </a:xfrm>
        </p:grpSpPr>
        <p:sp>
          <p:nvSpPr>
            <p:cNvPr id="31" name="Freeform: Shape 82">
              <a:extLst>
                <a:ext uri="{FF2B5EF4-FFF2-40B4-BE49-F238E27FC236}">
                  <a16:creationId xmlns:a16="http://schemas.microsoft.com/office/drawing/2014/main" id="{D2C18D73-E5DA-4214-B1A8-82AB796C831E}"/>
                </a:ext>
              </a:extLst>
            </p:cNvPr>
            <p:cNvSpPr/>
            <p:nvPr/>
          </p:nvSpPr>
          <p:spPr>
            <a:xfrm>
              <a:off x="10372249" y="4957309"/>
              <a:ext cx="354604" cy="315202"/>
            </a:xfrm>
            <a:custGeom>
              <a:avLst/>
              <a:gdLst>
                <a:gd name="f0" fmla="val 10800000"/>
                <a:gd name="f1" fmla="val 5400000"/>
                <a:gd name="f2" fmla="val 180"/>
                <a:gd name="f3" fmla="val w"/>
                <a:gd name="f4" fmla="val h"/>
                <a:gd name="f5" fmla="val 0"/>
                <a:gd name="f6" fmla="val 632222"/>
                <a:gd name="f7" fmla="val 561974"/>
                <a:gd name="f8" fmla="val 441238"/>
                <a:gd name="f9" fmla="val 127322"/>
                <a:gd name="f10" fmla="val 237083"/>
                <a:gd name="f11" fmla="val 331478"/>
                <a:gd name="f12" fmla="val 229400"/>
                <a:gd name="f13" fmla="val 402822"/>
                <a:gd name="f14" fmla="val 300745"/>
                <a:gd name="f15" fmla="val 395139"/>
                <a:gd name="f16" fmla="val 504900"/>
                <a:gd name="f17" fmla="val 190984"/>
                <a:gd name="f18" fmla="val 52685"/>
                <a:gd name="f19" fmla="val 70246"/>
                <a:gd name="f20" fmla="val 353430"/>
                <a:gd name="f21" fmla="val 357089"/>
                <a:gd name="f22" fmla="val 359649"/>
                <a:gd name="f23" fmla="val 72075"/>
                <a:gd name="f24" fmla="val 361113"/>
                <a:gd name="f25" fmla="val 75734"/>
                <a:gd name="f26" fmla="val 362577"/>
                <a:gd name="f27" fmla="val 79393"/>
                <a:gd name="f28" fmla="val 361845"/>
                <a:gd name="f29" fmla="val 82685"/>
                <a:gd name="f30" fmla="val 358918"/>
                <a:gd name="f31" fmla="val 85612"/>
                <a:gd name="f32" fmla="val 323794"/>
                <a:gd name="f33" fmla="val 120736"/>
                <a:gd name="f34" fmla="val 322331"/>
                <a:gd name="f35" fmla="val 122199"/>
                <a:gd name="f36" fmla="val 320502"/>
                <a:gd name="f37" fmla="val 122931"/>
                <a:gd name="f38" fmla="val 318306"/>
                <a:gd name="f39" fmla="val 509289"/>
                <a:gd name="f40" fmla="val 439043"/>
                <a:gd name="f41" fmla="val 384162"/>
                <a:gd name="f42" fmla="val 381966"/>
                <a:gd name="f43" fmla="val 439775"/>
                <a:gd name="f44" fmla="val 380137"/>
                <a:gd name="f45" fmla="val 378674"/>
                <a:gd name="f46" fmla="val 476362"/>
                <a:gd name="f47" fmla="val 343550"/>
                <a:gd name="f48" fmla="val 479289"/>
                <a:gd name="f49" fmla="val 340623"/>
                <a:gd name="f50" fmla="val 482581"/>
                <a:gd name="f51" fmla="val 339892"/>
                <a:gd name="f52" fmla="val 486240"/>
                <a:gd name="f53" fmla="val 341355"/>
                <a:gd name="f54" fmla="val 489899"/>
                <a:gd name="f55" fmla="val 342818"/>
                <a:gd name="f56" fmla="val 491728"/>
                <a:gd name="f57" fmla="val 345745"/>
                <a:gd name="f58" fmla="val 350136"/>
                <a:gd name="f59" fmla="val 523924"/>
                <a:gd name="f60" fmla="val 486606"/>
                <a:gd name="f61" fmla="val 536363"/>
                <a:gd name="f62" fmla="val 546608"/>
                <a:gd name="f63" fmla="val 466117"/>
                <a:gd name="f64" fmla="val 556852"/>
                <a:gd name="f65" fmla="val 453678"/>
                <a:gd name="f66" fmla="val 38050"/>
                <a:gd name="f67" fmla="val 25611"/>
                <a:gd name="f68" fmla="val 15367"/>
                <a:gd name="f69" fmla="val 5122"/>
                <a:gd name="f70" fmla="val 108296"/>
                <a:gd name="f71" fmla="val 95857"/>
                <a:gd name="f72" fmla="val 75368"/>
                <a:gd name="f73" fmla="val 520815"/>
                <a:gd name="f74" fmla="val 517522"/>
                <a:gd name="f75" fmla="val 514778"/>
                <a:gd name="f76" fmla="val 53783"/>
                <a:gd name="f77" fmla="val 512583"/>
                <a:gd name="f78" fmla="val 55978"/>
                <a:gd name="f79" fmla="val 478557"/>
                <a:gd name="f80" fmla="val 90004"/>
                <a:gd name="f81" fmla="val 542218"/>
                <a:gd name="f82" fmla="val 153665"/>
                <a:gd name="f83" fmla="val 576244"/>
                <a:gd name="f84" fmla="val 119639"/>
                <a:gd name="f85" fmla="val 578439"/>
                <a:gd name="f86" fmla="val 117444"/>
                <a:gd name="f87" fmla="val 579537"/>
                <a:gd name="f88" fmla="val 114700"/>
                <a:gd name="f89" fmla="val 111407"/>
                <a:gd name="f90" fmla="val 108114"/>
                <a:gd name="f91" fmla="val 105370"/>
                <a:gd name="f92" fmla="val 103175"/>
                <a:gd name="f93" fmla="val 529047"/>
                <a:gd name="f94" fmla="val 526852"/>
                <a:gd name="f95" fmla="val 524108"/>
                <a:gd name="f96" fmla="val 538743"/>
                <a:gd name="f97" fmla="val 553926"/>
                <a:gd name="f98" fmla="val 6220"/>
                <a:gd name="f99" fmla="val 566366"/>
                <a:gd name="f100" fmla="val 18659"/>
                <a:gd name="f101" fmla="val 613563"/>
                <a:gd name="f102" fmla="val 65856"/>
                <a:gd name="f103" fmla="val 626002"/>
                <a:gd name="f104" fmla="val 78296"/>
                <a:gd name="f105" fmla="val 93480"/>
                <a:gd name="f106" fmla="val 129335"/>
                <a:gd name="f107" fmla="val 144518"/>
                <a:gd name="f108" fmla="val 156958"/>
                <a:gd name="f109" fmla="val 324892"/>
                <a:gd name="f110" fmla="val 445629"/>
                <a:gd name="f111" fmla="val 226107"/>
                <a:gd name="f112" fmla="val 456605"/>
                <a:gd name="f113" fmla="val 211472"/>
                <a:gd name="f114" fmla="val 458068"/>
                <a:gd name="f115" fmla="val 199033"/>
                <a:gd name="f116" fmla="val 188789"/>
                <a:gd name="f117" fmla="val 443433"/>
                <a:gd name="f118" fmla="val 178544"/>
                <a:gd name="f119" fmla="val 433189"/>
                <a:gd name="f120" fmla="val 174154"/>
                <a:gd name="f121" fmla="val 420750"/>
                <a:gd name="f122" fmla="val 175617"/>
                <a:gd name="f123" fmla="val 406115"/>
                <a:gd name="f124" fmla="val 186593"/>
                <a:gd name="f125" fmla="val 307330"/>
                <a:gd name="f126" fmla="val 475264"/>
                <a:gd name="f127" fmla="val 487704"/>
                <a:gd name="f128" fmla="val 502887"/>
                <a:gd name="f129" fmla="+- 0 0 -90"/>
                <a:gd name="f130" fmla="*/ f3 1 632222"/>
                <a:gd name="f131" fmla="*/ f4 1 561974"/>
                <a:gd name="f132" fmla="+- f7 0 f5"/>
                <a:gd name="f133" fmla="+- f6 0 f5"/>
                <a:gd name="f134" fmla="*/ f129 f0 1"/>
                <a:gd name="f135" fmla="*/ f133 1 632222"/>
                <a:gd name="f136" fmla="*/ f132 1 561974"/>
                <a:gd name="f137" fmla="*/ 441238 f133 1"/>
                <a:gd name="f138" fmla="*/ 127322 f132 1"/>
                <a:gd name="f139" fmla="*/ 237083 f133 1"/>
                <a:gd name="f140" fmla="*/ 331478 f132 1"/>
                <a:gd name="f141" fmla="*/ 229400 f133 1"/>
                <a:gd name="f142" fmla="*/ 402822 f132 1"/>
                <a:gd name="f143" fmla="*/ 300745 f133 1"/>
                <a:gd name="f144" fmla="*/ 395139 f132 1"/>
                <a:gd name="f145" fmla="*/ 504900 f133 1"/>
                <a:gd name="f146" fmla="*/ 190984 f132 1"/>
                <a:gd name="f147" fmla="*/ 52685 f133 1"/>
                <a:gd name="f148" fmla="*/ 70246 f132 1"/>
                <a:gd name="f149" fmla="*/ 353430 f133 1"/>
                <a:gd name="f150" fmla="*/ 361113 f133 1"/>
                <a:gd name="f151" fmla="*/ 75734 f132 1"/>
                <a:gd name="f152" fmla="*/ 358918 f133 1"/>
                <a:gd name="f153" fmla="*/ 85612 f132 1"/>
                <a:gd name="f154" fmla="*/ 323794 f133 1"/>
                <a:gd name="f155" fmla="*/ 120736 f132 1"/>
                <a:gd name="f156" fmla="*/ 318306 f133 1"/>
                <a:gd name="f157" fmla="*/ 122931 f132 1"/>
                <a:gd name="f158" fmla="*/ 509289 f132 1"/>
                <a:gd name="f159" fmla="*/ 439043 f133 1"/>
                <a:gd name="f160" fmla="*/ 384162 f132 1"/>
                <a:gd name="f161" fmla="*/ 378674 f132 1"/>
                <a:gd name="f162" fmla="*/ 476362 f133 1"/>
                <a:gd name="f163" fmla="*/ 343550 f132 1"/>
                <a:gd name="f164" fmla="*/ 486240 f133 1"/>
                <a:gd name="f165" fmla="*/ 341355 f132 1"/>
                <a:gd name="f166" fmla="*/ 491728 f133 1"/>
                <a:gd name="f167" fmla="*/ 350136 f132 1"/>
                <a:gd name="f168" fmla="*/ 546608 f132 1"/>
                <a:gd name="f169" fmla="*/ 561974 f132 1"/>
                <a:gd name="f170" fmla="*/ 15367 f133 1"/>
                <a:gd name="f171" fmla="*/ 0 f133 1"/>
                <a:gd name="f172" fmla="*/ 520815 f133 1"/>
                <a:gd name="f173" fmla="*/ 52685 f132 1"/>
                <a:gd name="f174" fmla="*/ 512583 f133 1"/>
                <a:gd name="f175" fmla="*/ 55978 f132 1"/>
                <a:gd name="f176" fmla="*/ 478557 f133 1"/>
                <a:gd name="f177" fmla="*/ 90004 f132 1"/>
                <a:gd name="f178" fmla="*/ 542218 f133 1"/>
                <a:gd name="f179" fmla="*/ 153665 f132 1"/>
                <a:gd name="f180" fmla="*/ 576244 f133 1"/>
                <a:gd name="f181" fmla="*/ 119639 f132 1"/>
                <a:gd name="f182" fmla="*/ 579537 f133 1"/>
                <a:gd name="f183" fmla="*/ 111407 f132 1"/>
                <a:gd name="f184" fmla="*/ 103175 f132 1"/>
                <a:gd name="f185" fmla="*/ 529047 f133 1"/>
                <a:gd name="f186" fmla="*/ 0 f132 1"/>
                <a:gd name="f187" fmla="*/ 566366 f133 1"/>
                <a:gd name="f188" fmla="*/ 18659 f132 1"/>
                <a:gd name="f189" fmla="*/ 613563 f133 1"/>
                <a:gd name="f190" fmla="*/ 65856 f132 1"/>
                <a:gd name="f191" fmla="*/ 632222 f133 1"/>
                <a:gd name="f192" fmla="*/ 156958 f132 1"/>
                <a:gd name="f193" fmla="*/ 324892 f133 1"/>
                <a:gd name="f194" fmla="*/ 445629 f132 1"/>
                <a:gd name="f195" fmla="*/ 226107 f133 1"/>
                <a:gd name="f196" fmla="*/ 456605 f132 1"/>
                <a:gd name="f197" fmla="*/ 188789 f133 1"/>
                <a:gd name="f198" fmla="*/ 443433 f132 1"/>
                <a:gd name="f199" fmla="*/ 175617 f133 1"/>
                <a:gd name="f200" fmla="*/ 406115 f132 1"/>
                <a:gd name="f201" fmla="*/ 186593 f133 1"/>
                <a:gd name="f202" fmla="*/ 307330 f132 1"/>
                <a:gd name="f203" fmla="*/ 475264 f133 1"/>
                <a:gd name="f204" fmla="*/ f134 1 f2"/>
                <a:gd name="f205" fmla="*/ f137 1 632222"/>
                <a:gd name="f206" fmla="*/ f138 1 561974"/>
                <a:gd name="f207" fmla="*/ f139 1 632222"/>
                <a:gd name="f208" fmla="*/ f140 1 561974"/>
                <a:gd name="f209" fmla="*/ f141 1 632222"/>
                <a:gd name="f210" fmla="*/ f142 1 561974"/>
                <a:gd name="f211" fmla="*/ f143 1 632222"/>
                <a:gd name="f212" fmla="*/ f144 1 561974"/>
                <a:gd name="f213" fmla="*/ f145 1 632222"/>
                <a:gd name="f214" fmla="*/ f146 1 561974"/>
                <a:gd name="f215" fmla="*/ f147 1 632222"/>
                <a:gd name="f216" fmla="*/ f148 1 561974"/>
                <a:gd name="f217" fmla="*/ f149 1 632222"/>
                <a:gd name="f218" fmla="*/ f150 1 632222"/>
                <a:gd name="f219" fmla="*/ f151 1 561974"/>
                <a:gd name="f220" fmla="*/ f152 1 632222"/>
                <a:gd name="f221" fmla="*/ f153 1 561974"/>
                <a:gd name="f222" fmla="*/ f154 1 632222"/>
                <a:gd name="f223" fmla="*/ f155 1 561974"/>
                <a:gd name="f224" fmla="*/ f156 1 632222"/>
                <a:gd name="f225" fmla="*/ f157 1 561974"/>
                <a:gd name="f226" fmla="*/ f158 1 561974"/>
                <a:gd name="f227" fmla="*/ f159 1 632222"/>
                <a:gd name="f228" fmla="*/ f160 1 561974"/>
                <a:gd name="f229" fmla="*/ f161 1 561974"/>
                <a:gd name="f230" fmla="*/ f162 1 632222"/>
                <a:gd name="f231" fmla="*/ f163 1 561974"/>
                <a:gd name="f232" fmla="*/ f164 1 632222"/>
                <a:gd name="f233" fmla="*/ f165 1 561974"/>
                <a:gd name="f234" fmla="*/ f166 1 632222"/>
                <a:gd name="f235" fmla="*/ f167 1 561974"/>
                <a:gd name="f236" fmla="*/ f168 1 561974"/>
                <a:gd name="f237" fmla="*/ f169 1 561974"/>
                <a:gd name="f238" fmla="*/ f170 1 632222"/>
                <a:gd name="f239" fmla="*/ f171 1 632222"/>
                <a:gd name="f240" fmla="*/ f172 1 632222"/>
                <a:gd name="f241" fmla="*/ f173 1 561974"/>
                <a:gd name="f242" fmla="*/ f174 1 632222"/>
                <a:gd name="f243" fmla="*/ f175 1 561974"/>
                <a:gd name="f244" fmla="*/ f176 1 632222"/>
                <a:gd name="f245" fmla="*/ f177 1 561974"/>
                <a:gd name="f246" fmla="*/ f178 1 632222"/>
                <a:gd name="f247" fmla="*/ f179 1 561974"/>
                <a:gd name="f248" fmla="*/ f180 1 632222"/>
                <a:gd name="f249" fmla="*/ f181 1 561974"/>
                <a:gd name="f250" fmla="*/ f182 1 632222"/>
                <a:gd name="f251" fmla="*/ f183 1 561974"/>
                <a:gd name="f252" fmla="*/ f184 1 561974"/>
                <a:gd name="f253" fmla="*/ f185 1 632222"/>
                <a:gd name="f254" fmla="*/ f186 1 561974"/>
                <a:gd name="f255" fmla="*/ f187 1 632222"/>
                <a:gd name="f256" fmla="*/ f188 1 561974"/>
                <a:gd name="f257" fmla="*/ f189 1 632222"/>
                <a:gd name="f258" fmla="*/ f190 1 561974"/>
                <a:gd name="f259" fmla="*/ f191 1 632222"/>
                <a:gd name="f260" fmla="*/ f192 1 561974"/>
                <a:gd name="f261" fmla="*/ f193 1 632222"/>
                <a:gd name="f262" fmla="*/ f194 1 561974"/>
                <a:gd name="f263" fmla="*/ f195 1 632222"/>
                <a:gd name="f264" fmla="*/ f196 1 561974"/>
                <a:gd name="f265" fmla="*/ f197 1 632222"/>
                <a:gd name="f266" fmla="*/ f198 1 561974"/>
                <a:gd name="f267" fmla="*/ f199 1 632222"/>
                <a:gd name="f268" fmla="*/ f200 1 561974"/>
                <a:gd name="f269" fmla="*/ f201 1 632222"/>
                <a:gd name="f270" fmla="*/ f202 1 561974"/>
                <a:gd name="f271" fmla="*/ f203 1 632222"/>
                <a:gd name="f272" fmla="*/ f5 1 f135"/>
                <a:gd name="f273" fmla="*/ f6 1 f135"/>
                <a:gd name="f274" fmla="*/ f5 1 f136"/>
                <a:gd name="f275" fmla="*/ f7 1 f136"/>
                <a:gd name="f276" fmla="+- f204 0 f1"/>
                <a:gd name="f277" fmla="*/ f205 1 f135"/>
                <a:gd name="f278" fmla="*/ f206 1 f136"/>
                <a:gd name="f279" fmla="*/ f207 1 f135"/>
                <a:gd name="f280" fmla="*/ f208 1 f136"/>
                <a:gd name="f281" fmla="*/ f209 1 f135"/>
                <a:gd name="f282" fmla="*/ f210 1 f136"/>
                <a:gd name="f283" fmla="*/ f211 1 f135"/>
                <a:gd name="f284" fmla="*/ f212 1 f136"/>
                <a:gd name="f285" fmla="*/ f213 1 f135"/>
                <a:gd name="f286" fmla="*/ f214 1 f136"/>
                <a:gd name="f287" fmla="*/ f215 1 f135"/>
                <a:gd name="f288" fmla="*/ f216 1 f136"/>
                <a:gd name="f289" fmla="*/ f217 1 f135"/>
                <a:gd name="f290" fmla="*/ f218 1 f135"/>
                <a:gd name="f291" fmla="*/ f219 1 f136"/>
                <a:gd name="f292" fmla="*/ f220 1 f135"/>
                <a:gd name="f293" fmla="*/ f221 1 f136"/>
                <a:gd name="f294" fmla="*/ f222 1 f135"/>
                <a:gd name="f295" fmla="*/ f223 1 f136"/>
                <a:gd name="f296" fmla="*/ f224 1 f135"/>
                <a:gd name="f297" fmla="*/ f225 1 f136"/>
                <a:gd name="f298" fmla="*/ f226 1 f136"/>
                <a:gd name="f299" fmla="*/ f227 1 f135"/>
                <a:gd name="f300" fmla="*/ f228 1 f136"/>
                <a:gd name="f301" fmla="*/ f229 1 f136"/>
                <a:gd name="f302" fmla="*/ f230 1 f135"/>
                <a:gd name="f303" fmla="*/ f231 1 f136"/>
                <a:gd name="f304" fmla="*/ f232 1 f135"/>
                <a:gd name="f305" fmla="*/ f233 1 f136"/>
                <a:gd name="f306" fmla="*/ f234 1 f135"/>
                <a:gd name="f307" fmla="*/ f235 1 f136"/>
                <a:gd name="f308" fmla="*/ f236 1 f136"/>
                <a:gd name="f309" fmla="*/ f237 1 f136"/>
                <a:gd name="f310" fmla="*/ f238 1 f135"/>
                <a:gd name="f311" fmla="*/ f239 1 f135"/>
                <a:gd name="f312" fmla="*/ f240 1 f135"/>
                <a:gd name="f313" fmla="*/ f241 1 f136"/>
                <a:gd name="f314" fmla="*/ f242 1 f135"/>
                <a:gd name="f315" fmla="*/ f243 1 f136"/>
                <a:gd name="f316" fmla="*/ f244 1 f135"/>
                <a:gd name="f317" fmla="*/ f245 1 f136"/>
                <a:gd name="f318" fmla="*/ f246 1 f135"/>
                <a:gd name="f319" fmla="*/ f247 1 f136"/>
                <a:gd name="f320" fmla="*/ f248 1 f135"/>
                <a:gd name="f321" fmla="*/ f249 1 f136"/>
                <a:gd name="f322" fmla="*/ f250 1 f135"/>
                <a:gd name="f323" fmla="*/ f251 1 f136"/>
                <a:gd name="f324" fmla="*/ f252 1 f136"/>
                <a:gd name="f325" fmla="*/ f253 1 f135"/>
                <a:gd name="f326" fmla="*/ f254 1 f136"/>
                <a:gd name="f327" fmla="*/ f255 1 f135"/>
                <a:gd name="f328" fmla="*/ f256 1 f136"/>
                <a:gd name="f329" fmla="*/ f257 1 f135"/>
                <a:gd name="f330" fmla="*/ f258 1 f136"/>
                <a:gd name="f331" fmla="*/ f259 1 f135"/>
                <a:gd name="f332" fmla="*/ f260 1 f136"/>
                <a:gd name="f333" fmla="*/ f261 1 f135"/>
                <a:gd name="f334" fmla="*/ f262 1 f136"/>
                <a:gd name="f335" fmla="*/ f263 1 f135"/>
                <a:gd name="f336" fmla="*/ f264 1 f136"/>
                <a:gd name="f337" fmla="*/ f265 1 f135"/>
                <a:gd name="f338" fmla="*/ f266 1 f136"/>
                <a:gd name="f339" fmla="*/ f267 1 f135"/>
                <a:gd name="f340" fmla="*/ f268 1 f136"/>
                <a:gd name="f341" fmla="*/ f269 1 f135"/>
                <a:gd name="f342" fmla="*/ f270 1 f136"/>
                <a:gd name="f343" fmla="*/ f271 1 f135"/>
                <a:gd name="f344" fmla="*/ f272 f130 1"/>
                <a:gd name="f345" fmla="*/ f273 f130 1"/>
                <a:gd name="f346" fmla="*/ f275 f131 1"/>
                <a:gd name="f347" fmla="*/ f274 f131 1"/>
                <a:gd name="f348" fmla="*/ f277 f130 1"/>
                <a:gd name="f349" fmla="*/ f278 f131 1"/>
                <a:gd name="f350" fmla="*/ f279 f130 1"/>
                <a:gd name="f351" fmla="*/ f280 f131 1"/>
                <a:gd name="f352" fmla="*/ f281 f130 1"/>
                <a:gd name="f353" fmla="*/ f282 f131 1"/>
                <a:gd name="f354" fmla="*/ f283 f130 1"/>
                <a:gd name="f355" fmla="*/ f284 f131 1"/>
                <a:gd name="f356" fmla="*/ f285 f130 1"/>
                <a:gd name="f357" fmla="*/ f286 f131 1"/>
                <a:gd name="f358" fmla="*/ f287 f130 1"/>
                <a:gd name="f359" fmla="*/ f288 f131 1"/>
                <a:gd name="f360" fmla="*/ f289 f130 1"/>
                <a:gd name="f361" fmla="*/ f290 f130 1"/>
                <a:gd name="f362" fmla="*/ f291 f131 1"/>
                <a:gd name="f363" fmla="*/ f292 f130 1"/>
                <a:gd name="f364" fmla="*/ f293 f131 1"/>
                <a:gd name="f365" fmla="*/ f294 f130 1"/>
                <a:gd name="f366" fmla="*/ f295 f131 1"/>
                <a:gd name="f367" fmla="*/ f296 f130 1"/>
                <a:gd name="f368" fmla="*/ f297 f131 1"/>
                <a:gd name="f369" fmla="*/ f298 f131 1"/>
                <a:gd name="f370" fmla="*/ f299 f130 1"/>
                <a:gd name="f371" fmla="*/ f300 f131 1"/>
                <a:gd name="f372" fmla="*/ f301 f131 1"/>
                <a:gd name="f373" fmla="*/ f302 f130 1"/>
                <a:gd name="f374" fmla="*/ f303 f131 1"/>
                <a:gd name="f375" fmla="*/ f304 f130 1"/>
                <a:gd name="f376" fmla="*/ f305 f131 1"/>
                <a:gd name="f377" fmla="*/ f306 f130 1"/>
                <a:gd name="f378" fmla="*/ f307 f131 1"/>
                <a:gd name="f379" fmla="*/ f308 f131 1"/>
                <a:gd name="f380" fmla="*/ f309 f131 1"/>
                <a:gd name="f381" fmla="*/ f310 f130 1"/>
                <a:gd name="f382" fmla="*/ f311 f130 1"/>
                <a:gd name="f383" fmla="*/ f312 f130 1"/>
                <a:gd name="f384" fmla="*/ f313 f131 1"/>
                <a:gd name="f385" fmla="*/ f314 f130 1"/>
                <a:gd name="f386" fmla="*/ f315 f131 1"/>
                <a:gd name="f387" fmla="*/ f316 f130 1"/>
                <a:gd name="f388" fmla="*/ f317 f131 1"/>
                <a:gd name="f389" fmla="*/ f318 f130 1"/>
                <a:gd name="f390" fmla="*/ f319 f131 1"/>
                <a:gd name="f391" fmla="*/ f320 f130 1"/>
                <a:gd name="f392" fmla="*/ f321 f131 1"/>
                <a:gd name="f393" fmla="*/ f322 f130 1"/>
                <a:gd name="f394" fmla="*/ f323 f131 1"/>
                <a:gd name="f395" fmla="*/ f324 f131 1"/>
                <a:gd name="f396" fmla="*/ f325 f130 1"/>
                <a:gd name="f397" fmla="*/ f326 f131 1"/>
                <a:gd name="f398" fmla="*/ f327 f130 1"/>
                <a:gd name="f399" fmla="*/ f328 f131 1"/>
                <a:gd name="f400" fmla="*/ f329 f130 1"/>
                <a:gd name="f401" fmla="*/ f330 f131 1"/>
                <a:gd name="f402" fmla="*/ f331 f130 1"/>
                <a:gd name="f403" fmla="*/ f332 f131 1"/>
                <a:gd name="f404" fmla="*/ f333 f130 1"/>
                <a:gd name="f405" fmla="*/ f334 f131 1"/>
                <a:gd name="f406" fmla="*/ f335 f130 1"/>
                <a:gd name="f407" fmla="*/ f336 f131 1"/>
                <a:gd name="f408" fmla="*/ f337 f130 1"/>
                <a:gd name="f409" fmla="*/ f338 f131 1"/>
                <a:gd name="f410" fmla="*/ f339 f130 1"/>
                <a:gd name="f411" fmla="*/ f340 f131 1"/>
                <a:gd name="f412" fmla="*/ f341 f130 1"/>
                <a:gd name="f413" fmla="*/ f342 f131 1"/>
                <a:gd name="f414" fmla="*/ f343 f130 1"/>
              </a:gdLst>
              <a:ahLst/>
              <a:cxnLst>
                <a:cxn ang="3cd4">
                  <a:pos x="hc" y="t"/>
                </a:cxn>
                <a:cxn ang="0">
                  <a:pos x="r" y="vc"/>
                </a:cxn>
                <a:cxn ang="cd4">
                  <a:pos x="hc" y="b"/>
                </a:cxn>
                <a:cxn ang="cd2">
                  <a:pos x="l" y="vc"/>
                </a:cxn>
                <a:cxn ang="f276">
                  <a:pos x="f348" y="f349"/>
                </a:cxn>
                <a:cxn ang="f276">
                  <a:pos x="f350" y="f351"/>
                </a:cxn>
                <a:cxn ang="f276">
                  <a:pos x="f352" y="f353"/>
                </a:cxn>
                <a:cxn ang="f276">
                  <a:pos x="f354" y="f355"/>
                </a:cxn>
                <a:cxn ang="f276">
                  <a:pos x="f356" y="f357"/>
                </a:cxn>
                <a:cxn ang="f276">
                  <a:pos x="f358" y="f359"/>
                </a:cxn>
                <a:cxn ang="f276">
                  <a:pos x="f360" y="f359"/>
                </a:cxn>
                <a:cxn ang="f276">
                  <a:pos x="f361" y="f362"/>
                </a:cxn>
                <a:cxn ang="f276">
                  <a:pos x="f363" y="f364"/>
                </a:cxn>
                <a:cxn ang="f276">
                  <a:pos x="f365" y="f366"/>
                </a:cxn>
                <a:cxn ang="f276">
                  <a:pos x="f367" y="f368"/>
                </a:cxn>
                <a:cxn ang="f276">
                  <a:pos x="f358" y="f368"/>
                </a:cxn>
                <a:cxn ang="f276">
                  <a:pos x="f358" y="f369"/>
                </a:cxn>
                <a:cxn ang="f276">
                  <a:pos x="f370" y="f369"/>
                </a:cxn>
                <a:cxn ang="f276">
                  <a:pos x="f370" y="f371"/>
                </a:cxn>
                <a:cxn ang="f276">
                  <a:pos x="f348" y="f372"/>
                </a:cxn>
                <a:cxn ang="f276">
                  <a:pos x="f373" y="f374"/>
                </a:cxn>
                <a:cxn ang="f276">
                  <a:pos x="f375" y="f376"/>
                </a:cxn>
                <a:cxn ang="f276">
                  <a:pos x="f377" y="f378"/>
                </a:cxn>
                <a:cxn ang="f276">
                  <a:pos x="f377" y="f369"/>
                </a:cxn>
                <a:cxn ang="f276">
                  <a:pos x="f373" y="f379"/>
                </a:cxn>
                <a:cxn ang="f276">
                  <a:pos x="f370" y="f380"/>
                </a:cxn>
                <a:cxn ang="f276">
                  <a:pos x="f358" y="f380"/>
                </a:cxn>
                <a:cxn ang="f276">
                  <a:pos x="f381" y="f379"/>
                </a:cxn>
                <a:cxn ang="f276">
                  <a:pos x="f382" y="f369"/>
                </a:cxn>
                <a:cxn ang="f276">
                  <a:pos x="f382" y="f368"/>
                </a:cxn>
                <a:cxn ang="f276">
                  <a:pos x="f381" y="f364"/>
                </a:cxn>
                <a:cxn ang="f276">
                  <a:pos x="f358" y="f359"/>
                </a:cxn>
                <a:cxn ang="f276">
                  <a:pos x="f383" y="f384"/>
                </a:cxn>
                <a:cxn ang="f276">
                  <a:pos x="f385" y="f386"/>
                </a:cxn>
                <a:cxn ang="f276">
                  <a:pos x="f387" y="f388"/>
                </a:cxn>
                <a:cxn ang="f276">
                  <a:pos x="f389" y="f390"/>
                </a:cxn>
                <a:cxn ang="f276">
                  <a:pos x="f391" y="f392"/>
                </a:cxn>
                <a:cxn ang="f276">
                  <a:pos x="f393" y="f394"/>
                </a:cxn>
                <a:cxn ang="f276">
                  <a:pos x="f391" y="f395"/>
                </a:cxn>
                <a:cxn ang="f276">
                  <a:pos x="f396" y="f386"/>
                </a:cxn>
                <a:cxn ang="f276">
                  <a:pos x="f383" y="f384"/>
                </a:cxn>
                <a:cxn ang="f276">
                  <a:pos x="f383" y="f397"/>
                </a:cxn>
                <a:cxn ang="f276">
                  <a:pos x="f398" y="f399"/>
                </a:cxn>
                <a:cxn ang="f276">
                  <a:pos x="f400" y="f401"/>
                </a:cxn>
                <a:cxn ang="f276">
                  <a:pos x="f402" y="f394"/>
                </a:cxn>
                <a:cxn ang="f276">
                  <a:pos x="f400" y="f403"/>
                </a:cxn>
                <a:cxn ang="f276">
                  <a:pos x="f404" y="f405"/>
                </a:cxn>
                <a:cxn ang="f276">
                  <a:pos x="f406" y="f407"/>
                </a:cxn>
                <a:cxn ang="f276">
                  <a:pos x="f408" y="f409"/>
                </a:cxn>
                <a:cxn ang="f276">
                  <a:pos x="f410" y="f411"/>
                </a:cxn>
                <a:cxn ang="f276">
                  <a:pos x="f412" y="f413"/>
                </a:cxn>
                <a:cxn ang="f276">
                  <a:pos x="f414" y="f399"/>
                </a:cxn>
                <a:cxn ang="f276">
                  <a:pos x="f383" y="f397"/>
                </a:cxn>
              </a:cxnLst>
              <a:rect l="f344" t="f347" r="f345" b="f346"/>
              <a:pathLst>
                <a:path w="632222" h="561974">
                  <a:moveTo>
                    <a:pt x="f8" y="f9"/>
                  </a:moveTo>
                  <a:lnTo>
                    <a:pt x="f10" y="f11"/>
                  </a:lnTo>
                  <a:lnTo>
                    <a:pt x="f12" y="f13"/>
                  </a:lnTo>
                  <a:lnTo>
                    <a:pt x="f14" y="f15"/>
                  </a:lnTo>
                  <a:lnTo>
                    <a:pt x="f16" y="f17"/>
                  </a:lnTo>
                  <a:close/>
                  <a:moveTo>
                    <a:pt x="f18" y="f19"/>
                  </a:moveTo>
                  <a:lnTo>
                    <a:pt x="f20" y="f19"/>
                  </a:lnTo>
                  <a:cubicBezTo>
                    <a:pt x="f21" y="f19"/>
                    <a:pt x="f22" y="f23"/>
                    <a:pt x="f24" y="f25"/>
                  </a:cubicBezTo>
                  <a:cubicBezTo>
                    <a:pt x="f26" y="f27"/>
                    <a:pt x="f28" y="f29"/>
                    <a:pt x="f30" y="f31"/>
                  </a:cubicBezTo>
                  <a:lnTo>
                    <a:pt x="f32" y="f33"/>
                  </a:lnTo>
                  <a:cubicBezTo>
                    <a:pt x="f34" y="f35"/>
                    <a:pt x="f36" y="f37"/>
                    <a:pt x="f38" y="f37"/>
                  </a:cubicBezTo>
                  <a:lnTo>
                    <a:pt x="f18" y="f37"/>
                  </a:lnTo>
                  <a:lnTo>
                    <a:pt x="f18" y="f39"/>
                  </a:lnTo>
                  <a:lnTo>
                    <a:pt x="f40" y="f39"/>
                  </a:lnTo>
                  <a:lnTo>
                    <a:pt x="f40" y="f41"/>
                  </a:lnTo>
                  <a:cubicBezTo>
                    <a:pt x="f40" y="f42"/>
                    <a:pt x="f43" y="f44"/>
                    <a:pt x="f8" y="f45"/>
                  </a:cubicBezTo>
                  <a:lnTo>
                    <a:pt x="f46" y="f47"/>
                  </a:lnTo>
                  <a:cubicBezTo>
                    <a:pt x="f48" y="f49"/>
                    <a:pt x="f50" y="f51"/>
                    <a:pt x="f52" y="f53"/>
                  </a:cubicBezTo>
                  <a:cubicBezTo>
                    <a:pt x="f54" y="f55"/>
                    <a:pt x="f56" y="f57"/>
                    <a:pt x="f56" y="f58"/>
                  </a:cubicBezTo>
                  <a:lnTo>
                    <a:pt x="f56" y="f39"/>
                  </a:lnTo>
                  <a:cubicBezTo>
                    <a:pt x="f56" y="f59"/>
                    <a:pt x="f60" y="f61"/>
                    <a:pt x="f46" y="f62"/>
                  </a:cubicBezTo>
                  <a:cubicBezTo>
                    <a:pt x="f63" y="f64"/>
                    <a:pt x="f65" y="f7"/>
                    <a:pt x="f40" y="f7"/>
                  </a:cubicBezTo>
                  <a:lnTo>
                    <a:pt x="f18" y="f7"/>
                  </a:lnTo>
                  <a:cubicBezTo>
                    <a:pt x="f66" y="f7"/>
                    <a:pt x="f67" y="f64"/>
                    <a:pt x="f68" y="f62"/>
                  </a:cubicBezTo>
                  <a:cubicBezTo>
                    <a:pt x="f69" y="f61"/>
                    <a:pt x="f5" y="f59"/>
                    <a:pt x="f5" y="f39"/>
                  </a:cubicBezTo>
                  <a:lnTo>
                    <a:pt x="f5" y="f37"/>
                  </a:lnTo>
                  <a:cubicBezTo>
                    <a:pt x="f5" y="f70"/>
                    <a:pt x="f69" y="f71"/>
                    <a:pt x="f68" y="f31"/>
                  </a:cubicBezTo>
                  <a:cubicBezTo>
                    <a:pt x="f67" y="f72"/>
                    <a:pt x="f66" y="f19"/>
                    <a:pt x="f18" y="f19"/>
                  </a:cubicBezTo>
                  <a:close/>
                  <a:moveTo>
                    <a:pt x="f73" y="f18"/>
                  </a:moveTo>
                  <a:cubicBezTo>
                    <a:pt x="f74" y="f18"/>
                    <a:pt x="f75" y="f76"/>
                    <a:pt x="f77" y="f78"/>
                  </a:cubicBezTo>
                  <a:lnTo>
                    <a:pt x="f79" y="f80"/>
                  </a:lnTo>
                  <a:lnTo>
                    <a:pt x="f81" y="f82"/>
                  </a:lnTo>
                  <a:lnTo>
                    <a:pt x="f83" y="f84"/>
                  </a:lnTo>
                  <a:cubicBezTo>
                    <a:pt x="f85" y="f86"/>
                    <a:pt x="f87" y="f88"/>
                    <a:pt x="f87" y="f89"/>
                  </a:cubicBezTo>
                  <a:cubicBezTo>
                    <a:pt x="f87" y="f90"/>
                    <a:pt x="f85" y="f91"/>
                    <a:pt x="f83" y="f92"/>
                  </a:cubicBezTo>
                  <a:lnTo>
                    <a:pt x="f93" y="f78"/>
                  </a:lnTo>
                  <a:cubicBezTo>
                    <a:pt x="f94" y="f76"/>
                    <a:pt x="f95" y="f18"/>
                    <a:pt x="f73" y="f18"/>
                  </a:cubicBezTo>
                  <a:close/>
                  <a:moveTo>
                    <a:pt x="f73" y="f5"/>
                  </a:moveTo>
                  <a:cubicBezTo>
                    <a:pt x="f96" y="f5"/>
                    <a:pt x="f97" y="f98"/>
                    <a:pt x="f99" y="f100"/>
                  </a:cubicBezTo>
                  <a:lnTo>
                    <a:pt x="f101" y="f102"/>
                  </a:lnTo>
                  <a:cubicBezTo>
                    <a:pt x="f103" y="f104"/>
                    <a:pt x="f6" y="f105"/>
                    <a:pt x="f6" y="f89"/>
                  </a:cubicBezTo>
                  <a:cubicBezTo>
                    <a:pt x="f6" y="f106"/>
                    <a:pt x="f103" y="f107"/>
                    <a:pt x="f101" y="f108"/>
                  </a:cubicBezTo>
                  <a:lnTo>
                    <a:pt x="f109" y="f110"/>
                  </a:lnTo>
                  <a:lnTo>
                    <a:pt x="f111" y="f112"/>
                  </a:lnTo>
                  <a:cubicBezTo>
                    <a:pt x="f113" y="f114"/>
                    <a:pt x="f115" y="f65"/>
                    <a:pt x="f116" y="f117"/>
                  </a:cubicBezTo>
                  <a:cubicBezTo>
                    <a:pt x="f118" y="f119"/>
                    <a:pt x="f120" y="f121"/>
                    <a:pt x="f122" y="f123"/>
                  </a:cubicBezTo>
                  <a:lnTo>
                    <a:pt x="f124" y="f125"/>
                  </a:lnTo>
                  <a:lnTo>
                    <a:pt x="f126" y="f100"/>
                  </a:lnTo>
                  <a:cubicBezTo>
                    <a:pt x="f127" y="f98"/>
                    <a:pt x="f128" y="f5"/>
                    <a:pt x="f73" y="f5"/>
                  </a:cubicBezTo>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2" name="TextBox 83">
              <a:extLst>
                <a:ext uri="{FF2B5EF4-FFF2-40B4-BE49-F238E27FC236}">
                  <a16:creationId xmlns:a16="http://schemas.microsoft.com/office/drawing/2014/main" id="{1BC04049-AC16-484F-B189-239CAA1CC5B5}"/>
                </a:ext>
              </a:extLst>
            </p:cNvPr>
            <p:cNvSpPr txBox="1"/>
            <p:nvPr/>
          </p:nvSpPr>
          <p:spPr>
            <a:xfrm>
              <a:off x="10876733" y="4964734"/>
              <a:ext cx="184731"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1" i="0" u="none" strike="noStrike" kern="1200" cap="none" spc="0" baseline="0" dirty="0">
                <a:solidFill>
                  <a:srgbClr val="5BEFC1"/>
                </a:solidFill>
                <a:uFillTx/>
                <a:latin typeface="Gill Sans M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3328-24BC-48AB-8504-7C4AA245BE1C}"/>
              </a:ext>
            </a:extLst>
          </p:cNvPr>
          <p:cNvSpPr txBox="1">
            <a:spLocks noGrp="1"/>
          </p:cNvSpPr>
          <p:nvPr>
            <p:ph type="title"/>
          </p:nvPr>
        </p:nvSpPr>
        <p:spPr/>
        <p:txBody>
          <a:bodyPr/>
          <a:lstStyle/>
          <a:p>
            <a:pPr lvl="0"/>
            <a:r>
              <a:rPr lang="en-US"/>
              <a:t>Agenda</a:t>
            </a:r>
          </a:p>
        </p:txBody>
      </p:sp>
      <p:sp>
        <p:nvSpPr>
          <p:cNvPr id="3" name="Content Placeholder 2">
            <a:extLst>
              <a:ext uri="{FF2B5EF4-FFF2-40B4-BE49-F238E27FC236}">
                <a16:creationId xmlns:a16="http://schemas.microsoft.com/office/drawing/2014/main" id="{AB091535-E774-4D6A-944B-8EC5E73D84E2}"/>
              </a:ext>
            </a:extLst>
          </p:cNvPr>
          <p:cNvSpPr txBox="1">
            <a:spLocks noGrp="1"/>
          </p:cNvSpPr>
          <p:nvPr>
            <p:ph type="body" idx="4294967295"/>
          </p:nvPr>
        </p:nvSpPr>
        <p:spPr>
          <a:xfrm>
            <a:off x="550861" y="2677308"/>
            <a:ext cx="3565529" cy="3415521"/>
          </a:xfrm>
        </p:spPr>
        <p:txBody>
          <a:bodyPr/>
          <a:lstStyle/>
          <a:p>
            <a:pPr lvl="0">
              <a:buNone/>
            </a:pPr>
            <a:r>
              <a:rPr lang="en-US"/>
              <a:t>Topic one</a:t>
            </a:r>
          </a:p>
          <a:p>
            <a:pPr lvl="0">
              <a:buNone/>
            </a:pPr>
            <a:r>
              <a:rPr lang="en-US"/>
              <a:t>Topic two</a:t>
            </a:r>
          </a:p>
          <a:p>
            <a:pPr lvl="0">
              <a:buNone/>
            </a:pPr>
            <a:r>
              <a:rPr lang="en-US"/>
              <a:t>Topic three</a:t>
            </a:r>
          </a:p>
          <a:p>
            <a:pPr lvl="0">
              <a:buNone/>
            </a:pPr>
            <a:r>
              <a:rPr lang="en-US"/>
              <a:t>Topic four</a:t>
            </a:r>
          </a:p>
          <a:p>
            <a:pPr lvl="0">
              <a:buNone/>
            </a:pPr>
            <a:r>
              <a:rPr lang="en-US"/>
              <a:t>Topic five</a:t>
            </a:r>
          </a:p>
          <a:p>
            <a:pPr lvl="0">
              <a:buNone/>
            </a:pPr>
            <a:endParaRPr lang="en-US"/>
          </a:p>
        </p:txBody>
      </p:sp>
      <p:pic>
        <p:nvPicPr>
          <p:cNvPr id="4" name="Picture Placeholder 7" descr="Digital Data">
            <a:extLst>
              <a:ext uri="{FF2B5EF4-FFF2-40B4-BE49-F238E27FC236}">
                <a16:creationId xmlns:a16="http://schemas.microsoft.com/office/drawing/2014/main" id="{86ED41A5-9546-4B9F-93B2-94DB1079879D}"/>
              </a:ext>
            </a:extLst>
          </p:cNvPr>
          <p:cNvPicPr>
            <a:picLocks noGrp="1" noChangeAspect="1"/>
          </p:cNvPicPr>
          <p:nvPr>
            <p:ph type="pic" idx="4294967295"/>
          </p:nvPr>
        </p:nvPicPr>
        <p:blipFill>
          <a:blip r:embed="rId2"/>
          <a:srcRect/>
          <a:stretch>
            <a:fillRect/>
          </a:stretch>
        </p:blipFill>
        <p:spPr>
          <a:xfrm>
            <a:off x="5208925" y="1596771"/>
            <a:ext cx="3448559" cy="3448559"/>
          </a:xfrm>
          <a:solidFill>
            <a:srgbClr val="A3A3C1"/>
          </a:solidFill>
        </p:spPr>
      </p:pic>
      <p:pic>
        <p:nvPicPr>
          <p:cNvPr id="5" name="Picture Placeholder 9" descr="Data Points ">
            <a:extLst>
              <a:ext uri="{FF2B5EF4-FFF2-40B4-BE49-F238E27FC236}">
                <a16:creationId xmlns:a16="http://schemas.microsoft.com/office/drawing/2014/main" id="{5DEA5C67-2D43-47AB-908B-776A4E0FADC9}"/>
              </a:ext>
            </a:extLst>
          </p:cNvPr>
          <p:cNvPicPr>
            <a:picLocks noGrp="1" noChangeAspect="1"/>
          </p:cNvPicPr>
          <p:nvPr>
            <p:ph type="pic" idx="4294967295"/>
          </p:nvPr>
        </p:nvPicPr>
        <p:blipFill>
          <a:blip r:embed="rId3"/>
          <a:srcRect/>
          <a:stretch>
            <a:fillRect/>
          </a:stretch>
        </p:blipFill>
        <p:spPr>
          <a:xfrm>
            <a:off x="8918572" y="596389"/>
            <a:ext cx="2263780" cy="2263780"/>
          </a:xfrm>
          <a:solidFill>
            <a:srgbClr val="A3A3C1"/>
          </a:solidFill>
        </p:spPr>
      </p:pic>
      <p:pic>
        <p:nvPicPr>
          <p:cNvPr id="6" name="Picture Placeholder 11" descr="Data Background">
            <a:extLst>
              <a:ext uri="{FF2B5EF4-FFF2-40B4-BE49-F238E27FC236}">
                <a16:creationId xmlns:a16="http://schemas.microsoft.com/office/drawing/2014/main" id="{048307FF-2204-423D-A084-8083F79880AB}"/>
              </a:ext>
            </a:extLst>
          </p:cNvPr>
          <p:cNvPicPr>
            <a:picLocks noGrp="1" noChangeAspect="1"/>
          </p:cNvPicPr>
          <p:nvPr>
            <p:ph type="pic" idx="4294967295"/>
          </p:nvPr>
        </p:nvPicPr>
        <p:blipFill>
          <a:blip r:embed="rId4"/>
          <a:srcRect/>
          <a:stretch>
            <a:fillRect/>
          </a:stretch>
        </p:blipFill>
        <p:spPr>
          <a:xfrm>
            <a:off x="9091614" y="3324730"/>
            <a:ext cx="2936879" cy="2936879"/>
          </a:xfrm>
          <a:solidFill>
            <a:srgbClr val="A3A3C1"/>
          </a:solidFill>
        </p:spPr>
      </p:pic>
      <p:sp>
        <p:nvSpPr>
          <p:cNvPr id="7" name="Slide Number Placeholder 14">
            <a:extLst>
              <a:ext uri="{FF2B5EF4-FFF2-40B4-BE49-F238E27FC236}">
                <a16:creationId xmlns:a16="http://schemas.microsoft.com/office/drawing/2014/main" id="{382EF381-076A-46B8-92DE-9FE67456A28C}"/>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90E4D2B-717C-4C97-ABF5-EABF92008535}" type="slidenum">
              <a:rPr/>
              <a:t>3</a:t>
            </a:fld>
            <a:endParaRPr lang="en-US" sz="1000" b="0" i="0" u="none" strike="noStrike" kern="1200" cap="none" spc="0" baseline="0">
              <a:solidFill>
                <a:srgbClr val="A6A6A6"/>
              </a:solidFill>
              <a:uFillTx/>
              <a:latin typeface="Gill Sans MT"/>
            </a:endParaRPr>
          </a:p>
        </p:txBody>
      </p:sp>
      <p:sp>
        <p:nvSpPr>
          <p:cNvPr id="8" name="Rectangle 10">
            <a:extLst>
              <a:ext uri="{FF2B5EF4-FFF2-40B4-BE49-F238E27FC236}">
                <a16:creationId xmlns:a16="http://schemas.microsoft.com/office/drawing/2014/main" id="{A9C6ACA8-39E0-4F2D-A8F6-74FF6637DFF4}"/>
              </a:ext>
            </a:extLst>
          </p:cNvPr>
          <p:cNvSpPr/>
          <p:nvPr/>
        </p:nvSpPr>
        <p:spPr>
          <a:xfrm>
            <a:off x="3304687" y="411726"/>
            <a:ext cx="1356265"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Zaki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62">
    <p:bg>
      <p:bgPr>
        <a:solidFill>
          <a:srgbClr val="1B192E"/>
        </a:solidFill>
        <a:effectLst/>
      </p:bgPr>
    </p:bg>
    <p:spTree>
      <p:nvGrpSpPr>
        <p:cNvPr id="1" name=""/>
        <p:cNvGrpSpPr/>
        <p:nvPr/>
      </p:nvGrpSpPr>
      <p:grpSpPr>
        <a:xfrm>
          <a:off x="0" y="0"/>
          <a:ext cx="0" cy="0"/>
          <a:chOff x="0" y="0"/>
          <a:chExt cx="0" cy="0"/>
        </a:xfrm>
      </p:grpSpPr>
      <p:sp>
        <p:nvSpPr>
          <p:cNvPr id="2" name="Freeform: Shape 33">
            <a:extLst>
              <a:ext uri="{FF2B5EF4-FFF2-40B4-BE49-F238E27FC236}">
                <a16:creationId xmlns:a16="http://schemas.microsoft.com/office/drawing/2014/main" id="{71A63D44-210D-4935-A06A-708B290C2C9C}"/>
              </a:ext>
            </a:extLst>
          </p:cNvPr>
          <p:cNvSpPr>
            <a:spLocks noMove="1" noResize="1"/>
          </p:cNvSpPr>
          <p:nvPr/>
        </p:nvSpPr>
        <p:spPr>
          <a:xfrm rot="2700006">
            <a:off x="612446" y="481890"/>
            <a:ext cx="1079997" cy="1262950"/>
          </a:xfrm>
          <a:custGeom>
            <a:avLst/>
            <a:gdLst>
              <a:gd name="f0" fmla="val w"/>
              <a:gd name="f1" fmla="val h"/>
              <a:gd name="f2" fmla="val 0"/>
              <a:gd name="f3" fmla="val 1080000"/>
              <a:gd name="f4" fmla="val 1262947"/>
              <a:gd name="f5" fmla="val 540000"/>
              <a:gd name="f6" fmla="val 1064374"/>
              <a:gd name="f7" fmla="val 931034"/>
              <a:gd name="f8" fmla="val 1069029"/>
              <a:gd name="f9" fmla="val 938533"/>
              <a:gd name="f10" fmla="val 1076223"/>
              <a:gd name="f11" fmla="val 956109"/>
              <a:gd name="f12" fmla="val 974307"/>
              <a:gd name="f13" fmla="val 992947"/>
              <a:gd name="f14" fmla="val 1142064"/>
              <a:gd name="f15" fmla="val 838234"/>
              <a:gd name="f16" fmla="val 241766"/>
              <a:gd name="f17" fmla="val 3778"/>
              <a:gd name="f18" fmla="val 10971"/>
              <a:gd name="f19" fmla="val 15626"/>
              <a:gd name="f20" fmla="*/ f0 1 1080000"/>
              <a:gd name="f21" fmla="*/ f1 1 1262947"/>
              <a:gd name="f22" fmla="+- f4 0 f2"/>
              <a:gd name="f23" fmla="+- f3 0 f2"/>
              <a:gd name="f24" fmla="*/ f23 1 1080000"/>
              <a:gd name="f25" fmla="*/ f22 1 1262947"/>
              <a:gd name="f26" fmla="*/ f2 1 f24"/>
              <a:gd name="f27" fmla="*/ f3 1 f24"/>
              <a:gd name="f28" fmla="*/ f2 1 f25"/>
              <a:gd name="f29" fmla="*/ f4 1 f25"/>
              <a:gd name="f30" fmla="*/ f26 f20 1"/>
              <a:gd name="f31" fmla="*/ f27 f20 1"/>
              <a:gd name="f32" fmla="*/ f29 f21 1"/>
              <a:gd name="f33" fmla="*/ f28 f21 1"/>
            </a:gdLst>
            <a:ahLst/>
            <a:cxnLst>
              <a:cxn ang="3cd4">
                <a:pos x="hc" y="t"/>
              </a:cxn>
              <a:cxn ang="0">
                <a:pos x="r" y="vc"/>
              </a:cxn>
              <a:cxn ang="cd4">
                <a:pos x="hc" y="b"/>
              </a:cxn>
              <a:cxn ang="cd2">
                <a:pos x="l" y="vc"/>
              </a:cxn>
            </a:cxnLst>
            <a:rect l="f30" t="f33" r="f31" b="f32"/>
            <a:pathLst>
              <a:path w="1080000" h="1262947">
                <a:moveTo>
                  <a:pt x="f5" y="f2"/>
                </a:moveTo>
                <a:lnTo>
                  <a:pt x="f6" y="f7"/>
                </a:lnTo>
                <a:lnTo>
                  <a:pt x="f8" y="f9"/>
                </a:lnTo>
                <a:cubicBezTo>
                  <a:pt x="f10" y="f11"/>
                  <a:pt x="f3" y="f12"/>
                  <a:pt x="f3" y="f13"/>
                </a:cubicBezTo>
                <a:cubicBezTo>
                  <a:pt x="f3" y="f14"/>
                  <a:pt x="f15" y="f4"/>
                  <a:pt x="f5" y="f4"/>
                </a:cubicBezTo>
                <a:cubicBezTo>
                  <a:pt x="f16" y="f4"/>
                  <a:pt x="f2" y="f14"/>
                  <a:pt x="f2" y="f13"/>
                </a:cubicBezTo>
                <a:cubicBezTo>
                  <a:pt x="f2" y="f12"/>
                  <a:pt x="f17" y="f11"/>
                  <a:pt x="f18" y="f9"/>
                </a:cubicBezTo>
                <a:lnTo>
                  <a:pt x="f19" y="f7"/>
                </a:lnTo>
                <a:lnTo>
                  <a:pt x="f5" y="f2"/>
                </a:lnTo>
                <a:close/>
              </a:path>
            </a:pathLst>
          </a:custGeom>
          <a:gradFill>
            <a:gsLst>
              <a:gs pos="0">
                <a:srgbClr val="2C284A"/>
              </a:gs>
              <a:gs pos="100000">
                <a:srgbClr val="454075"/>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3" name="Oval 35">
            <a:extLst>
              <a:ext uri="{FF2B5EF4-FFF2-40B4-BE49-F238E27FC236}">
                <a16:creationId xmlns:a16="http://schemas.microsoft.com/office/drawing/2014/main" id="{93E8CF95-2758-48E3-B48A-56A8CAE0D235}"/>
              </a:ext>
            </a:extLst>
          </p:cNvPr>
          <p:cNvSpPr>
            <a:spLocks noMove="1" noResize="1"/>
          </p:cNvSpPr>
          <p:nvPr/>
        </p:nvSpPr>
        <p:spPr>
          <a:xfrm rot="8099985">
            <a:off x="626840" y="828971"/>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23213C"/>
              </a:gs>
              <a:gs pos="100000">
                <a:srgbClr val="2C284A"/>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37">
            <a:extLst>
              <a:ext uri="{FF2B5EF4-FFF2-40B4-BE49-F238E27FC236}">
                <a16:creationId xmlns:a16="http://schemas.microsoft.com/office/drawing/2014/main" id="{F9F339BA-BB5F-4D37-AC4F-8EF251F04BDE}"/>
              </a:ext>
            </a:extLst>
          </p:cNvPr>
          <p:cNvSpPr>
            <a:spLocks noMove="1" noResize="1"/>
          </p:cNvSpPr>
          <p:nvPr/>
        </p:nvSpPr>
        <p:spPr>
          <a:xfrm>
            <a:off x="1800801" y="2472857"/>
            <a:ext cx="359999" cy="359999"/>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nvGrpSpPr>
          <p:cNvPr id="5" name="Group 39">
            <a:extLst>
              <a:ext uri="{FF2B5EF4-FFF2-40B4-BE49-F238E27FC236}">
                <a16:creationId xmlns:a16="http://schemas.microsoft.com/office/drawing/2014/main" id="{2FE8D805-1597-4357-8B60-AEAEDB8A6943}"/>
              </a:ext>
            </a:extLst>
          </p:cNvPr>
          <p:cNvGrpSpPr/>
          <p:nvPr/>
        </p:nvGrpSpPr>
        <p:grpSpPr>
          <a:xfrm>
            <a:off x="1329958" y="4414761"/>
            <a:ext cx="1551027" cy="1909869"/>
            <a:chOff x="1329958" y="4414761"/>
            <a:chExt cx="1551027" cy="1909869"/>
          </a:xfrm>
        </p:grpSpPr>
        <p:sp>
          <p:nvSpPr>
            <p:cNvPr id="6" name="Freeform: Shape 40">
              <a:extLst>
                <a:ext uri="{FF2B5EF4-FFF2-40B4-BE49-F238E27FC236}">
                  <a16:creationId xmlns:a16="http://schemas.microsoft.com/office/drawing/2014/main" id="{61984F4F-687E-4139-944A-89F22CB7FDF9}"/>
                </a:ext>
              </a:extLst>
            </p:cNvPr>
            <p:cNvSpPr/>
            <p:nvPr/>
          </p:nvSpPr>
          <p:spPr>
            <a:xfrm rot="18899994" flipV="1">
              <a:off x="1455989" y="4934153"/>
              <a:ext cx="1853973" cy="92698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7" name="Freeform: Shape 41">
              <a:extLst>
                <a:ext uri="{FF2B5EF4-FFF2-40B4-BE49-F238E27FC236}">
                  <a16:creationId xmlns:a16="http://schemas.microsoft.com/office/drawing/2014/main" id="{D0296F00-0486-410D-9D75-7C683076DD0B}"/>
                </a:ext>
              </a:extLst>
            </p:cNvPr>
            <p:cNvSpPr/>
            <p:nvPr/>
          </p:nvSpPr>
          <p:spPr>
            <a:xfrm rot="18899994" flipV="1">
              <a:off x="1407452" y="4795202"/>
              <a:ext cx="1853973" cy="1093092"/>
            </a:xfrm>
            <a:custGeom>
              <a:avLst/>
              <a:gdLst>
                <a:gd name="f0" fmla="val 10800000"/>
                <a:gd name="f1" fmla="val 5400000"/>
                <a:gd name="f2" fmla="val 180"/>
                <a:gd name="f3" fmla="val w"/>
                <a:gd name="f4" fmla="val h"/>
                <a:gd name="f5" fmla="val 0"/>
                <a:gd name="f6" fmla="val 2658746"/>
                <a:gd name="f7" fmla="val 1329373"/>
                <a:gd name="f8" fmla="val 2063565"/>
                <a:gd name="f9" fmla="val 595181"/>
                <a:gd name="f10" fmla="val 1994059"/>
                <a:gd name="f11" fmla="val 962277"/>
                <a:gd name="f12" fmla="val 1696469"/>
                <a:gd name="f13" fmla="val 664687"/>
                <a:gd name="f14" fmla="+- 0 0 -90"/>
                <a:gd name="f15" fmla="*/ f3 1 2658746"/>
                <a:gd name="f16" fmla="*/ f4 1 1329373"/>
                <a:gd name="f17" fmla="+- f7 0 f5"/>
                <a:gd name="f18" fmla="+- f6 0 f5"/>
                <a:gd name="f19" fmla="*/ f14 f0 1"/>
                <a:gd name="f20" fmla="*/ f18 1 2658746"/>
                <a:gd name="f21" fmla="*/ f17 1 1329373"/>
                <a:gd name="f22" fmla="*/ 1329373 f18 1"/>
                <a:gd name="f23" fmla="*/ 0 f17 1"/>
                <a:gd name="f24" fmla="*/ 2658746 f18 1"/>
                <a:gd name="f25" fmla="*/ 1329373 f17 1"/>
                <a:gd name="f26" fmla="*/ 1994059 f18 1"/>
                <a:gd name="f27" fmla="*/ 664687 f17 1"/>
                <a:gd name="f28" fmla="*/ 664687 f18 1"/>
                <a:gd name="f29" fmla="*/ 0 f18 1"/>
                <a:gd name="f30" fmla="*/ f19 1 f2"/>
                <a:gd name="f31" fmla="*/ f22 1 2658746"/>
                <a:gd name="f32" fmla="*/ f23 1 1329373"/>
                <a:gd name="f33" fmla="*/ f24 1 2658746"/>
                <a:gd name="f34" fmla="*/ f25 1 1329373"/>
                <a:gd name="f35" fmla="*/ f26 1 2658746"/>
                <a:gd name="f36" fmla="*/ f27 1 1329373"/>
                <a:gd name="f37" fmla="*/ f28 1 2658746"/>
                <a:gd name="f38" fmla="*/ f29 1 2658746"/>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0"/>
                <a:gd name="f51" fmla="*/ f38 1 f20"/>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5 1"/>
                <a:gd name="f63" fmla="*/ f51 f15 1"/>
              </a:gdLst>
              <a:ahLst/>
              <a:cxnLst>
                <a:cxn ang="3cd4">
                  <a:pos x="hc" y="t"/>
                </a:cxn>
                <a:cxn ang="0">
                  <a:pos x="r" y="vc"/>
                </a:cxn>
                <a:cxn ang="cd4">
                  <a:pos x="hc" y="b"/>
                </a:cxn>
                <a:cxn ang="cd2">
                  <a:pos x="l" y="vc"/>
                </a:cxn>
                <a:cxn ang="f43">
                  <a:pos x="f56" y="f57"/>
                </a:cxn>
                <a:cxn ang="f43">
                  <a:pos x="f58" y="f59"/>
                </a:cxn>
                <a:cxn ang="f43">
                  <a:pos x="f60" y="f59"/>
                </a:cxn>
                <a:cxn ang="f43">
                  <a:pos x="f56" y="f61"/>
                </a:cxn>
                <a:cxn ang="f43">
                  <a:pos x="f62" y="f59"/>
                </a:cxn>
                <a:cxn ang="f43">
                  <a:pos x="f63" y="f59"/>
                </a:cxn>
                <a:cxn ang="f43">
                  <a:pos x="f56" y="f57"/>
                </a:cxn>
              </a:cxnLst>
              <a:rect l="f52" t="f55" r="f53" b="f54"/>
              <a:pathLst>
                <a:path w="2658746" h="1329373">
                  <a:moveTo>
                    <a:pt x="f7" y="f5"/>
                  </a:moveTo>
                  <a:cubicBezTo>
                    <a:pt x="f8" y="f5"/>
                    <a:pt x="f6" y="f9"/>
                    <a:pt x="f6" y="f7"/>
                  </a:cubicBezTo>
                  <a:lnTo>
                    <a:pt x="f10" y="f7"/>
                  </a:lnTo>
                  <a:cubicBezTo>
                    <a:pt x="f10" y="f11"/>
                    <a:pt x="f12" y="f13"/>
                    <a:pt x="f7" y="f13"/>
                  </a:cubicBezTo>
                  <a:cubicBezTo>
                    <a:pt x="f11" y="f13"/>
                    <a:pt x="f13" y="f11"/>
                    <a:pt x="f13" y="f7"/>
                  </a:cubicBezTo>
                  <a:lnTo>
                    <a:pt x="f5" y="f7"/>
                  </a:lnTo>
                  <a:cubicBezTo>
                    <a:pt x="f5" y="f9"/>
                    <a:pt x="f9" y="f5"/>
                    <a:pt x="f7" y="f5"/>
                  </a:cubicBezTo>
                  <a:close/>
                </a:path>
              </a:pathLst>
            </a:custGeom>
            <a:solidFill>
              <a:srgbClr val="7771B2">
                <a:alpha val="4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Oval 42">
              <a:extLst>
                <a:ext uri="{FF2B5EF4-FFF2-40B4-BE49-F238E27FC236}">
                  <a16:creationId xmlns:a16="http://schemas.microsoft.com/office/drawing/2014/main" id="{6A90393B-8F2D-4B83-82B5-5296C111E7EA}"/>
                </a:ext>
              </a:extLst>
            </p:cNvPr>
            <p:cNvSpPr/>
            <p:nvPr/>
          </p:nvSpPr>
          <p:spPr>
            <a:xfrm rot="13500015" flipV="1">
              <a:off x="2490729" y="4344627"/>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Oval 43">
              <a:extLst>
                <a:ext uri="{FF2B5EF4-FFF2-40B4-BE49-F238E27FC236}">
                  <a16:creationId xmlns:a16="http://schemas.microsoft.com/office/drawing/2014/main" id="{FB0D9046-958E-4EBE-B167-36632680B55B}"/>
                </a:ext>
              </a:extLst>
            </p:cNvPr>
            <p:cNvSpPr/>
            <p:nvPr/>
          </p:nvSpPr>
          <p:spPr>
            <a:xfrm rot="13500015" flipV="1">
              <a:off x="1509706" y="5325650"/>
              <a:ext cx="107094" cy="46659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solidFill>
              <a:srgbClr val="2C284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10" name="Rectangle 45">
            <a:extLst>
              <a:ext uri="{FF2B5EF4-FFF2-40B4-BE49-F238E27FC236}">
                <a16:creationId xmlns:a16="http://schemas.microsoft.com/office/drawing/2014/main" id="{CC643B3B-7CCB-4325-B711-A5C101A7FB94}"/>
              </a:ext>
            </a:extLst>
          </p:cNvPr>
          <p:cNvSpPr>
            <a:spLocks noMove="1" noResize="1"/>
          </p:cNvSpPr>
          <p:nvPr/>
        </p:nvSpPr>
        <p:spPr>
          <a:xfrm>
            <a:off x="0" y="0"/>
            <a:ext cx="12191996" cy="6858000"/>
          </a:xfrm>
          <a:prstGeom prst="rect">
            <a:avLst/>
          </a:prstGeom>
          <a:solidFill>
            <a:srgbClr val="1B192E"/>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pic>
        <p:nvPicPr>
          <p:cNvPr id="11" name="Picture Placeholder 7" descr="Data Points Digital background">
            <a:extLst>
              <a:ext uri="{FF2B5EF4-FFF2-40B4-BE49-F238E27FC236}">
                <a16:creationId xmlns:a16="http://schemas.microsoft.com/office/drawing/2014/main" id="{0D66E691-8575-4BA6-991E-F2203130A02B}"/>
              </a:ext>
            </a:extLst>
          </p:cNvPr>
          <p:cNvPicPr>
            <a:picLocks noGrp="1" noChangeAspect="1"/>
          </p:cNvPicPr>
          <p:nvPr>
            <p:ph type="pic" idx="4294967295"/>
          </p:nvPr>
        </p:nvPicPr>
        <p:blipFill>
          <a:blip r:embed="rId3"/>
          <a:srcRect/>
          <a:stretch>
            <a:fillRect/>
          </a:stretch>
        </p:blipFill>
        <p:spPr>
          <a:xfrm>
            <a:off x="0" y="0"/>
            <a:ext cx="12191996" cy="6858000"/>
          </a:xfrm>
          <a:solidFill>
            <a:srgbClr val="A3A3C1"/>
          </a:solidFill>
        </p:spPr>
      </p:pic>
      <p:sp>
        <p:nvSpPr>
          <p:cNvPr id="12" name="Rectangle 47">
            <a:extLst>
              <a:ext uri="{FF2B5EF4-FFF2-40B4-BE49-F238E27FC236}">
                <a16:creationId xmlns:a16="http://schemas.microsoft.com/office/drawing/2014/main" id="{2B269628-FE93-409C-B4D9-368DCA4807F9}"/>
              </a:ext>
            </a:extLst>
          </p:cNvPr>
          <p:cNvSpPr>
            <a:spLocks noMove="1" noResize="1"/>
          </p:cNvSpPr>
          <p:nvPr/>
        </p:nvSpPr>
        <p:spPr>
          <a:xfrm>
            <a:off x="0" y="5773731"/>
            <a:ext cx="12191996" cy="1084268"/>
          </a:xfrm>
          <a:prstGeom prst="rect">
            <a:avLst/>
          </a:prstGeom>
          <a:gradFill>
            <a:gsLst>
              <a:gs pos="0">
                <a:srgbClr val="1B192E">
                  <a:alpha val="0"/>
                </a:srgbClr>
              </a:gs>
              <a:gs pos="100000">
                <a:srgbClr val="1B192E">
                  <a:alpha val="6000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3" name="Rectangle 49">
            <a:extLst>
              <a:ext uri="{FF2B5EF4-FFF2-40B4-BE49-F238E27FC236}">
                <a16:creationId xmlns:a16="http://schemas.microsoft.com/office/drawing/2014/main" id="{04406F86-E72D-46C3-852B-2F23DF7BE9F1}"/>
              </a:ext>
            </a:extLst>
          </p:cNvPr>
          <p:cNvSpPr>
            <a:spLocks noMove="1" noResize="1"/>
          </p:cNvSpPr>
          <p:nvPr/>
        </p:nvSpPr>
        <p:spPr>
          <a:xfrm rot="10799991">
            <a:off x="0" y="0"/>
            <a:ext cx="9000000" cy="6858000"/>
          </a:xfrm>
          <a:prstGeom prst="rect">
            <a:avLst/>
          </a:prstGeom>
          <a:gradFill>
            <a:gsLst>
              <a:gs pos="0">
                <a:srgbClr val="1B192E">
                  <a:alpha val="0"/>
                </a:srgbClr>
              </a:gs>
              <a:gs pos="100000">
                <a:srgbClr val="1B192E">
                  <a:alpha val="60000"/>
                </a:srgbClr>
              </a:gs>
            </a:gsLst>
            <a:lin ang="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14" name="Title 14">
            <a:extLst>
              <a:ext uri="{FF2B5EF4-FFF2-40B4-BE49-F238E27FC236}">
                <a16:creationId xmlns:a16="http://schemas.microsoft.com/office/drawing/2014/main" id="{15D9C4B2-D21B-4A01-A7FB-A877488AF0A1}"/>
              </a:ext>
            </a:extLst>
          </p:cNvPr>
          <p:cNvSpPr txBox="1">
            <a:spLocks noGrp="1"/>
          </p:cNvSpPr>
          <p:nvPr>
            <p:ph type="title"/>
          </p:nvPr>
        </p:nvSpPr>
        <p:spPr/>
        <p:txBody>
          <a:bodyPr>
            <a:normAutofit/>
          </a:bodyPr>
          <a:lstStyle/>
          <a:p>
            <a:pPr lvl="0">
              <a:lnSpc>
                <a:spcPct val="100000"/>
              </a:lnSpc>
            </a:pPr>
            <a:r>
              <a:rPr lang="en-US"/>
              <a:t>UML</a:t>
            </a:r>
          </a:p>
        </p:txBody>
      </p:sp>
      <p:sp>
        <p:nvSpPr>
          <p:cNvPr id="15" name="Slide Number Placeholder 3">
            <a:extLst>
              <a:ext uri="{FF2B5EF4-FFF2-40B4-BE49-F238E27FC236}">
                <a16:creationId xmlns:a16="http://schemas.microsoft.com/office/drawing/2014/main" id="{707A0E98-5D86-46FF-B115-AF4785560929}"/>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6775F6-C22F-4DC7-AB2B-5371508A86C2}" type="slidenum">
              <a:rPr/>
              <a:t>4</a:t>
            </a:fld>
            <a:endParaRPr lang="en-US" sz="1000" b="0" i="0" u="none" strike="noStrike" kern="1200" cap="none" spc="0" baseline="0">
              <a:solidFill>
                <a:srgbClr val="A6A6A6"/>
              </a:solidFill>
              <a:uFillTx/>
              <a:latin typeface="Gill Sans MT"/>
            </a:endParaRPr>
          </a:p>
        </p:txBody>
      </p:sp>
      <p:sp>
        <p:nvSpPr>
          <p:cNvPr id="16" name="Subtitle 5">
            <a:extLst>
              <a:ext uri="{FF2B5EF4-FFF2-40B4-BE49-F238E27FC236}">
                <a16:creationId xmlns:a16="http://schemas.microsoft.com/office/drawing/2014/main" id="{D9AAEAD4-D43E-4351-A7D2-C9875B5BB79A}"/>
              </a:ext>
            </a:extLst>
          </p:cNvPr>
          <p:cNvSpPr txBox="1">
            <a:spLocks noGrp="1"/>
          </p:cNvSpPr>
          <p:nvPr>
            <p:ph type="subTitle" idx="4294967295"/>
          </p:nvPr>
        </p:nvSpPr>
        <p:spPr>
          <a:xfrm>
            <a:off x="550861" y="3816723"/>
            <a:ext cx="5437186" cy="2265215"/>
          </a:xfrm>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6E299754-CE46-455A-A185-D714FD0CA79F}"/>
              </a:ext>
            </a:extLst>
          </p:cNvPr>
          <p:cNvGrpSpPr/>
          <p:nvPr/>
        </p:nvGrpSpPr>
        <p:grpSpPr>
          <a:xfrm>
            <a:off x="10543389" y="1865903"/>
            <a:ext cx="1262950" cy="1335602"/>
            <a:chOff x="10543389" y="1865903"/>
            <a:chExt cx="1262950" cy="1335602"/>
          </a:xfrm>
        </p:grpSpPr>
        <p:sp>
          <p:nvSpPr>
            <p:cNvPr id="3" name="Freeform: Shape 25">
              <a:extLst>
                <a:ext uri="{FF2B5EF4-FFF2-40B4-BE49-F238E27FC236}">
                  <a16:creationId xmlns:a16="http://schemas.microsoft.com/office/drawing/2014/main" id="{6BFCE438-D48D-4FD5-989A-568E33BFD50B}"/>
                </a:ext>
              </a:extLst>
            </p:cNvPr>
            <p:cNvSpPr/>
            <p:nvPr/>
          </p:nvSpPr>
          <p:spPr>
            <a:xfrm rot="8099985">
              <a:off x="10634865" y="2030032"/>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26">
              <a:extLst>
                <a:ext uri="{FF2B5EF4-FFF2-40B4-BE49-F238E27FC236}">
                  <a16:creationId xmlns:a16="http://schemas.microsoft.com/office/drawing/2014/main" id="{93C6ECAF-89C8-4C48-A987-88835E12DEDA}"/>
                </a:ext>
              </a:extLst>
            </p:cNvPr>
            <p:cNvSpPr/>
            <p:nvPr/>
          </p:nvSpPr>
          <p:spPr>
            <a:xfrm rot="13499997">
              <a:off x="10649259" y="1865903"/>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454075">
                    <a:alpha val="33000"/>
                  </a:srgbClr>
                </a:gs>
                <a:gs pos="100000">
                  <a:srgbClr val="5BEFC1">
                    <a:alpha val="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5" name="Title 6">
            <a:extLst>
              <a:ext uri="{FF2B5EF4-FFF2-40B4-BE49-F238E27FC236}">
                <a16:creationId xmlns:a16="http://schemas.microsoft.com/office/drawing/2014/main" id="{71BBE24A-1FEE-43AC-BCE9-D5A94632490E}"/>
              </a:ext>
            </a:extLst>
          </p:cNvPr>
          <p:cNvSpPr txBox="1">
            <a:spLocks noGrp="1"/>
          </p:cNvSpPr>
          <p:nvPr>
            <p:ph type="title"/>
          </p:nvPr>
        </p:nvSpPr>
        <p:spPr>
          <a:xfrm>
            <a:off x="550861" y="549270"/>
            <a:ext cx="1646240" cy="772677"/>
          </a:xfrm>
        </p:spPr>
        <p:txBody>
          <a:bodyPr>
            <a:normAutofit/>
          </a:bodyPr>
          <a:lstStyle/>
          <a:p>
            <a:pPr lvl="0">
              <a:lnSpc>
                <a:spcPct val="90000"/>
              </a:lnSpc>
            </a:pPr>
            <a:r>
              <a:rPr lang="en-US"/>
              <a:t>UML</a:t>
            </a:r>
          </a:p>
        </p:txBody>
      </p:sp>
      <p:sp>
        <p:nvSpPr>
          <p:cNvPr id="6" name="Slide Number Placeholder 5">
            <a:extLst>
              <a:ext uri="{FF2B5EF4-FFF2-40B4-BE49-F238E27FC236}">
                <a16:creationId xmlns:a16="http://schemas.microsoft.com/office/drawing/2014/main" id="{4E7F27EF-5A78-4D4C-8361-28603223A03D}"/>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570769B-3815-43B6-9E52-58C06C171625}" type="slidenum">
              <a:rPr/>
              <a:t>5</a:t>
            </a:fld>
            <a:endParaRPr lang="en-US" sz="1000" b="0" i="0" u="none" strike="noStrike" kern="1200" cap="none" spc="0" baseline="0">
              <a:solidFill>
                <a:srgbClr val="A6A6A6"/>
              </a:solidFill>
              <a:uFillTx/>
              <a:latin typeface="Gill Sans MT"/>
            </a:endParaRPr>
          </a:p>
        </p:txBody>
      </p:sp>
      <p:sp>
        <p:nvSpPr>
          <p:cNvPr id="7" name="Freeform: Shape 21">
            <a:extLst>
              <a:ext uri="{FF2B5EF4-FFF2-40B4-BE49-F238E27FC236}">
                <a16:creationId xmlns:a16="http://schemas.microsoft.com/office/drawing/2014/main" id="{8173A859-2A25-4B14-B8EA-3666461A336E}"/>
              </a:ext>
            </a:extLst>
          </p:cNvPr>
          <p:cNvSpPr/>
          <p:nvPr/>
        </p:nvSpPr>
        <p:spPr>
          <a:xfrm>
            <a:off x="4295778" y="0"/>
            <a:ext cx="359999" cy="274640"/>
          </a:xfrm>
          <a:custGeom>
            <a:avLst/>
            <a:gdLst>
              <a:gd name="f0" fmla="val 10800000"/>
              <a:gd name="f1" fmla="val 5400000"/>
              <a:gd name="f2" fmla="val 180"/>
              <a:gd name="f3" fmla="val w"/>
              <a:gd name="f4" fmla="val h"/>
              <a:gd name="f5" fmla="val 0"/>
              <a:gd name="f6" fmla="val 360000"/>
              <a:gd name="f7" fmla="val 274638"/>
              <a:gd name="f8" fmla="val 30714"/>
              <a:gd name="f9" fmla="val 329286"/>
              <a:gd name="f10" fmla="val 345855"/>
              <a:gd name="f11" fmla="val 24574"/>
              <a:gd name="f12" fmla="val 354963"/>
              <a:gd name="f13" fmla="val 46109"/>
              <a:gd name="f14" fmla="val 69785"/>
              <a:gd name="f15" fmla="val 94638"/>
              <a:gd name="f16" fmla="val 194049"/>
              <a:gd name="f17" fmla="val 279411"/>
              <a:gd name="f18" fmla="val 180000"/>
              <a:gd name="f19" fmla="val 80589"/>
              <a:gd name="f20" fmla="val 5037"/>
              <a:gd name="f21" fmla="val 14145"/>
              <a:gd name="f22" fmla="+- 0 0 -90"/>
              <a:gd name="f23" fmla="*/ f3 1 360000"/>
              <a:gd name="f24" fmla="*/ f4 1 274638"/>
              <a:gd name="f25" fmla="+- f7 0 f5"/>
              <a:gd name="f26" fmla="+- f6 0 f5"/>
              <a:gd name="f27" fmla="*/ f22 f0 1"/>
              <a:gd name="f28" fmla="*/ f26 1 360000"/>
              <a:gd name="f29" fmla="*/ f25 1 274638"/>
              <a:gd name="f30" fmla="*/ 30714 f26 1"/>
              <a:gd name="f31" fmla="*/ 0 f25 1"/>
              <a:gd name="f32" fmla="*/ 329286 f26 1"/>
              <a:gd name="f33" fmla="*/ 345855 f26 1"/>
              <a:gd name="f34" fmla="*/ 24574 f25 1"/>
              <a:gd name="f35" fmla="*/ 360000 f26 1"/>
              <a:gd name="f36" fmla="*/ 94638 f25 1"/>
              <a:gd name="f37" fmla="*/ 180000 f26 1"/>
              <a:gd name="f38" fmla="*/ 274638 f25 1"/>
              <a:gd name="f39" fmla="*/ 0 f26 1"/>
              <a:gd name="f40" fmla="*/ 14145 f26 1"/>
              <a:gd name="f41" fmla="*/ f27 1 f2"/>
              <a:gd name="f42" fmla="*/ f30 1 360000"/>
              <a:gd name="f43" fmla="*/ f31 1 274638"/>
              <a:gd name="f44" fmla="*/ f32 1 360000"/>
              <a:gd name="f45" fmla="*/ f33 1 360000"/>
              <a:gd name="f46" fmla="*/ f34 1 274638"/>
              <a:gd name="f47" fmla="*/ f35 1 360000"/>
              <a:gd name="f48" fmla="*/ f36 1 274638"/>
              <a:gd name="f49" fmla="*/ f37 1 360000"/>
              <a:gd name="f50" fmla="*/ f38 1 274638"/>
              <a:gd name="f51" fmla="*/ f39 1 360000"/>
              <a:gd name="f52" fmla="*/ f40 1 360000"/>
              <a:gd name="f53" fmla="*/ f5 1 f28"/>
              <a:gd name="f54" fmla="*/ f6 1 f28"/>
              <a:gd name="f55" fmla="*/ f5 1 f29"/>
              <a:gd name="f56" fmla="*/ f7 1 f29"/>
              <a:gd name="f57" fmla="+- f41 0 f1"/>
              <a:gd name="f58" fmla="*/ f42 1 f28"/>
              <a:gd name="f59" fmla="*/ f43 1 f29"/>
              <a:gd name="f60" fmla="*/ f44 1 f28"/>
              <a:gd name="f61" fmla="*/ f45 1 f28"/>
              <a:gd name="f62" fmla="*/ f46 1 f29"/>
              <a:gd name="f63" fmla="*/ f47 1 f28"/>
              <a:gd name="f64" fmla="*/ f48 1 f29"/>
              <a:gd name="f65" fmla="*/ f49 1 f28"/>
              <a:gd name="f66" fmla="*/ f50 1 f29"/>
              <a:gd name="f67" fmla="*/ f51 1 f28"/>
              <a:gd name="f68" fmla="*/ f52 1 f28"/>
              <a:gd name="f69" fmla="*/ f53 f23 1"/>
              <a:gd name="f70" fmla="*/ f54 f23 1"/>
              <a:gd name="f71" fmla="*/ f56 f24 1"/>
              <a:gd name="f72" fmla="*/ f55 f24 1"/>
              <a:gd name="f73" fmla="*/ f58 f23 1"/>
              <a:gd name="f74" fmla="*/ f59 f24 1"/>
              <a:gd name="f75" fmla="*/ f60 f23 1"/>
              <a:gd name="f76" fmla="*/ f61 f23 1"/>
              <a:gd name="f77" fmla="*/ f62 f24 1"/>
              <a:gd name="f78" fmla="*/ f63 f23 1"/>
              <a:gd name="f79" fmla="*/ f64 f24 1"/>
              <a:gd name="f80" fmla="*/ f65 f23 1"/>
              <a:gd name="f81" fmla="*/ f66 f24 1"/>
              <a:gd name="f82" fmla="*/ f67 f23 1"/>
              <a:gd name="f83" fmla="*/ f68 f23 1"/>
            </a:gdLst>
            <a:ahLst/>
            <a:cxnLst>
              <a:cxn ang="3cd4">
                <a:pos x="hc" y="t"/>
              </a:cxn>
              <a:cxn ang="0">
                <a:pos x="r" y="vc"/>
              </a:cxn>
              <a:cxn ang="cd4">
                <a:pos x="hc" y="b"/>
              </a:cxn>
              <a:cxn ang="cd2">
                <a:pos x="l" y="vc"/>
              </a:cxn>
              <a:cxn ang="f57">
                <a:pos x="f73" y="f74"/>
              </a:cxn>
              <a:cxn ang="f57">
                <a:pos x="f75" y="f74"/>
              </a:cxn>
              <a:cxn ang="f57">
                <a:pos x="f76" y="f77"/>
              </a:cxn>
              <a:cxn ang="f57">
                <a:pos x="f78" y="f79"/>
              </a:cxn>
              <a:cxn ang="f57">
                <a:pos x="f80" y="f81"/>
              </a:cxn>
              <a:cxn ang="f57">
                <a:pos x="f82" y="f79"/>
              </a:cxn>
              <a:cxn ang="f57">
                <a:pos x="f83" y="f77"/>
              </a:cxn>
            </a:cxnLst>
            <a:rect l="f69" t="f72" r="f70" b="f71"/>
            <a:pathLst>
              <a:path w="360000" h="274638">
                <a:moveTo>
                  <a:pt x="f8" y="f5"/>
                </a:moveTo>
                <a:lnTo>
                  <a:pt x="f9" y="f5"/>
                </a:lnTo>
                <a:lnTo>
                  <a:pt x="f10" y="f11"/>
                </a:lnTo>
                <a:cubicBezTo>
                  <a:pt x="f12" y="f13"/>
                  <a:pt x="f6" y="f14"/>
                  <a:pt x="f6" y="f15"/>
                </a:cubicBezTo>
                <a:cubicBezTo>
                  <a:pt x="f6" y="f16"/>
                  <a:pt x="f17" y="f7"/>
                  <a:pt x="f18" y="f7"/>
                </a:cubicBezTo>
                <a:cubicBezTo>
                  <a:pt x="f19" y="f7"/>
                  <a:pt x="f5" y="f16"/>
                  <a:pt x="f5" y="f15"/>
                </a:cubicBezTo>
                <a:cubicBezTo>
                  <a:pt x="f5" y="f14"/>
                  <a:pt x="f20" y="f13"/>
                  <a:pt x="f21" y="f11"/>
                </a:cubicBezTo>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8" name="Rectangle 21">
            <a:extLst>
              <a:ext uri="{FF2B5EF4-FFF2-40B4-BE49-F238E27FC236}">
                <a16:creationId xmlns:a16="http://schemas.microsoft.com/office/drawing/2014/main" id="{23D5DD50-F19F-410D-AA1C-8D29489D754E}"/>
              </a:ext>
            </a:extLst>
          </p:cNvPr>
          <p:cNvSpPr/>
          <p:nvPr/>
        </p:nvSpPr>
        <p:spPr>
          <a:xfrm>
            <a:off x="3111428" y="411726"/>
            <a:ext cx="1742782"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Saleh</a:t>
            </a:r>
          </a:p>
        </p:txBody>
      </p:sp>
      <p:pic>
        <p:nvPicPr>
          <p:cNvPr id="9" name="Picture 24">
            <a:extLst>
              <a:ext uri="{FF2B5EF4-FFF2-40B4-BE49-F238E27FC236}">
                <a16:creationId xmlns:a16="http://schemas.microsoft.com/office/drawing/2014/main" id="{BCDD91C1-A732-4BA2-87D5-0ECF086B58AA}"/>
              </a:ext>
            </a:extLst>
          </p:cNvPr>
          <p:cNvPicPr>
            <a:picLocks noChangeAspect="1"/>
          </p:cNvPicPr>
          <p:nvPr/>
        </p:nvPicPr>
        <p:blipFill>
          <a:blip r:embed="rId3"/>
          <a:srcRect l="30001" t="15653" r="30600" b="9242"/>
          <a:stretch>
            <a:fillRect/>
          </a:stretch>
        </p:blipFill>
        <p:spPr>
          <a:xfrm>
            <a:off x="5868510" y="-71017"/>
            <a:ext cx="6528121" cy="7000033"/>
          </a:xfrm>
          <a:prstGeom prst="rect">
            <a:avLst/>
          </a:prstGeom>
          <a:noFill/>
          <a:ln cap="flat">
            <a:noFill/>
          </a:ln>
        </p:spPr>
      </p:pic>
      <p:sp>
        <p:nvSpPr>
          <p:cNvPr id="10" name="Content Placeholder 16">
            <a:extLst>
              <a:ext uri="{FF2B5EF4-FFF2-40B4-BE49-F238E27FC236}">
                <a16:creationId xmlns:a16="http://schemas.microsoft.com/office/drawing/2014/main" id="{3ABF837D-47AD-477C-A0AB-C23E0E987E68}"/>
              </a:ext>
            </a:extLst>
          </p:cNvPr>
          <p:cNvSpPr txBox="1">
            <a:spLocks noGrp="1"/>
          </p:cNvSpPr>
          <p:nvPr>
            <p:ph type="body" idx="1"/>
          </p:nvPr>
        </p:nvSpPr>
        <p:spPr>
          <a:xfrm>
            <a:off x="550861" y="2427366"/>
            <a:ext cx="1656719" cy="3515557"/>
          </a:xfrm>
        </p:spPr>
        <p:txBody>
          <a:bodyPr anchor="t"/>
          <a:lstStyle/>
          <a:p>
            <a:pPr marL="228600" lvl="0" indent="-228600">
              <a:buChar char="•"/>
            </a:pPr>
            <a:r>
              <a:rPr lang="en-GB" sz="2400" cap="none" spc="0"/>
              <a:t>Text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43">
    <p:spTree>
      <p:nvGrpSpPr>
        <p:cNvPr id="1" name=""/>
        <p:cNvGrpSpPr/>
        <p:nvPr/>
      </p:nvGrpSpPr>
      <p:grpSpPr>
        <a:xfrm>
          <a:off x="0" y="0"/>
          <a:ext cx="0" cy="0"/>
          <a:chOff x="0" y="0"/>
          <a:chExt cx="0" cy="0"/>
        </a:xfrm>
      </p:grpSpPr>
      <p:pic>
        <p:nvPicPr>
          <p:cNvPr id="2" name="Picture Placeholder 7" descr="Data Points Digital background">
            <a:extLst>
              <a:ext uri="{FF2B5EF4-FFF2-40B4-BE49-F238E27FC236}">
                <a16:creationId xmlns:a16="http://schemas.microsoft.com/office/drawing/2014/main" id="{A685DEB8-1FFB-429B-8BE3-A96C107C1771}"/>
              </a:ext>
            </a:extLst>
          </p:cNvPr>
          <p:cNvPicPr>
            <a:picLocks noGrp="1" noChangeAspect="1"/>
          </p:cNvPicPr>
          <p:nvPr>
            <p:ph type="pic" idx="4294967295"/>
          </p:nvPr>
        </p:nvPicPr>
        <p:blipFill>
          <a:blip r:embed="rId3"/>
          <a:srcRect/>
          <a:stretch>
            <a:fillRect/>
          </a:stretch>
        </p:blipFill>
        <p:spPr>
          <a:xfrm>
            <a:off x="0" y="0"/>
            <a:ext cx="12191996" cy="6858000"/>
          </a:xfrm>
          <a:solidFill>
            <a:srgbClr val="A3A3C1"/>
          </a:solidFill>
        </p:spPr>
      </p:pic>
      <p:sp>
        <p:nvSpPr>
          <p:cNvPr id="3" name="Title 14">
            <a:extLst>
              <a:ext uri="{FF2B5EF4-FFF2-40B4-BE49-F238E27FC236}">
                <a16:creationId xmlns:a16="http://schemas.microsoft.com/office/drawing/2014/main" id="{1A87A0F5-18D2-4D1C-A854-BE6FF8E00410}"/>
              </a:ext>
            </a:extLst>
          </p:cNvPr>
          <p:cNvSpPr txBox="1">
            <a:spLocks noGrp="1"/>
          </p:cNvSpPr>
          <p:nvPr>
            <p:ph type="title"/>
          </p:nvPr>
        </p:nvSpPr>
        <p:spPr/>
        <p:txBody>
          <a:bodyPr>
            <a:normAutofit/>
          </a:bodyPr>
          <a:lstStyle/>
          <a:p>
            <a:pPr lvl="0">
              <a:lnSpc>
                <a:spcPct val="100000"/>
              </a:lnSpc>
            </a:pPr>
            <a:r>
              <a:rPr lang="en-US"/>
              <a:t>Code</a:t>
            </a:r>
          </a:p>
        </p:txBody>
      </p:sp>
      <p:sp>
        <p:nvSpPr>
          <p:cNvPr id="4" name="Slide Number Placeholder 3">
            <a:extLst>
              <a:ext uri="{FF2B5EF4-FFF2-40B4-BE49-F238E27FC236}">
                <a16:creationId xmlns:a16="http://schemas.microsoft.com/office/drawing/2014/main" id="{5E63E69E-18A6-4876-8A6E-A02DD61ABB72}"/>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6F6698A-2D28-4CA7-903D-C64E10D03851}" type="slidenum">
              <a:rPr/>
              <a:t>6</a:t>
            </a:fld>
            <a:endParaRPr lang="en-US" sz="1000" b="0" i="0" u="none" strike="noStrike" kern="1200" cap="none" spc="0" baseline="0">
              <a:solidFill>
                <a:srgbClr val="A6A6A6"/>
              </a:solidFill>
              <a:uFillTx/>
              <a:latin typeface="Gill Sans MT"/>
            </a:endParaRPr>
          </a:p>
        </p:txBody>
      </p:sp>
      <p:sp>
        <p:nvSpPr>
          <p:cNvPr id="5" name="Subtitle 5">
            <a:extLst>
              <a:ext uri="{FF2B5EF4-FFF2-40B4-BE49-F238E27FC236}">
                <a16:creationId xmlns:a16="http://schemas.microsoft.com/office/drawing/2014/main" id="{D69D6AC1-4173-411C-9BBE-F635C66040D6}"/>
              </a:ext>
            </a:extLst>
          </p:cNvPr>
          <p:cNvSpPr txBox="1">
            <a:spLocks noGrp="1"/>
          </p:cNvSpPr>
          <p:nvPr>
            <p:ph type="subTitle" idx="4294967295"/>
          </p:nvPr>
        </p:nvSpPr>
        <p:spPr>
          <a:xfrm>
            <a:off x="550861" y="3816723"/>
            <a:ext cx="5437186" cy="2265215"/>
          </a:xfrm>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42">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A6F6E2C2-3366-4E21-A689-699AF53D4EB4}"/>
              </a:ext>
            </a:extLst>
          </p:cNvPr>
          <p:cNvGrpSpPr/>
          <p:nvPr/>
        </p:nvGrpSpPr>
        <p:grpSpPr>
          <a:xfrm>
            <a:off x="10543389" y="1865903"/>
            <a:ext cx="1262950" cy="1335602"/>
            <a:chOff x="10543389" y="1865903"/>
            <a:chExt cx="1262950" cy="1335602"/>
          </a:xfrm>
        </p:grpSpPr>
        <p:sp>
          <p:nvSpPr>
            <p:cNvPr id="3" name="Freeform: Shape 25">
              <a:extLst>
                <a:ext uri="{FF2B5EF4-FFF2-40B4-BE49-F238E27FC236}">
                  <a16:creationId xmlns:a16="http://schemas.microsoft.com/office/drawing/2014/main" id="{925890A5-0055-4276-9256-BFD27BED05C0}"/>
                </a:ext>
              </a:extLst>
            </p:cNvPr>
            <p:cNvSpPr/>
            <p:nvPr/>
          </p:nvSpPr>
          <p:spPr>
            <a:xfrm rot="8099985">
              <a:off x="10634865" y="2030032"/>
              <a:ext cx="1079997" cy="1262950"/>
            </a:xfrm>
            <a:custGeom>
              <a:avLst/>
              <a:gdLst>
                <a:gd name="f0" fmla="val 10800000"/>
                <a:gd name="f1" fmla="val 5400000"/>
                <a:gd name="f2" fmla="val 180"/>
                <a:gd name="f3" fmla="val w"/>
                <a:gd name="f4" fmla="val h"/>
                <a:gd name="f5" fmla="val 0"/>
                <a:gd name="f6" fmla="val 1080000"/>
                <a:gd name="f7" fmla="val 1262947"/>
                <a:gd name="f8" fmla="val 540000"/>
                <a:gd name="f9" fmla="val 1064374"/>
                <a:gd name="f10" fmla="val 931034"/>
                <a:gd name="f11" fmla="val 1069029"/>
                <a:gd name="f12" fmla="val 938533"/>
                <a:gd name="f13" fmla="val 1076223"/>
                <a:gd name="f14" fmla="val 956109"/>
                <a:gd name="f15" fmla="val 974307"/>
                <a:gd name="f16" fmla="val 992947"/>
                <a:gd name="f17" fmla="val 1142064"/>
                <a:gd name="f18" fmla="val 838234"/>
                <a:gd name="f19" fmla="val 241766"/>
                <a:gd name="f20" fmla="val 3778"/>
                <a:gd name="f21" fmla="val 10971"/>
                <a:gd name="f22" fmla="val 15626"/>
                <a:gd name="f23" fmla="+- 0 0 -90"/>
                <a:gd name="f24" fmla="*/ f3 1 1080000"/>
                <a:gd name="f25" fmla="*/ f4 1 1262947"/>
                <a:gd name="f26" fmla="+- f7 0 f5"/>
                <a:gd name="f27" fmla="+- f6 0 f5"/>
                <a:gd name="f28" fmla="*/ f23 f0 1"/>
                <a:gd name="f29" fmla="*/ f27 1 1080000"/>
                <a:gd name="f30" fmla="*/ f26 1 1262947"/>
                <a:gd name="f31" fmla="*/ 540000 f27 1"/>
                <a:gd name="f32" fmla="*/ 0 f26 1"/>
                <a:gd name="f33" fmla="*/ 1080000 f27 1"/>
                <a:gd name="f34" fmla="*/ 931034 f26 1"/>
                <a:gd name="f35" fmla="*/ 1064374 f27 1"/>
                <a:gd name="f36" fmla="*/ 1069029 f27 1"/>
                <a:gd name="f37" fmla="*/ 938533 f26 1"/>
                <a:gd name="f38" fmla="*/ 992947 f26 1"/>
                <a:gd name="f39" fmla="*/ 1262947 f26 1"/>
                <a:gd name="f40" fmla="*/ 0 f27 1"/>
                <a:gd name="f41" fmla="*/ 10971 f27 1"/>
                <a:gd name="f42" fmla="*/ 15626 f27 1"/>
                <a:gd name="f43" fmla="*/ f28 1 f2"/>
                <a:gd name="f44" fmla="*/ f31 1 1080000"/>
                <a:gd name="f45" fmla="*/ f32 1 1262947"/>
                <a:gd name="f46" fmla="*/ f33 1 1080000"/>
                <a:gd name="f47" fmla="*/ f34 1 1262947"/>
                <a:gd name="f48" fmla="*/ f35 1 1080000"/>
                <a:gd name="f49" fmla="*/ f36 1 1080000"/>
                <a:gd name="f50" fmla="*/ f37 1 1262947"/>
                <a:gd name="f51" fmla="*/ f38 1 1262947"/>
                <a:gd name="f52" fmla="*/ f39 1 1262947"/>
                <a:gd name="f53" fmla="*/ f40 1 1080000"/>
                <a:gd name="f54" fmla="*/ f41 1 1080000"/>
                <a:gd name="f55" fmla="*/ f42 1 1080000"/>
                <a:gd name="f56" fmla="*/ f5 1 f29"/>
                <a:gd name="f57" fmla="*/ f6 1 f29"/>
                <a:gd name="f58" fmla="*/ f5 1 f30"/>
                <a:gd name="f59" fmla="*/ f7 1 f30"/>
                <a:gd name="f60" fmla="+- f43 0 f1"/>
                <a:gd name="f61" fmla="*/ f44 1 f29"/>
                <a:gd name="f62" fmla="*/ f45 1 f30"/>
                <a:gd name="f63" fmla="*/ f48 1 f29"/>
                <a:gd name="f64" fmla="*/ f47 1 f30"/>
                <a:gd name="f65" fmla="*/ f49 1 f29"/>
                <a:gd name="f66" fmla="*/ f50 1 f30"/>
                <a:gd name="f67" fmla="*/ f46 1 f29"/>
                <a:gd name="f68" fmla="*/ f51 1 f30"/>
                <a:gd name="f69" fmla="*/ f52 1 f30"/>
                <a:gd name="f70" fmla="*/ f53 1 f29"/>
                <a:gd name="f71" fmla="*/ f54 1 f29"/>
                <a:gd name="f72" fmla="*/ f55 1 f29"/>
                <a:gd name="f73" fmla="*/ f56 f24 1"/>
                <a:gd name="f74" fmla="*/ f57 f24 1"/>
                <a:gd name="f75" fmla="*/ f59 f25 1"/>
                <a:gd name="f76" fmla="*/ f58 f25 1"/>
                <a:gd name="f77" fmla="*/ f61 f24 1"/>
                <a:gd name="f78" fmla="*/ f62 f25 1"/>
                <a:gd name="f79" fmla="*/ f63 f24 1"/>
                <a:gd name="f80" fmla="*/ f64 f25 1"/>
                <a:gd name="f81" fmla="*/ f65 f24 1"/>
                <a:gd name="f82" fmla="*/ f66 f25 1"/>
                <a:gd name="f83" fmla="*/ f67 f24 1"/>
                <a:gd name="f84" fmla="*/ f68 f25 1"/>
                <a:gd name="f85" fmla="*/ f69 f25 1"/>
                <a:gd name="f86" fmla="*/ f70 f24 1"/>
                <a:gd name="f87" fmla="*/ f71 f24 1"/>
                <a:gd name="f88" fmla="*/ f72 f24 1"/>
              </a:gdLst>
              <a:ahLst/>
              <a:cxnLst>
                <a:cxn ang="3cd4">
                  <a:pos x="hc" y="t"/>
                </a:cxn>
                <a:cxn ang="0">
                  <a:pos x="r" y="vc"/>
                </a:cxn>
                <a:cxn ang="cd4">
                  <a:pos x="hc" y="b"/>
                </a:cxn>
                <a:cxn ang="cd2">
                  <a:pos x="l" y="vc"/>
                </a:cxn>
                <a:cxn ang="f60">
                  <a:pos x="f77" y="f78"/>
                </a:cxn>
                <a:cxn ang="f60">
                  <a:pos x="f79" y="f80"/>
                </a:cxn>
                <a:cxn ang="f60">
                  <a:pos x="f81" y="f82"/>
                </a:cxn>
                <a:cxn ang="f60">
                  <a:pos x="f83" y="f84"/>
                </a:cxn>
                <a:cxn ang="f60">
                  <a:pos x="f77" y="f85"/>
                </a:cxn>
                <a:cxn ang="f60">
                  <a:pos x="f86" y="f84"/>
                </a:cxn>
                <a:cxn ang="f60">
                  <a:pos x="f87" y="f82"/>
                </a:cxn>
                <a:cxn ang="f60">
                  <a:pos x="f88" y="f80"/>
                </a:cxn>
                <a:cxn ang="f60">
                  <a:pos x="f77" y="f78"/>
                </a:cxn>
              </a:cxnLst>
              <a:rect l="f73" t="f76" r="f74" b="f75"/>
              <a:pathLst>
                <a:path w="1080000" h="1262947">
                  <a:moveTo>
                    <a:pt x="f8" y="f5"/>
                  </a:moveTo>
                  <a:lnTo>
                    <a:pt x="f9" y="f10"/>
                  </a:lnTo>
                  <a:lnTo>
                    <a:pt x="f11" y="f12"/>
                  </a:lnTo>
                  <a:cubicBezTo>
                    <a:pt x="f13" y="f14"/>
                    <a:pt x="f6" y="f15"/>
                    <a:pt x="f6" y="f16"/>
                  </a:cubicBezTo>
                  <a:cubicBezTo>
                    <a:pt x="f6" y="f17"/>
                    <a:pt x="f18" y="f7"/>
                    <a:pt x="f8" y="f7"/>
                  </a:cubicBezTo>
                  <a:cubicBezTo>
                    <a:pt x="f19" y="f7"/>
                    <a:pt x="f5" y="f17"/>
                    <a:pt x="f5" y="f16"/>
                  </a:cubicBezTo>
                  <a:cubicBezTo>
                    <a:pt x="f5" y="f15"/>
                    <a:pt x="f20" y="f14"/>
                    <a:pt x="f21" y="f12"/>
                  </a:cubicBezTo>
                  <a:lnTo>
                    <a:pt x="f22" y="f10"/>
                  </a:lnTo>
                  <a:lnTo>
                    <a:pt x="f8" y="f5"/>
                  </a:lnTo>
                  <a:close/>
                </a:path>
              </a:pathLst>
            </a:custGeom>
            <a:gradFill>
              <a:gsLst>
                <a:gs pos="0">
                  <a:srgbClr val="2C284A"/>
                </a:gs>
                <a:gs pos="100000">
                  <a:srgbClr val="3C3867"/>
                </a:gs>
              </a:gsLst>
              <a:lin ang="6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4" name="Oval 26">
              <a:extLst>
                <a:ext uri="{FF2B5EF4-FFF2-40B4-BE49-F238E27FC236}">
                  <a16:creationId xmlns:a16="http://schemas.microsoft.com/office/drawing/2014/main" id="{437303CA-B505-4F80-858A-319EA48F7A9D}"/>
                </a:ext>
              </a:extLst>
            </p:cNvPr>
            <p:cNvSpPr/>
            <p:nvPr/>
          </p:nvSpPr>
          <p:spPr>
            <a:xfrm rot="13499997">
              <a:off x="10649259" y="1865903"/>
              <a:ext cx="539998" cy="107999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gradFill>
              <a:gsLst>
                <a:gs pos="0">
                  <a:srgbClr val="454075">
                    <a:alpha val="33000"/>
                  </a:srgbClr>
                </a:gs>
                <a:gs pos="100000">
                  <a:srgbClr val="5BEFC1">
                    <a:alpha val="0"/>
                  </a:srgbClr>
                </a:gs>
              </a:gsLst>
              <a:lin ang="54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grpSp>
      <p:sp>
        <p:nvSpPr>
          <p:cNvPr id="5" name="Title 6">
            <a:extLst>
              <a:ext uri="{FF2B5EF4-FFF2-40B4-BE49-F238E27FC236}">
                <a16:creationId xmlns:a16="http://schemas.microsoft.com/office/drawing/2014/main" id="{CDF0D2EF-D8AA-42D5-A93E-10E45555431D}"/>
              </a:ext>
            </a:extLst>
          </p:cNvPr>
          <p:cNvSpPr txBox="1">
            <a:spLocks noGrp="1"/>
          </p:cNvSpPr>
          <p:nvPr>
            <p:ph type="title"/>
          </p:nvPr>
        </p:nvSpPr>
        <p:spPr>
          <a:xfrm>
            <a:off x="550861" y="549270"/>
            <a:ext cx="3017840" cy="746132"/>
          </a:xfrm>
        </p:spPr>
        <p:txBody>
          <a:bodyPr>
            <a:normAutofit/>
          </a:bodyPr>
          <a:lstStyle/>
          <a:p>
            <a:pPr lvl="0">
              <a:lnSpc>
                <a:spcPct val="90000"/>
              </a:lnSpc>
            </a:pPr>
            <a:r>
              <a:rPr lang="en-US" sz="4300"/>
              <a:t>Code Demo </a:t>
            </a:r>
          </a:p>
        </p:txBody>
      </p:sp>
      <p:sp>
        <p:nvSpPr>
          <p:cNvPr id="6" name="Text Placeholder 8">
            <a:extLst>
              <a:ext uri="{FF2B5EF4-FFF2-40B4-BE49-F238E27FC236}">
                <a16:creationId xmlns:a16="http://schemas.microsoft.com/office/drawing/2014/main" id="{5AE8980E-206F-4CCE-8D65-E4576149A6C0}"/>
              </a:ext>
            </a:extLst>
          </p:cNvPr>
          <p:cNvSpPr txBox="1">
            <a:spLocks noGrp="1"/>
          </p:cNvSpPr>
          <p:nvPr>
            <p:ph type="body" idx="1"/>
          </p:nvPr>
        </p:nvSpPr>
        <p:spPr/>
        <p:txBody>
          <a:bodyPr/>
          <a:lstStyle/>
          <a:p>
            <a:pPr lvl="0"/>
            <a:r>
              <a:rPr lang="en-US"/>
              <a:t>Video:</a:t>
            </a:r>
          </a:p>
        </p:txBody>
      </p:sp>
      <p:sp>
        <p:nvSpPr>
          <p:cNvPr id="7" name="Slide Number Placeholder 5">
            <a:extLst>
              <a:ext uri="{FF2B5EF4-FFF2-40B4-BE49-F238E27FC236}">
                <a16:creationId xmlns:a16="http://schemas.microsoft.com/office/drawing/2014/main" id="{B67CB01F-0E2B-4113-9757-53CA8C4112DA}"/>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CA988E0-54AF-4A9D-BF11-6AFB565CBD8F}" type="slidenum">
              <a:rPr/>
              <a:t>7</a:t>
            </a:fld>
            <a:endParaRPr lang="en-US" sz="1000" b="0" i="0" u="none" strike="noStrike" kern="1200" cap="none" spc="0" baseline="0">
              <a:solidFill>
                <a:srgbClr val="A6A6A6"/>
              </a:solidFill>
              <a:uFillTx/>
              <a:latin typeface="Gill Sans MT"/>
            </a:endParaRPr>
          </a:p>
        </p:txBody>
      </p:sp>
      <p:sp>
        <p:nvSpPr>
          <p:cNvPr id="8" name="Freeform: Shape 21">
            <a:extLst>
              <a:ext uri="{FF2B5EF4-FFF2-40B4-BE49-F238E27FC236}">
                <a16:creationId xmlns:a16="http://schemas.microsoft.com/office/drawing/2014/main" id="{8A2AD07E-299C-40E7-BD73-E175DF3505AC}"/>
              </a:ext>
            </a:extLst>
          </p:cNvPr>
          <p:cNvSpPr/>
          <p:nvPr/>
        </p:nvSpPr>
        <p:spPr>
          <a:xfrm>
            <a:off x="4295778" y="0"/>
            <a:ext cx="359999" cy="274640"/>
          </a:xfrm>
          <a:custGeom>
            <a:avLst/>
            <a:gdLst>
              <a:gd name="f0" fmla="val 10800000"/>
              <a:gd name="f1" fmla="val 5400000"/>
              <a:gd name="f2" fmla="val 180"/>
              <a:gd name="f3" fmla="val w"/>
              <a:gd name="f4" fmla="val h"/>
              <a:gd name="f5" fmla="val 0"/>
              <a:gd name="f6" fmla="val 360000"/>
              <a:gd name="f7" fmla="val 274638"/>
              <a:gd name="f8" fmla="val 30714"/>
              <a:gd name="f9" fmla="val 329286"/>
              <a:gd name="f10" fmla="val 345855"/>
              <a:gd name="f11" fmla="val 24574"/>
              <a:gd name="f12" fmla="val 354963"/>
              <a:gd name="f13" fmla="val 46109"/>
              <a:gd name="f14" fmla="val 69785"/>
              <a:gd name="f15" fmla="val 94638"/>
              <a:gd name="f16" fmla="val 194049"/>
              <a:gd name="f17" fmla="val 279411"/>
              <a:gd name="f18" fmla="val 180000"/>
              <a:gd name="f19" fmla="val 80589"/>
              <a:gd name="f20" fmla="val 5037"/>
              <a:gd name="f21" fmla="val 14145"/>
              <a:gd name="f22" fmla="+- 0 0 -90"/>
              <a:gd name="f23" fmla="*/ f3 1 360000"/>
              <a:gd name="f24" fmla="*/ f4 1 274638"/>
              <a:gd name="f25" fmla="+- f7 0 f5"/>
              <a:gd name="f26" fmla="+- f6 0 f5"/>
              <a:gd name="f27" fmla="*/ f22 f0 1"/>
              <a:gd name="f28" fmla="*/ f26 1 360000"/>
              <a:gd name="f29" fmla="*/ f25 1 274638"/>
              <a:gd name="f30" fmla="*/ 30714 f26 1"/>
              <a:gd name="f31" fmla="*/ 0 f25 1"/>
              <a:gd name="f32" fmla="*/ 329286 f26 1"/>
              <a:gd name="f33" fmla="*/ 345855 f26 1"/>
              <a:gd name="f34" fmla="*/ 24574 f25 1"/>
              <a:gd name="f35" fmla="*/ 360000 f26 1"/>
              <a:gd name="f36" fmla="*/ 94638 f25 1"/>
              <a:gd name="f37" fmla="*/ 180000 f26 1"/>
              <a:gd name="f38" fmla="*/ 274638 f25 1"/>
              <a:gd name="f39" fmla="*/ 0 f26 1"/>
              <a:gd name="f40" fmla="*/ 14145 f26 1"/>
              <a:gd name="f41" fmla="*/ f27 1 f2"/>
              <a:gd name="f42" fmla="*/ f30 1 360000"/>
              <a:gd name="f43" fmla="*/ f31 1 274638"/>
              <a:gd name="f44" fmla="*/ f32 1 360000"/>
              <a:gd name="f45" fmla="*/ f33 1 360000"/>
              <a:gd name="f46" fmla="*/ f34 1 274638"/>
              <a:gd name="f47" fmla="*/ f35 1 360000"/>
              <a:gd name="f48" fmla="*/ f36 1 274638"/>
              <a:gd name="f49" fmla="*/ f37 1 360000"/>
              <a:gd name="f50" fmla="*/ f38 1 274638"/>
              <a:gd name="f51" fmla="*/ f39 1 360000"/>
              <a:gd name="f52" fmla="*/ f40 1 360000"/>
              <a:gd name="f53" fmla="*/ f5 1 f28"/>
              <a:gd name="f54" fmla="*/ f6 1 f28"/>
              <a:gd name="f55" fmla="*/ f5 1 f29"/>
              <a:gd name="f56" fmla="*/ f7 1 f29"/>
              <a:gd name="f57" fmla="+- f41 0 f1"/>
              <a:gd name="f58" fmla="*/ f42 1 f28"/>
              <a:gd name="f59" fmla="*/ f43 1 f29"/>
              <a:gd name="f60" fmla="*/ f44 1 f28"/>
              <a:gd name="f61" fmla="*/ f45 1 f28"/>
              <a:gd name="f62" fmla="*/ f46 1 f29"/>
              <a:gd name="f63" fmla="*/ f47 1 f28"/>
              <a:gd name="f64" fmla="*/ f48 1 f29"/>
              <a:gd name="f65" fmla="*/ f49 1 f28"/>
              <a:gd name="f66" fmla="*/ f50 1 f29"/>
              <a:gd name="f67" fmla="*/ f51 1 f28"/>
              <a:gd name="f68" fmla="*/ f52 1 f28"/>
              <a:gd name="f69" fmla="*/ f53 f23 1"/>
              <a:gd name="f70" fmla="*/ f54 f23 1"/>
              <a:gd name="f71" fmla="*/ f56 f24 1"/>
              <a:gd name="f72" fmla="*/ f55 f24 1"/>
              <a:gd name="f73" fmla="*/ f58 f23 1"/>
              <a:gd name="f74" fmla="*/ f59 f24 1"/>
              <a:gd name="f75" fmla="*/ f60 f23 1"/>
              <a:gd name="f76" fmla="*/ f61 f23 1"/>
              <a:gd name="f77" fmla="*/ f62 f24 1"/>
              <a:gd name="f78" fmla="*/ f63 f23 1"/>
              <a:gd name="f79" fmla="*/ f64 f24 1"/>
              <a:gd name="f80" fmla="*/ f65 f23 1"/>
              <a:gd name="f81" fmla="*/ f66 f24 1"/>
              <a:gd name="f82" fmla="*/ f67 f23 1"/>
              <a:gd name="f83" fmla="*/ f68 f23 1"/>
            </a:gdLst>
            <a:ahLst/>
            <a:cxnLst>
              <a:cxn ang="3cd4">
                <a:pos x="hc" y="t"/>
              </a:cxn>
              <a:cxn ang="0">
                <a:pos x="r" y="vc"/>
              </a:cxn>
              <a:cxn ang="cd4">
                <a:pos x="hc" y="b"/>
              </a:cxn>
              <a:cxn ang="cd2">
                <a:pos x="l" y="vc"/>
              </a:cxn>
              <a:cxn ang="f57">
                <a:pos x="f73" y="f74"/>
              </a:cxn>
              <a:cxn ang="f57">
                <a:pos x="f75" y="f74"/>
              </a:cxn>
              <a:cxn ang="f57">
                <a:pos x="f76" y="f77"/>
              </a:cxn>
              <a:cxn ang="f57">
                <a:pos x="f78" y="f79"/>
              </a:cxn>
              <a:cxn ang="f57">
                <a:pos x="f80" y="f81"/>
              </a:cxn>
              <a:cxn ang="f57">
                <a:pos x="f82" y="f79"/>
              </a:cxn>
              <a:cxn ang="f57">
                <a:pos x="f83" y="f77"/>
              </a:cxn>
            </a:cxnLst>
            <a:rect l="f69" t="f72" r="f70" b="f71"/>
            <a:pathLst>
              <a:path w="360000" h="274638">
                <a:moveTo>
                  <a:pt x="f8" y="f5"/>
                </a:moveTo>
                <a:lnTo>
                  <a:pt x="f9" y="f5"/>
                </a:lnTo>
                <a:lnTo>
                  <a:pt x="f10" y="f11"/>
                </a:lnTo>
                <a:cubicBezTo>
                  <a:pt x="f12" y="f13"/>
                  <a:pt x="f6" y="f14"/>
                  <a:pt x="f6" y="f15"/>
                </a:cubicBezTo>
                <a:cubicBezTo>
                  <a:pt x="f6" y="f16"/>
                  <a:pt x="f17" y="f7"/>
                  <a:pt x="f18" y="f7"/>
                </a:cubicBezTo>
                <a:cubicBezTo>
                  <a:pt x="f19" y="f7"/>
                  <a:pt x="f5" y="f16"/>
                  <a:pt x="f5" y="f15"/>
                </a:cubicBezTo>
                <a:cubicBezTo>
                  <a:pt x="f5" y="f14"/>
                  <a:pt x="f20" y="f13"/>
                  <a:pt x="f21" y="f11"/>
                </a:cubicBezTo>
                <a:close/>
              </a:path>
            </a:pathLst>
          </a:custGeom>
          <a:gradFill>
            <a:gsLst>
              <a:gs pos="0">
                <a:srgbClr val="1B192E"/>
              </a:gs>
              <a:gs pos="100000">
                <a:srgbClr val="7771B2"/>
              </a:gs>
            </a:gsLst>
            <a:path path="circle">
              <a:fillToRect l="100000" b="10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Gill Sans MT"/>
            </a:endParaRPr>
          </a:p>
        </p:txBody>
      </p:sp>
      <p:sp>
        <p:nvSpPr>
          <p:cNvPr id="9" name="Content Placeholder 16">
            <a:extLst>
              <a:ext uri="{FF2B5EF4-FFF2-40B4-BE49-F238E27FC236}">
                <a16:creationId xmlns:a16="http://schemas.microsoft.com/office/drawing/2014/main" id="{1041BE3F-A538-4AAC-B98E-CB32D54FA03C}"/>
              </a:ext>
            </a:extLst>
          </p:cNvPr>
          <p:cNvSpPr txBox="1">
            <a:spLocks noGrp="1"/>
          </p:cNvSpPr>
          <p:nvPr>
            <p:ph type="body" idx="3"/>
          </p:nvPr>
        </p:nvSpPr>
        <p:spPr>
          <a:xfrm>
            <a:off x="550861" y="2427366"/>
            <a:ext cx="1656719" cy="3515557"/>
          </a:xfrm>
        </p:spPr>
        <p:txBody>
          <a:bodyPr anchor="t"/>
          <a:lstStyle/>
          <a:p>
            <a:pPr lvl="0">
              <a:buChar char="•"/>
            </a:pPr>
            <a:r>
              <a:rPr lang="en-GB" sz="2400" cap="none" spc="0"/>
              <a:t>Text maybe</a:t>
            </a:r>
          </a:p>
        </p:txBody>
      </p:sp>
      <p:sp>
        <p:nvSpPr>
          <p:cNvPr id="10" name="Rectangle 19">
            <a:extLst>
              <a:ext uri="{FF2B5EF4-FFF2-40B4-BE49-F238E27FC236}">
                <a16:creationId xmlns:a16="http://schemas.microsoft.com/office/drawing/2014/main" id="{A983A7EA-318A-46A2-8DB1-664C8DDF061C}"/>
              </a:ext>
            </a:extLst>
          </p:cNvPr>
          <p:cNvSpPr/>
          <p:nvPr/>
        </p:nvSpPr>
        <p:spPr>
          <a:xfrm>
            <a:off x="4106067" y="274640"/>
            <a:ext cx="1356265"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Zaki</a:t>
            </a:r>
          </a:p>
        </p:txBody>
      </p:sp>
      <p:sp>
        <p:nvSpPr>
          <p:cNvPr id="11" name="TextBox 10">
            <a:extLst>
              <a:ext uri="{FF2B5EF4-FFF2-40B4-BE49-F238E27FC236}">
                <a16:creationId xmlns:a16="http://schemas.microsoft.com/office/drawing/2014/main" id="{CBB0FD0D-0FF9-44D5-AF72-205F579C3A73}"/>
              </a:ext>
            </a:extLst>
          </p:cNvPr>
          <p:cNvSpPr txBox="1"/>
          <p:nvPr/>
        </p:nvSpPr>
        <p:spPr>
          <a:xfrm>
            <a:off x="188778" y="3117958"/>
            <a:ext cx="5063705" cy="1200329"/>
          </a:xfrm>
          <a:prstGeom prst="rect">
            <a:avLst/>
          </a:prstGeom>
          <a:noFill/>
        </p:spPr>
        <p:txBody>
          <a:bodyPr wrap="square" rtlCol="0">
            <a:spAutoFit/>
          </a:bodyPr>
          <a:lstStyle/>
          <a:p>
            <a:r>
              <a:rPr lang="en-GB" dirty="0">
                <a:solidFill>
                  <a:schemeClr val="bg1"/>
                </a:solidFill>
              </a:rPr>
              <a:t>1- talk about the current code </a:t>
            </a:r>
          </a:p>
          <a:p>
            <a:r>
              <a:rPr lang="en-GB" dirty="0">
                <a:solidFill>
                  <a:schemeClr val="bg1"/>
                </a:solidFill>
              </a:rPr>
              <a:t>2- talk about the things we are going to add </a:t>
            </a:r>
          </a:p>
          <a:p>
            <a:r>
              <a:rPr lang="en-GB" dirty="0">
                <a:solidFill>
                  <a:schemeClr val="bg1"/>
                </a:solidFill>
              </a:rPr>
              <a:t>Try adding database </a:t>
            </a:r>
            <a:r>
              <a:rPr lang="en-GB" dirty="0" err="1">
                <a:solidFill>
                  <a:schemeClr val="bg1"/>
                </a:solidFill>
              </a:rPr>
              <a:t>thingie</a:t>
            </a:r>
            <a:r>
              <a:rPr lang="en-GB" dirty="0">
                <a:solidFill>
                  <a:schemeClr val="bg1"/>
                </a:solidFill>
              </a:rPr>
              <a:t> int0 it</a:t>
            </a:r>
          </a:p>
          <a:p>
            <a:r>
              <a:rPr lang="en-GB" dirty="0">
                <a:solidFill>
                  <a:schemeClr val="bg1"/>
                </a:solidFill>
              </a:rPr>
              <a:t>3-  talk about </a:t>
            </a:r>
            <a:r>
              <a:rPr lang="en-GB" dirty="0" err="1">
                <a:solidFill>
                  <a:schemeClr val="bg1"/>
                </a:solidFill>
              </a:rPr>
              <a:t>lespi</a:t>
            </a:r>
            <a:r>
              <a:rPr lang="en-GB" dirty="0">
                <a:solidFill>
                  <a:schemeClr val="bg1"/>
                </a:solidFill>
              </a:rPr>
              <a:t> in the video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37">
    <p:spTree>
      <p:nvGrpSpPr>
        <p:cNvPr id="1" name=""/>
        <p:cNvGrpSpPr/>
        <p:nvPr/>
      </p:nvGrpSpPr>
      <p:grpSpPr>
        <a:xfrm>
          <a:off x="0" y="0"/>
          <a:ext cx="0" cy="0"/>
          <a:chOff x="0" y="0"/>
          <a:chExt cx="0" cy="0"/>
        </a:xfrm>
      </p:grpSpPr>
      <p:pic>
        <p:nvPicPr>
          <p:cNvPr id="2" name="Picture Placeholder 7" descr="Data Points Digital background">
            <a:extLst>
              <a:ext uri="{FF2B5EF4-FFF2-40B4-BE49-F238E27FC236}">
                <a16:creationId xmlns:a16="http://schemas.microsoft.com/office/drawing/2014/main" id="{4F5E8A5B-D064-44DE-8794-E8DAACE00813}"/>
              </a:ext>
            </a:extLst>
          </p:cNvPr>
          <p:cNvPicPr>
            <a:picLocks noGrp="1" noChangeAspect="1"/>
          </p:cNvPicPr>
          <p:nvPr>
            <p:ph type="pic" idx="4294967295"/>
          </p:nvPr>
        </p:nvPicPr>
        <p:blipFill>
          <a:blip r:embed="rId3"/>
          <a:srcRect/>
          <a:stretch>
            <a:fillRect/>
          </a:stretch>
        </p:blipFill>
        <p:spPr>
          <a:xfrm>
            <a:off x="0" y="0"/>
            <a:ext cx="12191996" cy="6858000"/>
          </a:xfrm>
          <a:solidFill>
            <a:srgbClr val="A3A3C1"/>
          </a:solidFill>
        </p:spPr>
      </p:pic>
      <p:sp>
        <p:nvSpPr>
          <p:cNvPr id="3" name="Title 14">
            <a:extLst>
              <a:ext uri="{FF2B5EF4-FFF2-40B4-BE49-F238E27FC236}">
                <a16:creationId xmlns:a16="http://schemas.microsoft.com/office/drawing/2014/main" id="{5445E3B1-B38D-404E-B637-6C19D5D927FE}"/>
              </a:ext>
            </a:extLst>
          </p:cNvPr>
          <p:cNvSpPr txBox="1">
            <a:spLocks noGrp="1"/>
          </p:cNvSpPr>
          <p:nvPr>
            <p:ph type="title"/>
          </p:nvPr>
        </p:nvSpPr>
        <p:spPr/>
        <p:txBody>
          <a:bodyPr>
            <a:normAutofit/>
          </a:bodyPr>
          <a:lstStyle/>
          <a:p>
            <a:pPr lvl="0">
              <a:lnSpc>
                <a:spcPct val="100000"/>
              </a:lnSpc>
            </a:pPr>
            <a:r>
              <a:rPr lang="en-US"/>
              <a:t>Testing</a:t>
            </a:r>
          </a:p>
        </p:txBody>
      </p:sp>
      <p:sp>
        <p:nvSpPr>
          <p:cNvPr id="4" name="Slide Number Placeholder 3">
            <a:extLst>
              <a:ext uri="{FF2B5EF4-FFF2-40B4-BE49-F238E27FC236}">
                <a16:creationId xmlns:a16="http://schemas.microsoft.com/office/drawing/2014/main" id="{C0B750FA-C22E-430A-AD3B-F68A9543D2EA}"/>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AAC245-343C-4A69-9C5C-3B3159E3B0E0}" type="slidenum">
              <a:rPr/>
              <a:t>8</a:t>
            </a:fld>
            <a:endParaRPr lang="en-US" sz="1000" b="0" i="0" u="none" strike="noStrike" kern="1200" cap="none" spc="0" baseline="0">
              <a:solidFill>
                <a:srgbClr val="A6A6A6"/>
              </a:solidFill>
              <a:uFillTx/>
              <a:latin typeface="Gill Sans MT"/>
            </a:endParaRPr>
          </a:p>
        </p:txBody>
      </p:sp>
      <p:sp>
        <p:nvSpPr>
          <p:cNvPr id="5" name="Subtitle 5">
            <a:extLst>
              <a:ext uri="{FF2B5EF4-FFF2-40B4-BE49-F238E27FC236}">
                <a16:creationId xmlns:a16="http://schemas.microsoft.com/office/drawing/2014/main" id="{BC438344-2A87-484F-BD7E-3A7708956B90}"/>
              </a:ext>
            </a:extLst>
          </p:cNvPr>
          <p:cNvSpPr txBox="1">
            <a:spLocks noGrp="1"/>
          </p:cNvSpPr>
          <p:nvPr>
            <p:ph type="subTitle" idx="4294967295"/>
          </p:nvPr>
        </p:nvSpPr>
        <p:spPr>
          <a:xfrm>
            <a:off x="550861" y="3816723"/>
            <a:ext cx="5437186" cy="2265215"/>
          </a:xfrm>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DF668C09-7E1D-4A9E-AABD-65917E5B16E0}"/>
              </a:ext>
            </a:extLst>
          </p:cNvPr>
          <p:cNvSpPr txBox="1">
            <a:spLocks noGrp="1"/>
          </p:cNvSpPr>
          <p:nvPr>
            <p:ph type="title"/>
          </p:nvPr>
        </p:nvSpPr>
        <p:spPr>
          <a:xfrm>
            <a:off x="1287456" y="350791"/>
            <a:ext cx="2459041" cy="794476"/>
          </a:xfrm>
        </p:spPr>
        <p:txBody>
          <a:bodyPr/>
          <a:lstStyle/>
          <a:p>
            <a:pPr lvl="0">
              <a:lnSpc>
                <a:spcPct val="90000"/>
              </a:lnSpc>
            </a:pPr>
            <a:r>
              <a:rPr lang="en-US"/>
              <a:t>Testing </a:t>
            </a:r>
          </a:p>
        </p:txBody>
      </p:sp>
      <p:sp>
        <p:nvSpPr>
          <p:cNvPr id="3" name="Text Placeholder 7">
            <a:extLst>
              <a:ext uri="{FF2B5EF4-FFF2-40B4-BE49-F238E27FC236}">
                <a16:creationId xmlns:a16="http://schemas.microsoft.com/office/drawing/2014/main" id="{2BEA43AB-AC08-4926-BDDB-BDCF9679AA0E}"/>
              </a:ext>
            </a:extLst>
          </p:cNvPr>
          <p:cNvSpPr txBox="1">
            <a:spLocks noGrp="1"/>
          </p:cNvSpPr>
          <p:nvPr>
            <p:ph type="body" idx="4294967295"/>
          </p:nvPr>
        </p:nvSpPr>
        <p:spPr>
          <a:xfrm>
            <a:off x="181380" y="1145267"/>
            <a:ext cx="2459041" cy="535353"/>
          </a:xfrm>
        </p:spPr>
        <p:txBody>
          <a:bodyPr anchor="b"/>
          <a:lstStyle/>
          <a:p>
            <a:pPr marL="0" lvl="0" indent="0">
              <a:buNone/>
            </a:pPr>
            <a:r>
              <a:rPr lang="en-US" sz="1400" cap="all" spc="200"/>
              <a:t>We covered:</a:t>
            </a:r>
          </a:p>
        </p:txBody>
      </p:sp>
      <p:sp>
        <p:nvSpPr>
          <p:cNvPr id="4" name="Content Placeholder 10">
            <a:extLst>
              <a:ext uri="{FF2B5EF4-FFF2-40B4-BE49-F238E27FC236}">
                <a16:creationId xmlns:a16="http://schemas.microsoft.com/office/drawing/2014/main" id="{F3A2D732-5B23-4A06-8EBF-63A310631211}"/>
              </a:ext>
            </a:extLst>
          </p:cNvPr>
          <p:cNvSpPr txBox="1">
            <a:spLocks noGrp="1"/>
          </p:cNvSpPr>
          <p:nvPr>
            <p:ph type="body" idx="4294967295"/>
          </p:nvPr>
        </p:nvSpPr>
        <p:spPr>
          <a:xfrm>
            <a:off x="248716" y="1838108"/>
            <a:ext cx="5402787" cy="4924866"/>
          </a:xfrm>
        </p:spPr>
        <p:txBody>
          <a:bodyPr>
            <a:normAutofit/>
          </a:bodyPr>
          <a:lstStyle/>
          <a:p>
            <a:pPr lvl="0"/>
            <a:r>
              <a:rPr lang="en-US" sz="1700"/>
              <a:t> </a:t>
            </a:r>
            <a:r>
              <a:rPr lang="en-US" sz="2400"/>
              <a:t>Screen Layout on start up</a:t>
            </a:r>
          </a:p>
          <a:p>
            <a:pPr lvl="0"/>
            <a:r>
              <a:rPr lang="en-US" sz="2400"/>
              <a:t>Admin button</a:t>
            </a:r>
          </a:p>
          <a:p>
            <a:pPr lvl="0"/>
            <a:r>
              <a:rPr lang="en-US" sz="2400"/>
              <a:t>Admin Entry</a:t>
            </a:r>
          </a:p>
          <a:p>
            <a:pPr lvl="0"/>
            <a:r>
              <a:rPr lang="en-US" sz="2400"/>
              <a:t>Guest button</a:t>
            </a:r>
          </a:p>
          <a:p>
            <a:pPr lvl="0"/>
            <a:r>
              <a:rPr lang="en-US" sz="2400"/>
              <a:t>Guest Entry</a:t>
            </a:r>
          </a:p>
          <a:p>
            <a:pPr lvl="0"/>
            <a:r>
              <a:rPr lang="en-US" sz="2400"/>
              <a:t>Registration button</a:t>
            </a:r>
          </a:p>
          <a:p>
            <a:pPr lvl="0"/>
            <a:r>
              <a:rPr lang="en-US" sz="2400"/>
              <a:t>Registration Entry</a:t>
            </a:r>
          </a:p>
          <a:p>
            <a:pPr lvl="0"/>
            <a:r>
              <a:rPr lang="en-US" sz="2400"/>
              <a:t>Registration details saved to text file</a:t>
            </a:r>
          </a:p>
        </p:txBody>
      </p:sp>
      <p:sp>
        <p:nvSpPr>
          <p:cNvPr id="5" name="Slide Number Placeholder 15">
            <a:extLst>
              <a:ext uri="{FF2B5EF4-FFF2-40B4-BE49-F238E27FC236}">
                <a16:creationId xmlns:a16="http://schemas.microsoft.com/office/drawing/2014/main" id="{FCEB7201-A7A0-4131-A118-30CEEB01F36C}"/>
              </a:ext>
            </a:extLst>
          </p:cNvPr>
          <p:cNvSpPr txBox="1"/>
          <p:nvPr/>
        </p:nvSpPr>
        <p:spPr>
          <a:xfrm>
            <a:off x="9948864" y="6507208"/>
            <a:ext cx="1692270" cy="153884"/>
          </a:xfrm>
          <a:prstGeom prst="rect">
            <a:avLst/>
          </a:prstGeom>
          <a:noFill/>
          <a:ln cap="flat">
            <a:noFill/>
          </a:ln>
        </p:spPr>
        <p:txBody>
          <a:bodyPr vert="horz" wrap="square" lIns="0" tIns="0" rIns="0" bIns="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783C68-1E58-4521-A14C-829B1926CE48}" type="slidenum">
              <a:rPr/>
              <a:t>9</a:t>
            </a:fld>
            <a:endParaRPr lang="en-US" sz="1000" b="0" i="0" u="none" strike="noStrike" kern="1200" cap="none" spc="0" baseline="0">
              <a:solidFill>
                <a:srgbClr val="A6A6A6"/>
              </a:solidFill>
              <a:uFillTx/>
              <a:latin typeface="Gill Sans MT"/>
            </a:endParaRPr>
          </a:p>
        </p:txBody>
      </p:sp>
      <p:sp>
        <p:nvSpPr>
          <p:cNvPr id="8" name="Rectangle 11">
            <a:extLst>
              <a:ext uri="{FF2B5EF4-FFF2-40B4-BE49-F238E27FC236}">
                <a16:creationId xmlns:a16="http://schemas.microsoft.com/office/drawing/2014/main" id="{75AEDF17-E05F-4BB8-A6CE-FB3ABBFA09AD}"/>
              </a:ext>
            </a:extLst>
          </p:cNvPr>
          <p:cNvSpPr/>
          <p:nvPr/>
        </p:nvSpPr>
        <p:spPr>
          <a:xfrm>
            <a:off x="2366302" y="951277"/>
            <a:ext cx="3285192" cy="923333"/>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5400" b="1" i="0" u="none" strike="noStrike" kern="1200" cap="none" spc="0" baseline="0">
                <a:solidFill>
                  <a:srgbClr val="7030A0"/>
                </a:solidFill>
                <a:uFillTx/>
                <a:latin typeface="Calibri"/>
              </a:rPr>
              <a:t>Kerri-Anne</a:t>
            </a:r>
          </a:p>
        </p:txBody>
      </p:sp>
      <p:sp>
        <p:nvSpPr>
          <p:cNvPr id="9" name="TextBox 8">
            <a:extLst>
              <a:ext uri="{FF2B5EF4-FFF2-40B4-BE49-F238E27FC236}">
                <a16:creationId xmlns:a16="http://schemas.microsoft.com/office/drawing/2014/main" id="{805FF15B-3AA1-4E63-B7F1-A3B3ECAFD1B8}"/>
              </a:ext>
            </a:extLst>
          </p:cNvPr>
          <p:cNvSpPr txBox="1"/>
          <p:nvPr/>
        </p:nvSpPr>
        <p:spPr>
          <a:xfrm>
            <a:off x="6709144" y="1680620"/>
            <a:ext cx="4231758" cy="646331"/>
          </a:xfrm>
          <a:prstGeom prst="rect">
            <a:avLst/>
          </a:prstGeom>
          <a:noFill/>
        </p:spPr>
        <p:txBody>
          <a:bodyPr wrap="square" rtlCol="0">
            <a:spAutoFit/>
          </a:bodyPr>
          <a:lstStyle/>
          <a:p>
            <a:r>
              <a:rPr lang="en-GB" dirty="0">
                <a:solidFill>
                  <a:schemeClr val="bg1"/>
                </a:solidFill>
              </a:rPr>
              <a:t>Two screen shots of testing. Change Approve to pass and in progress to fail.</a:t>
            </a:r>
          </a:p>
        </p:txBody>
      </p:sp>
    </p:spTree>
  </p:cSld>
  <p:clrMapOvr>
    <a:masterClrMapping/>
  </p:clrMapOvr>
</p:sld>
</file>

<file path=ppt/theme/theme1.xml><?xml version="1.0" encoding="utf-8"?>
<a:theme xmlns:a="http://schemas.openxmlformats.org/drawingml/2006/main" name="3DFloa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3D%20float%20design</Template>
  <TotalTime>514</TotalTime>
  <Words>390</Words>
  <Application>Microsoft Office PowerPoint</Application>
  <PresentationFormat>Widescreen</PresentationFormat>
  <Paragraphs>101</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Walbaum Display</vt:lpstr>
      <vt:lpstr>3DFloatVTI</vt:lpstr>
      <vt:lpstr>Phase 3  Code Demo</vt:lpstr>
      <vt:lpstr>Team</vt:lpstr>
      <vt:lpstr>Agenda</vt:lpstr>
      <vt:lpstr>UML</vt:lpstr>
      <vt:lpstr>UML</vt:lpstr>
      <vt:lpstr>Code</vt:lpstr>
      <vt:lpstr>Code Demo </vt:lpstr>
      <vt:lpstr>Testing</vt:lpstr>
      <vt:lpstr>Testing </vt:lpstr>
      <vt:lpstr>PowerPoint Presentation</vt:lpstr>
      <vt:lpstr>Report</vt:lpstr>
      <vt:lpstr>Report</vt:lpstr>
      <vt:lpstr>Communication</vt:lpstr>
      <vt:lpstr>Communication </vt:lpstr>
      <vt:lpstr>Summary</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Code Demo</dc:title>
  <dc:creator>O'Brien K (FCES)</dc:creator>
  <cp:lastModifiedBy>O'Brien K (FCES)</cp:lastModifiedBy>
  <cp:revision>16</cp:revision>
  <dcterms:created xsi:type="dcterms:W3CDTF">2021-03-07T00:32:02Z</dcterms:created>
  <dcterms:modified xsi:type="dcterms:W3CDTF">2021-03-09T16:13:18Z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