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21240750" cy="151193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271259-6E5E-47D6-9734-15B7884C74E7}" v="55" dt="2021-05-13T10:37:59.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snapToGrid="0">
      <p:cViewPr varScale="1">
        <p:scale>
          <a:sx n="30" d="100"/>
          <a:sy n="30" d="100"/>
        </p:scale>
        <p:origin x="11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F273-61FA-46BC-9650-9C379BF7EA2A}"/>
              </a:ext>
            </a:extLst>
          </p:cNvPr>
          <p:cNvSpPr txBox="1">
            <a:spLocks noGrp="1"/>
          </p:cNvSpPr>
          <p:nvPr>
            <p:ph type="ctrTitle"/>
          </p:nvPr>
        </p:nvSpPr>
        <p:spPr>
          <a:xfrm>
            <a:off x="1593058" y="2474393"/>
            <a:ext cx="18054635" cy="5263771"/>
          </a:xfrm>
        </p:spPr>
        <p:txBody>
          <a:bodyPr anchor="b" anchorCtr="1"/>
          <a:lstStyle>
            <a:lvl1pPr algn="ctr">
              <a:defRPr sz="13228"/>
            </a:lvl1pPr>
          </a:lstStyle>
          <a:p>
            <a:pPr lvl="0"/>
            <a:r>
              <a:rPr lang="en-US"/>
              <a:t>Click to edit Master title style</a:t>
            </a:r>
          </a:p>
        </p:txBody>
      </p:sp>
      <p:sp>
        <p:nvSpPr>
          <p:cNvPr id="3" name="Subtitle 2">
            <a:extLst>
              <a:ext uri="{FF2B5EF4-FFF2-40B4-BE49-F238E27FC236}">
                <a16:creationId xmlns:a16="http://schemas.microsoft.com/office/drawing/2014/main" id="{BD947D8F-C266-4142-A1C4-B1EC7519EE5B}"/>
              </a:ext>
            </a:extLst>
          </p:cNvPr>
          <p:cNvSpPr txBox="1">
            <a:spLocks noGrp="1"/>
          </p:cNvSpPr>
          <p:nvPr>
            <p:ph type="subTitle" idx="1"/>
          </p:nvPr>
        </p:nvSpPr>
        <p:spPr>
          <a:xfrm>
            <a:off x="2655097" y="7941161"/>
            <a:ext cx="15930567" cy="3650339"/>
          </a:xfrm>
        </p:spPr>
        <p:txBody>
          <a:bodyPr anchorCtr="1"/>
          <a:lstStyle>
            <a:lvl1pPr marL="0" indent="0" algn="ctr">
              <a:buNone/>
              <a:defRPr sz="5291"/>
            </a:lvl1pPr>
          </a:lstStyle>
          <a:p>
            <a:pPr lvl="0"/>
            <a:r>
              <a:rPr lang="en-US"/>
              <a:t>Click to edit Master subtitle style</a:t>
            </a:r>
          </a:p>
        </p:txBody>
      </p:sp>
      <p:sp>
        <p:nvSpPr>
          <p:cNvPr id="4" name="Date Placeholder 3">
            <a:extLst>
              <a:ext uri="{FF2B5EF4-FFF2-40B4-BE49-F238E27FC236}">
                <a16:creationId xmlns:a16="http://schemas.microsoft.com/office/drawing/2014/main" id="{D6BE79EC-8CF0-4031-8AF4-9D0125BCBECC}"/>
              </a:ext>
            </a:extLst>
          </p:cNvPr>
          <p:cNvSpPr txBox="1">
            <a:spLocks noGrp="1"/>
          </p:cNvSpPr>
          <p:nvPr>
            <p:ph type="dt" sz="half" idx="7"/>
          </p:nvPr>
        </p:nvSpPr>
        <p:spPr/>
        <p:txBody>
          <a:bodyPr/>
          <a:lstStyle>
            <a:lvl1pPr>
              <a:defRPr/>
            </a:lvl1pPr>
          </a:lstStyle>
          <a:p>
            <a:pPr lvl="0"/>
            <a:fld id="{BE4CF85B-F222-4EEC-AA2E-768C39B7802A}" type="datetime1">
              <a:rPr lang="en-GB"/>
              <a:pPr lvl="0"/>
              <a:t>14/05/2021</a:t>
            </a:fld>
            <a:endParaRPr lang="en-GB"/>
          </a:p>
        </p:txBody>
      </p:sp>
      <p:sp>
        <p:nvSpPr>
          <p:cNvPr id="5" name="Footer Placeholder 4">
            <a:extLst>
              <a:ext uri="{FF2B5EF4-FFF2-40B4-BE49-F238E27FC236}">
                <a16:creationId xmlns:a16="http://schemas.microsoft.com/office/drawing/2014/main" id="{C9574991-1B70-4FCF-84F7-66898F022A59}"/>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0249838-EBC3-4A6E-9FF8-317116CE6564}"/>
              </a:ext>
            </a:extLst>
          </p:cNvPr>
          <p:cNvSpPr txBox="1">
            <a:spLocks noGrp="1"/>
          </p:cNvSpPr>
          <p:nvPr>
            <p:ph type="sldNum" sz="quarter" idx="8"/>
          </p:nvPr>
        </p:nvSpPr>
        <p:spPr/>
        <p:txBody>
          <a:bodyPr/>
          <a:lstStyle>
            <a:lvl1pPr>
              <a:defRPr/>
            </a:lvl1pPr>
          </a:lstStyle>
          <a:p>
            <a:pPr lvl="0"/>
            <a:fld id="{976E7EF8-1690-42C5-AAC8-2C233B365C4A}" type="slidenum">
              <a:t>‹#›</a:t>
            </a:fld>
            <a:endParaRPr lang="en-GB"/>
          </a:p>
        </p:txBody>
      </p:sp>
    </p:spTree>
    <p:extLst>
      <p:ext uri="{BB962C8B-B14F-4D97-AF65-F5344CB8AC3E}">
        <p14:creationId xmlns:p14="http://schemas.microsoft.com/office/powerpoint/2010/main" val="2593376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CB88-F4A8-490B-83F9-311544A28E7D}"/>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9B83D00D-0817-4AA6-B1F5-606B4E639AC1}"/>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69EAE-6A9A-4404-8AE3-0DCC20B455E0}"/>
              </a:ext>
            </a:extLst>
          </p:cNvPr>
          <p:cNvSpPr txBox="1">
            <a:spLocks noGrp="1"/>
          </p:cNvSpPr>
          <p:nvPr>
            <p:ph type="dt" sz="half" idx="7"/>
          </p:nvPr>
        </p:nvSpPr>
        <p:spPr/>
        <p:txBody>
          <a:bodyPr/>
          <a:lstStyle>
            <a:lvl1pPr>
              <a:defRPr/>
            </a:lvl1pPr>
          </a:lstStyle>
          <a:p>
            <a:pPr lvl="0"/>
            <a:fld id="{285356BE-3181-4F1C-9764-E3B1AB73F722}" type="datetime1">
              <a:rPr lang="en-GB"/>
              <a:pPr lvl="0"/>
              <a:t>14/05/2021</a:t>
            </a:fld>
            <a:endParaRPr lang="en-GB"/>
          </a:p>
        </p:txBody>
      </p:sp>
      <p:sp>
        <p:nvSpPr>
          <p:cNvPr id="5" name="Footer Placeholder 4">
            <a:extLst>
              <a:ext uri="{FF2B5EF4-FFF2-40B4-BE49-F238E27FC236}">
                <a16:creationId xmlns:a16="http://schemas.microsoft.com/office/drawing/2014/main" id="{471C9F8B-FDD3-4E8E-B8B8-B192B25C7A92}"/>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B2AABDC1-A243-439D-950B-4180C525E78B}"/>
              </a:ext>
            </a:extLst>
          </p:cNvPr>
          <p:cNvSpPr txBox="1">
            <a:spLocks noGrp="1"/>
          </p:cNvSpPr>
          <p:nvPr>
            <p:ph type="sldNum" sz="quarter" idx="8"/>
          </p:nvPr>
        </p:nvSpPr>
        <p:spPr/>
        <p:txBody>
          <a:bodyPr/>
          <a:lstStyle>
            <a:lvl1pPr>
              <a:defRPr/>
            </a:lvl1pPr>
          </a:lstStyle>
          <a:p>
            <a:pPr lvl="0"/>
            <a:fld id="{E0829E4D-E2FB-4B06-8A25-CC80BB260D13}" type="slidenum">
              <a:t>‹#›</a:t>
            </a:fld>
            <a:endParaRPr lang="en-GB"/>
          </a:p>
        </p:txBody>
      </p:sp>
    </p:spTree>
    <p:extLst>
      <p:ext uri="{BB962C8B-B14F-4D97-AF65-F5344CB8AC3E}">
        <p14:creationId xmlns:p14="http://schemas.microsoft.com/office/powerpoint/2010/main" val="1548217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874E6B-9109-429E-8785-1869B5A446BB}"/>
              </a:ext>
            </a:extLst>
          </p:cNvPr>
          <p:cNvSpPr txBox="1">
            <a:spLocks noGrp="1"/>
          </p:cNvSpPr>
          <p:nvPr>
            <p:ph type="title" orient="vert"/>
          </p:nvPr>
        </p:nvSpPr>
        <p:spPr>
          <a:xfrm>
            <a:off x="15200409" y="804964"/>
            <a:ext cx="4580037" cy="12812947"/>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6D8E2BD0-C9CE-47D2-97CC-2E89311D5D42}"/>
              </a:ext>
            </a:extLst>
          </p:cNvPr>
          <p:cNvSpPr txBox="1">
            <a:spLocks noGrp="1"/>
          </p:cNvSpPr>
          <p:nvPr>
            <p:ph type="body" orient="vert" idx="1"/>
          </p:nvPr>
        </p:nvSpPr>
        <p:spPr>
          <a:xfrm>
            <a:off x="1460305" y="804964"/>
            <a:ext cx="13474598" cy="12812947"/>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9F7F3-5D19-46FE-A207-F6EF3AF90E5A}"/>
              </a:ext>
            </a:extLst>
          </p:cNvPr>
          <p:cNvSpPr txBox="1">
            <a:spLocks noGrp="1"/>
          </p:cNvSpPr>
          <p:nvPr>
            <p:ph type="dt" sz="half" idx="7"/>
          </p:nvPr>
        </p:nvSpPr>
        <p:spPr/>
        <p:txBody>
          <a:bodyPr/>
          <a:lstStyle>
            <a:lvl1pPr>
              <a:defRPr/>
            </a:lvl1pPr>
          </a:lstStyle>
          <a:p>
            <a:pPr lvl="0"/>
            <a:fld id="{3B0DA6EF-88CB-439B-9962-6F48A2C32E2B}" type="datetime1">
              <a:rPr lang="en-GB"/>
              <a:pPr lvl="0"/>
              <a:t>14/05/2021</a:t>
            </a:fld>
            <a:endParaRPr lang="en-GB"/>
          </a:p>
        </p:txBody>
      </p:sp>
      <p:sp>
        <p:nvSpPr>
          <p:cNvPr id="5" name="Footer Placeholder 4">
            <a:extLst>
              <a:ext uri="{FF2B5EF4-FFF2-40B4-BE49-F238E27FC236}">
                <a16:creationId xmlns:a16="http://schemas.microsoft.com/office/drawing/2014/main" id="{A6D61836-5640-4EA2-B3BB-D50FC08CBD4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6A5AC8F4-DD03-485E-A9E7-84FD1DD00412}"/>
              </a:ext>
            </a:extLst>
          </p:cNvPr>
          <p:cNvSpPr txBox="1">
            <a:spLocks noGrp="1"/>
          </p:cNvSpPr>
          <p:nvPr>
            <p:ph type="sldNum" sz="quarter" idx="8"/>
          </p:nvPr>
        </p:nvSpPr>
        <p:spPr/>
        <p:txBody>
          <a:bodyPr/>
          <a:lstStyle>
            <a:lvl1pPr>
              <a:defRPr/>
            </a:lvl1pPr>
          </a:lstStyle>
          <a:p>
            <a:pPr lvl="0"/>
            <a:fld id="{7249BA72-4393-42D1-9D6A-77ED6959AFC2}" type="slidenum">
              <a:t>‹#›</a:t>
            </a:fld>
            <a:endParaRPr lang="en-GB"/>
          </a:p>
        </p:txBody>
      </p:sp>
    </p:spTree>
    <p:extLst>
      <p:ext uri="{BB962C8B-B14F-4D97-AF65-F5344CB8AC3E}">
        <p14:creationId xmlns:p14="http://schemas.microsoft.com/office/powerpoint/2010/main" val="363575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290F-2C79-49A8-8CDB-76B88BA5DCBE}"/>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083E2891-7B77-426F-92A8-681B83850302}"/>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2DE87-2D0B-4164-AF52-47CDD6C36A77}"/>
              </a:ext>
            </a:extLst>
          </p:cNvPr>
          <p:cNvSpPr txBox="1">
            <a:spLocks noGrp="1"/>
          </p:cNvSpPr>
          <p:nvPr>
            <p:ph type="dt" sz="half" idx="7"/>
          </p:nvPr>
        </p:nvSpPr>
        <p:spPr/>
        <p:txBody>
          <a:bodyPr/>
          <a:lstStyle>
            <a:lvl1pPr>
              <a:defRPr/>
            </a:lvl1pPr>
          </a:lstStyle>
          <a:p>
            <a:pPr lvl="0"/>
            <a:fld id="{B386A233-5575-4C11-83F3-8FA12ECDD58F}" type="datetime1">
              <a:rPr lang="en-GB"/>
              <a:pPr lvl="0"/>
              <a:t>14/05/2021</a:t>
            </a:fld>
            <a:endParaRPr lang="en-GB"/>
          </a:p>
        </p:txBody>
      </p:sp>
      <p:sp>
        <p:nvSpPr>
          <p:cNvPr id="5" name="Footer Placeholder 4">
            <a:extLst>
              <a:ext uri="{FF2B5EF4-FFF2-40B4-BE49-F238E27FC236}">
                <a16:creationId xmlns:a16="http://schemas.microsoft.com/office/drawing/2014/main" id="{13E8BEA8-7B1E-4F03-85CC-B8B8DE600E8B}"/>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65F1223-A69D-45BA-AA9F-1EDDAA48CD57}"/>
              </a:ext>
            </a:extLst>
          </p:cNvPr>
          <p:cNvSpPr txBox="1">
            <a:spLocks noGrp="1"/>
          </p:cNvSpPr>
          <p:nvPr>
            <p:ph type="sldNum" sz="quarter" idx="8"/>
          </p:nvPr>
        </p:nvSpPr>
        <p:spPr/>
        <p:txBody>
          <a:bodyPr/>
          <a:lstStyle>
            <a:lvl1pPr>
              <a:defRPr/>
            </a:lvl1pPr>
          </a:lstStyle>
          <a:p>
            <a:pPr lvl="0"/>
            <a:fld id="{B3207D4C-8EED-452A-94FE-34B1FF249360}" type="slidenum">
              <a:t>‹#›</a:t>
            </a:fld>
            <a:endParaRPr lang="en-GB"/>
          </a:p>
        </p:txBody>
      </p:sp>
    </p:spTree>
    <p:extLst>
      <p:ext uri="{BB962C8B-B14F-4D97-AF65-F5344CB8AC3E}">
        <p14:creationId xmlns:p14="http://schemas.microsoft.com/office/powerpoint/2010/main" val="18566414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B08B-B820-4C9C-938F-BAB5D7298846}"/>
              </a:ext>
            </a:extLst>
          </p:cNvPr>
          <p:cNvSpPr txBox="1">
            <a:spLocks noGrp="1"/>
          </p:cNvSpPr>
          <p:nvPr>
            <p:ph type="title"/>
          </p:nvPr>
        </p:nvSpPr>
        <p:spPr>
          <a:xfrm>
            <a:off x="1449241" y="3769339"/>
            <a:ext cx="18320150" cy="6289224"/>
          </a:xfrm>
        </p:spPr>
        <p:txBody>
          <a:bodyPr anchor="b"/>
          <a:lstStyle>
            <a:lvl1pPr>
              <a:defRPr sz="13228"/>
            </a:lvl1pPr>
          </a:lstStyle>
          <a:p>
            <a:pPr lvl="0"/>
            <a:r>
              <a:rPr lang="en-US"/>
              <a:t>Click to edit Master title style</a:t>
            </a:r>
          </a:p>
        </p:txBody>
      </p:sp>
      <p:sp>
        <p:nvSpPr>
          <p:cNvPr id="3" name="Text Placeholder 2">
            <a:extLst>
              <a:ext uri="{FF2B5EF4-FFF2-40B4-BE49-F238E27FC236}">
                <a16:creationId xmlns:a16="http://schemas.microsoft.com/office/drawing/2014/main" id="{1FE4D540-274F-4A78-A7F4-E44D29CD91B6}"/>
              </a:ext>
            </a:extLst>
          </p:cNvPr>
          <p:cNvSpPr txBox="1">
            <a:spLocks noGrp="1"/>
          </p:cNvSpPr>
          <p:nvPr>
            <p:ph type="body" idx="1"/>
          </p:nvPr>
        </p:nvSpPr>
        <p:spPr>
          <a:xfrm>
            <a:off x="1449241" y="10118064"/>
            <a:ext cx="18320150" cy="3307357"/>
          </a:xfrm>
        </p:spPr>
        <p:txBody>
          <a:bodyPr/>
          <a:lstStyle>
            <a:lvl1pPr marL="0" indent="0">
              <a:buNone/>
              <a:defRPr sz="5291"/>
            </a:lvl1pPr>
          </a:lstStyle>
          <a:p>
            <a:pPr lvl="0"/>
            <a:r>
              <a:rPr lang="en-US"/>
              <a:t>Click to edit Master text styles</a:t>
            </a:r>
          </a:p>
        </p:txBody>
      </p:sp>
      <p:sp>
        <p:nvSpPr>
          <p:cNvPr id="4" name="Date Placeholder 3">
            <a:extLst>
              <a:ext uri="{FF2B5EF4-FFF2-40B4-BE49-F238E27FC236}">
                <a16:creationId xmlns:a16="http://schemas.microsoft.com/office/drawing/2014/main" id="{028C78AE-E7BE-4A44-A0E5-BD994F2A32C7}"/>
              </a:ext>
            </a:extLst>
          </p:cNvPr>
          <p:cNvSpPr txBox="1">
            <a:spLocks noGrp="1"/>
          </p:cNvSpPr>
          <p:nvPr>
            <p:ph type="dt" sz="half" idx="7"/>
          </p:nvPr>
        </p:nvSpPr>
        <p:spPr/>
        <p:txBody>
          <a:bodyPr/>
          <a:lstStyle>
            <a:lvl1pPr>
              <a:defRPr/>
            </a:lvl1pPr>
          </a:lstStyle>
          <a:p>
            <a:pPr lvl="0"/>
            <a:fld id="{16724449-53AE-47F1-9C5B-7A58606B0673}" type="datetime1">
              <a:rPr lang="en-GB"/>
              <a:pPr lvl="0"/>
              <a:t>14/05/2021</a:t>
            </a:fld>
            <a:endParaRPr lang="en-GB"/>
          </a:p>
        </p:txBody>
      </p:sp>
      <p:sp>
        <p:nvSpPr>
          <p:cNvPr id="5" name="Footer Placeholder 4">
            <a:extLst>
              <a:ext uri="{FF2B5EF4-FFF2-40B4-BE49-F238E27FC236}">
                <a16:creationId xmlns:a16="http://schemas.microsoft.com/office/drawing/2014/main" id="{822229EB-339E-48FD-96D6-C9C50E53FDAA}"/>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FF3207D6-BB92-4CF2-A2D2-A13A705C0838}"/>
              </a:ext>
            </a:extLst>
          </p:cNvPr>
          <p:cNvSpPr txBox="1">
            <a:spLocks noGrp="1"/>
          </p:cNvSpPr>
          <p:nvPr>
            <p:ph type="sldNum" sz="quarter" idx="8"/>
          </p:nvPr>
        </p:nvSpPr>
        <p:spPr/>
        <p:txBody>
          <a:bodyPr/>
          <a:lstStyle>
            <a:lvl1pPr>
              <a:defRPr/>
            </a:lvl1pPr>
          </a:lstStyle>
          <a:p>
            <a:pPr lvl="0"/>
            <a:fld id="{370E3D3D-17C8-4861-AF8D-39AB853B2348}" type="slidenum">
              <a:t>‹#›</a:t>
            </a:fld>
            <a:endParaRPr lang="en-GB"/>
          </a:p>
        </p:txBody>
      </p:sp>
    </p:spTree>
    <p:extLst>
      <p:ext uri="{BB962C8B-B14F-4D97-AF65-F5344CB8AC3E}">
        <p14:creationId xmlns:p14="http://schemas.microsoft.com/office/powerpoint/2010/main" val="185731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D898-2B90-404B-99F3-FB4ECF595CA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A3B9A3AF-BA07-4583-88CE-212F14104435}"/>
              </a:ext>
            </a:extLst>
          </p:cNvPr>
          <p:cNvSpPr txBox="1">
            <a:spLocks noGrp="1"/>
          </p:cNvSpPr>
          <p:nvPr>
            <p:ph idx="1"/>
          </p:nvPr>
        </p:nvSpPr>
        <p:spPr>
          <a:xfrm>
            <a:off x="1460296" y="4024823"/>
            <a:ext cx="9027322" cy="95930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7F254-F6EB-4ADD-9F60-ECE9AC99E9F5}"/>
              </a:ext>
            </a:extLst>
          </p:cNvPr>
          <p:cNvSpPr txBox="1">
            <a:spLocks noGrp="1"/>
          </p:cNvSpPr>
          <p:nvPr>
            <p:ph idx="2"/>
          </p:nvPr>
        </p:nvSpPr>
        <p:spPr>
          <a:xfrm>
            <a:off x="10753133" y="4024823"/>
            <a:ext cx="9027322" cy="95930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94C02C-65D5-4CB4-A8EA-D21A1EE0E310}"/>
              </a:ext>
            </a:extLst>
          </p:cNvPr>
          <p:cNvSpPr txBox="1">
            <a:spLocks noGrp="1"/>
          </p:cNvSpPr>
          <p:nvPr>
            <p:ph type="dt" sz="half" idx="7"/>
          </p:nvPr>
        </p:nvSpPr>
        <p:spPr/>
        <p:txBody>
          <a:bodyPr/>
          <a:lstStyle>
            <a:lvl1pPr>
              <a:defRPr/>
            </a:lvl1pPr>
          </a:lstStyle>
          <a:p>
            <a:pPr lvl="0"/>
            <a:fld id="{54AA6DD8-141F-4EB7-9DE5-A08D84D87590}" type="datetime1">
              <a:rPr lang="en-GB"/>
              <a:pPr lvl="0"/>
              <a:t>14/05/2021</a:t>
            </a:fld>
            <a:endParaRPr lang="en-GB"/>
          </a:p>
        </p:txBody>
      </p:sp>
      <p:sp>
        <p:nvSpPr>
          <p:cNvPr id="6" name="Footer Placeholder 5">
            <a:extLst>
              <a:ext uri="{FF2B5EF4-FFF2-40B4-BE49-F238E27FC236}">
                <a16:creationId xmlns:a16="http://schemas.microsoft.com/office/drawing/2014/main" id="{252FEA69-5A72-41F0-9C9C-EACB2A699C32}"/>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9DAAAD1E-1018-4432-818E-7BFB1111A178}"/>
              </a:ext>
            </a:extLst>
          </p:cNvPr>
          <p:cNvSpPr txBox="1">
            <a:spLocks noGrp="1"/>
          </p:cNvSpPr>
          <p:nvPr>
            <p:ph type="sldNum" sz="quarter" idx="8"/>
          </p:nvPr>
        </p:nvSpPr>
        <p:spPr/>
        <p:txBody>
          <a:bodyPr/>
          <a:lstStyle>
            <a:lvl1pPr>
              <a:defRPr/>
            </a:lvl1pPr>
          </a:lstStyle>
          <a:p>
            <a:pPr lvl="0"/>
            <a:fld id="{9987BC24-954E-4473-817B-7A751581F40E}" type="slidenum">
              <a:t>‹#›</a:t>
            </a:fld>
            <a:endParaRPr lang="en-GB"/>
          </a:p>
        </p:txBody>
      </p:sp>
    </p:spTree>
    <p:extLst>
      <p:ext uri="{BB962C8B-B14F-4D97-AF65-F5344CB8AC3E}">
        <p14:creationId xmlns:p14="http://schemas.microsoft.com/office/powerpoint/2010/main" val="181330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DFCD-CF4C-4099-B5F1-5255199AD062}"/>
              </a:ext>
            </a:extLst>
          </p:cNvPr>
          <p:cNvSpPr txBox="1">
            <a:spLocks noGrp="1"/>
          </p:cNvSpPr>
          <p:nvPr>
            <p:ph type="title"/>
          </p:nvPr>
        </p:nvSpPr>
        <p:spPr>
          <a:xfrm>
            <a:off x="1463067" y="804964"/>
            <a:ext cx="18320150" cy="2922376"/>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25B8F725-CDB9-43ED-8641-2F10D40DD7C7}"/>
              </a:ext>
            </a:extLst>
          </p:cNvPr>
          <p:cNvSpPr txBox="1">
            <a:spLocks noGrp="1"/>
          </p:cNvSpPr>
          <p:nvPr>
            <p:ph type="body" idx="1"/>
          </p:nvPr>
        </p:nvSpPr>
        <p:spPr>
          <a:xfrm>
            <a:off x="1463067" y="3706337"/>
            <a:ext cx="8985827" cy="1816419"/>
          </a:xfrm>
        </p:spPr>
        <p:txBody>
          <a:bodyPr anchor="b"/>
          <a:lstStyle>
            <a:lvl1pPr marL="0" indent="0">
              <a:buNone/>
              <a:defRPr sz="5291" b="1"/>
            </a:lvl1pPr>
          </a:lstStyle>
          <a:p>
            <a:pPr lvl="0"/>
            <a:r>
              <a:rPr lang="en-US"/>
              <a:t>Click to edit Master text styles</a:t>
            </a:r>
          </a:p>
        </p:txBody>
      </p:sp>
      <p:sp>
        <p:nvSpPr>
          <p:cNvPr id="4" name="Content Placeholder 3">
            <a:extLst>
              <a:ext uri="{FF2B5EF4-FFF2-40B4-BE49-F238E27FC236}">
                <a16:creationId xmlns:a16="http://schemas.microsoft.com/office/drawing/2014/main" id="{1788055E-EE56-419A-98C8-633F1FC14A8B}"/>
              </a:ext>
            </a:extLst>
          </p:cNvPr>
          <p:cNvSpPr txBox="1">
            <a:spLocks noGrp="1"/>
          </p:cNvSpPr>
          <p:nvPr>
            <p:ph idx="2"/>
          </p:nvPr>
        </p:nvSpPr>
        <p:spPr>
          <a:xfrm>
            <a:off x="1463067" y="5522765"/>
            <a:ext cx="8985827" cy="81231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9ED7ED-6FC2-4B2C-8ADF-2B3776FB5600}"/>
              </a:ext>
            </a:extLst>
          </p:cNvPr>
          <p:cNvSpPr txBox="1">
            <a:spLocks noGrp="1"/>
          </p:cNvSpPr>
          <p:nvPr>
            <p:ph type="body" idx="3"/>
          </p:nvPr>
        </p:nvSpPr>
        <p:spPr>
          <a:xfrm>
            <a:off x="10753133" y="3706337"/>
            <a:ext cx="9030084" cy="1816419"/>
          </a:xfrm>
        </p:spPr>
        <p:txBody>
          <a:bodyPr anchor="b"/>
          <a:lstStyle>
            <a:lvl1pPr marL="0" indent="0">
              <a:buNone/>
              <a:defRPr sz="5291" b="1"/>
            </a:lvl1pPr>
          </a:lstStyle>
          <a:p>
            <a:pPr lvl="0"/>
            <a:r>
              <a:rPr lang="en-US"/>
              <a:t>Click to edit Master text styles</a:t>
            </a:r>
          </a:p>
        </p:txBody>
      </p:sp>
      <p:sp>
        <p:nvSpPr>
          <p:cNvPr id="6" name="Content Placeholder 5">
            <a:extLst>
              <a:ext uri="{FF2B5EF4-FFF2-40B4-BE49-F238E27FC236}">
                <a16:creationId xmlns:a16="http://schemas.microsoft.com/office/drawing/2014/main" id="{E871313C-3385-4CCA-B926-F24A4F839F8B}"/>
              </a:ext>
            </a:extLst>
          </p:cNvPr>
          <p:cNvSpPr txBox="1">
            <a:spLocks noGrp="1"/>
          </p:cNvSpPr>
          <p:nvPr>
            <p:ph idx="4"/>
          </p:nvPr>
        </p:nvSpPr>
        <p:spPr>
          <a:xfrm>
            <a:off x="10753133" y="5522765"/>
            <a:ext cx="9030084" cy="81231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B7FFD6-F0CA-4C70-8264-D07F2310ED49}"/>
              </a:ext>
            </a:extLst>
          </p:cNvPr>
          <p:cNvSpPr txBox="1">
            <a:spLocks noGrp="1"/>
          </p:cNvSpPr>
          <p:nvPr>
            <p:ph type="dt" sz="half" idx="7"/>
          </p:nvPr>
        </p:nvSpPr>
        <p:spPr/>
        <p:txBody>
          <a:bodyPr/>
          <a:lstStyle>
            <a:lvl1pPr>
              <a:defRPr/>
            </a:lvl1pPr>
          </a:lstStyle>
          <a:p>
            <a:pPr lvl="0"/>
            <a:fld id="{BD442102-C190-4B7A-8CF8-B9F2C4B32A75}" type="datetime1">
              <a:rPr lang="en-GB"/>
              <a:pPr lvl="0"/>
              <a:t>14/05/2021</a:t>
            </a:fld>
            <a:endParaRPr lang="en-GB"/>
          </a:p>
        </p:txBody>
      </p:sp>
      <p:sp>
        <p:nvSpPr>
          <p:cNvPr id="8" name="Footer Placeholder 7">
            <a:extLst>
              <a:ext uri="{FF2B5EF4-FFF2-40B4-BE49-F238E27FC236}">
                <a16:creationId xmlns:a16="http://schemas.microsoft.com/office/drawing/2014/main" id="{3E67C5BC-09B4-4B92-8B0B-005BF1B724AC}"/>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6637F793-698D-4BFB-A7A1-C19019346344}"/>
              </a:ext>
            </a:extLst>
          </p:cNvPr>
          <p:cNvSpPr txBox="1">
            <a:spLocks noGrp="1"/>
          </p:cNvSpPr>
          <p:nvPr>
            <p:ph type="sldNum" sz="quarter" idx="8"/>
          </p:nvPr>
        </p:nvSpPr>
        <p:spPr/>
        <p:txBody>
          <a:bodyPr/>
          <a:lstStyle>
            <a:lvl1pPr>
              <a:defRPr/>
            </a:lvl1pPr>
          </a:lstStyle>
          <a:p>
            <a:pPr lvl="0"/>
            <a:fld id="{B8463984-E144-4C3B-9272-0238FA44BE2D}" type="slidenum">
              <a:t>‹#›</a:t>
            </a:fld>
            <a:endParaRPr lang="en-GB"/>
          </a:p>
        </p:txBody>
      </p:sp>
    </p:spTree>
    <p:extLst>
      <p:ext uri="{BB962C8B-B14F-4D97-AF65-F5344CB8AC3E}">
        <p14:creationId xmlns:p14="http://schemas.microsoft.com/office/powerpoint/2010/main" val="424305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FA6D-89A5-44BF-97F5-66A9AD4365A8}"/>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0622B179-2EE3-4D79-B9C7-3B373D1EE51E}"/>
              </a:ext>
            </a:extLst>
          </p:cNvPr>
          <p:cNvSpPr txBox="1">
            <a:spLocks noGrp="1"/>
          </p:cNvSpPr>
          <p:nvPr>
            <p:ph type="dt" sz="half" idx="7"/>
          </p:nvPr>
        </p:nvSpPr>
        <p:spPr/>
        <p:txBody>
          <a:bodyPr/>
          <a:lstStyle>
            <a:lvl1pPr>
              <a:defRPr/>
            </a:lvl1pPr>
          </a:lstStyle>
          <a:p>
            <a:pPr lvl="0"/>
            <a:fld id="{60D306A6-BD42-4B48-A5E4-45D521EB9ED1}" type="datetime1">
              <a:rPr lang="en-GB"/>
              <a:pPr lvl="0"/>
              <a:t>14/05/2021</a:t>
            </a:fld>
            <a:endParaRPr lang="en-GB"/>
          </a:p>
        </p:txBody>
      </p:sp>
      <p:sp>
        <p:nvSpPr>
          <p:cNvPr id="4" name="Footer Placeholder 3">
            <a:extLst>
              <a:ext uri="{FF2B5EF4-FFF2-40B4-BE49-F238E27FC236}">
                <a16:creationId xmlns:a16="http://schemas.microsoft.com/office/drawing/2014/main" id="{5BAE132B-391F-4285-B91B-F5A61ED40100}"/>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5A3F93E2-198A-43FA-BB4F-A3EF994633FF}"/>
              </a:ext>
            </a:extLst>
          </p:cNvPr>
          <p:cNvSpPr txBox="1">
            <a:spLocks noGrp="1"/>
          </p:cNvSpPr>
          <p:nvPr>
            <p:ph type="sldNum" sz="quarter" idx="8"/>
          </p:nvPr>
        </p:nvSpPr>
        <p:spPr/>
        <p:txBody>
          <a:bodyPr/>
          <a:lstStyle>
            <a:lvl1pPr>
              <a:defRPr/>
            </a:lvl1pPr>
          </a:lstStyle>
          <a:p>
            <a:pPr lvl="0"/>
            <a:fld id="{AA49062B-0F00-46BC-A68C-E67BF26629AF}" type="slidenum">
              <a:t>‹#›</a:t>
            </a:fld>
            <a:endParaRPr lang="en-GB"/>
          </a:p>
        </p:txBody>
      </p:sp>
    </p:spTree>
    <p:extLst>
      <p:ext uri="{BB962C8B-B14F-4D97-AF65-F5344CB8AC3E}">
        <p14:creationId xmlns:p14="http://schemas.microsoft.com/office/powerpoint/2010/main" val="231503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483D5-EA6E-4BA8-BD9C-06E974D8243A}"/>
              </a:ext>
            </a:extLst>
          </p:cNvPr>
          <p:cNvSpPr txBox="1">
            <a:spLocks noGrp="1"/>
          </p:cNvSpPr>
          <p:nvPr>
            <p:ph type="dt" sz="half" idx="7"/>
          </p:nvPr>
        </p:nvSpPr>
        <p:spPr/>
        <p:txBody>
          <a:bodyPr/>
          <a:lstStyle>
            <a:lvl1pPr>
              <a:defRPr/>
            </a:lvl1pPr>
          </a:lstStyle>
          <a:p>
            <a:pPr lvl="0"/>
            <a:fld id="{9E2EDE61-ABDC-4B8E-BB03-3C3A687C2846}" type="datetime1">
              <a:rPr lang="en-GB"/>
              <a:pPr lvl="0"/>
              <a:t>14/05/2021</a:t>
            </a:fld>
            <a:endParaRPr lang="en-GB"/>
          </a:p>
        </p:txBody>
      </p:sp>
      <p:sp>
        <p:nvSpPr>
          <p:cNvPr id="3" name="Footer Placeholder 2">
            <a:extLst>
              <a:ext uri="{FF2B5EF4-FFF2-40B4-BE49-F238E27FC236}">
                <a16:creationId xmlns:a16="http://schemas.microsoft.com/office/drawing/2014/main" id="{D96148B7-C280-4632-8807-ECF301DDD78A}"/>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43513073-2077-44E3-A88A-7ADA23A56950}"/>
              </a:ext>
            </a:extLst>
          </p:cNvPr>
          <p:cNvSpPr txBox="1">
            <a:spLocks noGrp="1"/>
          </p:cNvSpPr>
          <p:nvPr>
            <p:ph type="sldNum" sz="quarter" idx="8"/>
          </p:nvPr>
        </p:nvSpPr>
        <p:spPr/>
        <p:txBody>
          <a:bodyPr/>
          <a:lstStyle>
            <a:lvl1pPr>
              <a:defRPr/>
            </a:lvl1pPr>
          </a:lstStyle>
          <a:p>
            <a:pPr lvl="0"/>
            <a:fld id="{DB9B2427-AB91-492A-BD13-F900B9DB02DF}" type="slidenum">
              <a:t>‹#›</a:t>
            </a:fld>
            <a:endParaRPr lang="en-GB"/>
          </a:p>
        </p:txBody>
      </p:sp>
    </p:spTree>
    <p:extLst>
      <p:ext uri="{BB962C8B-B14F-4D97-AF65-F5344CB8AC3E}">
        <p14:creationId xmlns:p14="http://schemas.microsoft.com/office/powerpoint/2010/main" val="229815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5BC3-AFE4-424B-87B7-06F576EFB342}"/>
              </a:ext>
            </a:extLst>
          </p:cNvPr>
          <p:cNvSpPr txBox="1">
            <a:spLocks noGrp="1"/>
          </p:cNvSpPr>
          <p:nvPr>
            <p:ph type="title"/>
          </p:nvPr>
        </p:nvSpPr>
        <p:spPr>
          <a:xfrm>
            <a:off x="1463067" y="1007961"/>
            <a:ext cx="6850693" cy="3527846"/>
          </a:xfrm>
        </p:spPr>
        <p:txBody>
          <a:bodyPr anchor="b"/>
          <a:lstStyle>
            <a:lvl1pPr>
              <a:defRPr sz="7055"/>
            </a:lvl1pPr>
          </a:lstStyle>
          <a:p>
            <a:pPr lvl="0"/>
            <a:r>
              <a:rPr lang="en-US"/>
              <a:t>Click to edit Master title style</a:t>
            </a:r>
          </a:p>
        </p:txBody>
      </p:sp>
      <p:sp>
        <p:nvSpPr>
          <p:cNvPr id="3" name="Content Placeholder 2">
            <a:extLst>
              <a:ext uri="{FF2B5EF4-FFF2-40B4-BE49-F238E27FC236}">
                <a16:creationId xmlns:a16="http://schemas.microsoft.com/office/drawing/2014/main" id="{2F38A01E-BB82-4B4D-8498-1EE4F6DC52B9}"/>
              </a:ext>
            </a:extLst>
          </p:cNvPr>
          <p:cNvSpPr txBox="1">
            <a:spLocks noGrp="1"/>
          </p:cNvSpPr>
          <p:nvPr>
            <p:ph idx="1"/>
          </p:nvPr>
        </p:nvSpPr>
        <p:spPr>
          <a:xfrm>
            <a:off x="9030084" y="2176912"/>
            <a:ext cx="10753133" cy="10744538"/>
          </a:xfrm>
        </p:spPr>
        <p:txBody>
          <a:bodyPr/>
          <a:lstStyle>
            <a:lvl1pPr>
              <a:defRPr sz="7055"/>
            </a:lvl1pPr>
            <a:lvl2pPr>
              <a:defRPr sz="6173"/>
            </a:lvl2pPr>
            <a:lvl3pPr>
              <a:defRPr sz="5291"/>
            </a:lvl3pPr>
            <a:lvl4pPr>
              <a:defRPr sz="4409"/>
            </a:lvl4pPr>
            <a:lvl5pPr>
              <a:defRPr sz="440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3D52F7-B2C3-4919-9284-F110D2EAC1F7}"/>
              </a:ext>
            </a:extLst>
          </p:cNvPr>
          <p:cNvSpPr txBox="1">
            <a:spLocks noGrp="1"/>
          </p:cNvSpPr>
          <p:nvPr>
            <p:ph type="body" idx="2"/>
          </p:nvPr>
        </p:nvSpPr>
        <p:spPr>
          <a:xfrm>
            <a:off x="1463067" y="4535808"/>
            <a:ext cx="6850693" cy="8403143"/>
          </a:xfrm>
        </p:spPr>
        <p:txBody>
          <a:bodyPr/>
          <a:lstStyle>
            <a:lvl1pPr marL="0" indent="0">
              <a:buNone/>
              <a:defRPr sz="3527"/>
            </a:lvl1pPr>
          </a:lstStyle>
          <a:p>
            <a:pPr lvl="0"/>
            <a:r>
              <a:rPr lang="en-US"/>
              <a:t>Click to edit Master text styles</a:t>
            </a:r>
          </a:p>
        </p:txBody>
      </p:sp>
      <p:sp>
        <p:nvSpPr>
          <p:cNvPr id="5" name="Date Placeholder 4">
            <a:extLst>
              <a:ext uri="{FF2B5EF4-FFF2-40B4-BE49-F238E27FC236}">
                <a16:creationId xmlns:a16="http://schemas.microsoft.com/office/drawing/2014/main" id="{445D8246-862E-421E-9963-28294DD9F4E1}"/>
              </a:ext>
            </a:extLst>
          </p:cNvPr>
          <p:cNvSpPr txBox="1">
            <a:spLocks noGrp="1"/>
          </p:cNvSpPr>
          <p:nvPr>
            <p:ph type="dt" sz="half" idx="7"/>
          </p:nvPr>
        </p:nvSpPr>
        <p:spPr/>
        <p:txBody>
          <a:bodyPr/>
          <a:lstStyle>
            <a:lvl1pPr>
              <a:defRPr/>
            </a:lvl1pPr>
          </a:lstStyle>
          <a:p>
            <a:pPr lvl="0"/>
            <a:fld id="{4D2B8A5E-BD0D-4C3D-8CE2-15E72B6F0FE1}" type="datetime1">
              <a:rPr lang="en-GB"/>
              <a:pPr lvl="0"/>
              <a:t>14/05/2021</a:t>
            </a:fld>
            <a:endParaRPr lang="en-GB"/>
          </a:p>
        </p:txBody>
      </p:sp>
      <p:sp>
        <p:nvSpPr>
          <p:cNvPr id="6" name="Footer Placeholder 5">
            <a:extLst>
              <a:ext uri="{FF2B5EF4-FFF2-40B4-BE49-F238E27FC236}">
                <a16:creationId xmlns:a16="http://schemas.microsoft.com/office/drawing/2014/main" id="{C78A2024-7E77-488C-9C04-D211D2DE28E1}"/>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D3F2E28D-6E3A-4072-BCFF-50C37B3EF2B6}"/>
              </a:ext>
            </a:extLst>
          </p:cNvPr>
          <p:cNvSpPr txBox="1">
            <a:spLocks noGrp="1"/>
          </p:cNvSpPr>
          <p:nvPr>
            <p:ph type="sldNum" sz="quarter" idx="8"/>
          </p:nvPr>
        </p:nvSpPr>
        <p:spPr/>
        <p:txBody>
          <a:bodyPr/>
          <a:lstStyle>
            <a:lvl1pPr>
              <a:defRPr/>
            </a:lvl1pPr>
          </a:lstStyle>
          <a:p>
            <a:pPr lvl="0"/>
            <a:fld id="{B24BBC72-4673-4ED5-A4B5-87591D555088}" type="slidenum">
              <a:t>‹#›</a:t>
            </a:fld>
            <a:endParaRPr lang="en-GB"/>
          </a:p>
        </p:txBody>
      </p:sp>
    </p:spTree>
    <p:extLst>
      <p:ext uri="{BB962C8B-B14F-4D97-AF65-F5344CB8AC3E}">
        <p14:creationId xmlns:p14="http://schemas.microsoft.com/office/powerpoint/2010/main" val="60217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F3E1-E7CF-44F5-A178-D36D61861BAD}"/>
              </a:ext>
            </a:extLst>
          </p:cNvPr>
          <p:cNvSpPr txBox="1">
            <a:spLocks noGrp="1"/>
          </p:cNvSpPr>
          <p:nvPr>
            <p:ph type="title"/>
          </p:nvPr>
        </p:nvSpPr>
        <p:spPr>
          <a:xfrm>
            <a:off x="1463067" y="1007961"/>
            <a:ext cx="6850693" cy="3527846"/>
          </a:xfrm>
        </p:spPr>
        <p:txBody>
          <a:bodyPr anchor="b"/>
          <a:lstStyle>
            <a:lvl1pPr>
              <a:defRPr sz="7055"/>
            </a:lvl1pPr>
          </a:lstStyle>
          <a:p>
            <a:pPr lvl="0"/>
            <a:r>
              <a:rPr lang="en-US"/>
              <a:t>Click to edit Master title style</a:t>
            </a:r>
          </a:p>
        </p:txBody>
      </p:sp>
      <p:sp>
        <p:nvSpPr>
          <p:cNvPr id="3" name="Picture Placeholder 2">
            <a:extLst>
              <a:ext uri="{FF2B5EF4-FFF2-40B4-BE49-F238E27FC236}">
                <a16:creationId xmlns:a16="http://schemas.microsoft.com/office/drawing/2014/main" id="{BF8ECAD1-21C4-403E-B5E9-8E1CA9F2EC88}"/>
              </a:ext>
            </a:extLst>
          </p:cNvPr>
          <p:cNvSpPr txBox="1">
            <a:spLocks noGrp="1"/>
          </p:cNvSpPr>
          <p:nvPr>
            <p:ph type="pic" idx="1"/>
          </p:nvPr>
        </p:nvSpPr>
        <p:spPr>
          <a:xfrm>
            <a:off x="9030084" y="2176912"/>
            <a:ext cx="10753133" cy="10744538"/>
          </a:xfrm>
        </p:spPr>
        <p:txBody>
          <a:bodyPr/>
          <a:lstStyle>
            <a:lvl1pPr marL="0" indent="0">
              <a:buNone/>
              <a:defRPr sz="7055"/>
            </a:lvl1pPr>
          </a:lstStyle>
          <a:p>
            <a:pPr lvl="0"/>
            <a:r>
              <a:rPr lang="en-US"/>
              <a:t>Click icon to add picture</a:t>
            </a:r>
          </a:p>
        </p:txBody>
      </p:sp>
      <p:sp>
        <p:nvSpPr>
          <p:cNvPr id="4" name="Text Placeholder 3">
            <a:extLst>
              <a:ext uri="{FF2B5EF4-FFF2-40B4-BE49-F238E27FC236}">
                <a16:creationId xmlns:a16="http://schemas.microsoft.com/office/drawing/2014/main" id="{FE6877BA-B158-4412-A6F7-47576781F715}"/>
              </a:ext>
            </a:extLst>
          </p:cNvPr>
          <p:cNvSpPr txBox="1">
            <a:spLocks noGrp="1"/>
          </p:cNvSpPr>
          <p:nvPr>
            <p:ph type="body" idx="2"/>
          </p:nvPr>
        </p:nvSpPr>
        <p:spPr>
          <a:xfrm>
            <a:off x="1463067" y="4535808"/>
            <a:ext cx="6850693" cy="8403143"/>
          </a:xfrm>
        </p:spPr>
        <p:txBody>
          <a:bodyPr/>
          <a:lstStyle>
            <a:lvl1pPr marL="0" indent="0">
              <a:buNone/>
              <a:defRPr sz="3527"/>
            </a:lvl1pPr>
          </a:lstStyle>
          <a:p>
            <a:pPr lvl="0"/>
            <a:r>
              <a:rPr lang="en-US"/>
              <a:t>Click to edit Master text styles</a:t>
            </a:r>
          </a:p>
        </p:txBody>
      </p:sp>
      <p:sp>
        <p:nvSpPr>
          <p:cNvPr id="5" name="Date Placeholder 4">
            <a:extLst>
              <a:ext uri="{FF2B5EF4-FFF2-40B4-BE49-F238E27FC236}">
                <a16:creationId xmlns:a16="http://schemas.microsoft.com/office/drawing/2014/main" id="{614640B6-305D-477E-8627-FE773AF8AD5A}"/>
              </a:ext>
            </a:extLst>
          </p:cNvPr>
          <p:cNvSpPr txBox="1">
            <a:spLocks noGrp="1"/>
          </p:cNvSpPr>
          <p:nvPr>
            <p:ph type="dt" sz="half" idx="7"/>
          </p:nvPr>
        </p:nvSpPr>
        <p:spPr/>
        <p:txBody>
          <a:bodyPr/>
          <a:lstStyle>
            <a:lvl1pPr>
              <a:defRPr/>
            </a:lvl1pPr>
          </a:lstStyle>
          <a:p>
            <a:pPr lvl="0"/>
            <a:fld id="{E801275E-8B89-4E52-91D7-7FE52B063CBB}" type="datetime1">
              <a:rPr lang="en-GB"/>
              <a:pPr lvl="0"/>
              <a:t>14/05/2021</a:t>
            </a:fld>
            <a:endParaRPr lang="en-GB"/>
          </a:p>
        </p:txBody>
      </p:sp>
      <p:sp>
        <p:nvSpPr>
          <p:cNvPr id="6" name="Footer Placeholder 5">
            <a:extLst>
              <a:ext uri="{FF2B5EF4-FFF2-40B4-BE49-F238E27FC236}">
                <a16:creationId xmlns:a16="http://schemas.microsoft.com/office/drawing/2014/main" id="{FCF60B22-2A86-4FC2-B21D-3C1C7A4284A4}"/>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4739F244-2D1D-4E8B-8BB3-7A68F7BBF351}"/>
              </a:ext>
            </a:extLst>
          </p:cNvPr>
          <p:cNvSpPr txBox="1">
            <a:spLocks noGrp="1"/>
          </p:cNvSpPr>
          <p:nvPr>
            <p:ph type="sldNum" sz="quarter" idx="8"/>
          </p:nvPr>
        </p:nvSpPr>
        <p:spPr/>
        <p:txBody>
          <a:bodyPr/>
          <a:lstStyle>
            <a:lvl1pPr>
              <a:defRPr/>
            </a:lvl1pPr>
          </a:lstStyle>
          <a:p>
            <a:pPr lvl="0"/>
            <a:fld id="{B29D5D5E-E82E-4A21-BF61-982A21BFB616}" type="slidenum">
              <a:t>‹#›</a:t>
            </a:fld>
            <a:endParaRPr lang="en-GB"/>
          </a:p>
        </p:txBody>
      </p:sp>
    </p:spTree>
    <p:extLst>
      <p:ext uri="{BB962C8B-B14F-4D97-AF65-F5344CB8AC3E}">
        <p14:creationId xmlns:p14="http://schemas.microsoft.com/office/powerpoint/2010/main" val="110652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3A453-6E6C-4FE5-B334-4978E6AAB07C}"/>
              </a:ext>
            </a:extLst>
          </p:cNvPr>
          <p:cNvSpPr txBox="1">
            <a:spLocks noGrp="1"/>
          </p:cNvSpPr>
          <p:nvPr>
            <p:ph type="title"/>
          </p:nvPr>
        </p:nvSpPr>
        <p:spPr>
          <a:xfrm>
            <a:off x="1460305" y="804964"/>
            <a:ext cx="18320150" cy="2922376"/>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8B393EAB-7D42-4327-8D5C-B993EF99B64F}"/>
              </a:ext>
            </a:extLst>
          </p:cNvPr>
          <p:cNvSpPr txBox="1">
            <a:spLocks noGrp="1"/>
          </p:cNvSpPr>
          <p:nvPr>
            <p:ph type="body" idx="1"/>
          </p:nvPr>
        </p:nvSpPr>
        <p:spPr>
          <a:xfrm>
            <a:off x="1460305" y="4024823"/>
            <a:ext cx="18320150" cy="9593089"/>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FAB36-B970-4E74-8E53-5F4D93AAE0A4}"/>
              </a:ext>
            </a:extLst>
          </p:cNvPr>
          <p:cNvSpPr txBox="1">
            <a:spLocks noGrp="1"/>
          </p:cNvSpPr>
          <p:nvPr>
            <p:ph type="dt" sz="half" idx="2"/>
          </p:nvPr>
        </p:nvSpPr>
        <p:spPr>
          <a:xfrm>
            <a:off x="1460296" y="14013399"/>
            <a:ext cx="4779166" cy="804964"/>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GB" sz="2646" b="0" i="0" u="none" strike="noStrike" kern="1200" cap="none" spc="0" baseline="0">
                <a:solidFill>
                  <a:srgbClr val="898989"/>
                </a:solidFill>
                <a:uFillTx/>
                <a:latin typeface="Calibri"/>
              </a:defRPr>
            </a:lvl1pPr>
          </a:lstStyle>
          <a:p>
            <a:pPr lvl="0"/>
            <a:fld id="{F7140777-3400-4713-AA77-E592037148AD}" type="datetime1">
              <a:rPr lang="en-GB"/>
              <a:pPr lvl="0"/>
              <a:t>14/05/2021</a:t>
            </a:fld>
            <a:endParaRPr lang="en-GB"/>
          </a:p>
        </p:txBody>
      </p:sp>
      <p:sp>
        <p:nvSpPr>
          <p:cNvPr id="5" name="Footer Placeholder 4">
            <a:extLst>
              <a:ext uri="{FF2B5EF4-FFF2-40B4-BE49-F238E27FC236}">
                <a16:creationId xmlns:a16="http://schemas.microsoft.com/office/drawing/2014/main" id="{07B8598F-7D63-42F0-9441-4A26EFDA18BB}"/>
              </a:ext>
            </a:extLst>
          </p:cNvPr>
          <p:cNvSpPr txBox="1">
            <a:spLocks noGrp="1"/>
          </p:cNvSpPr>
          <p:nvPr>
            <p:ph type="ftr" sz="quarter" idx="3"/>
          </p:nvPr>
        </p:nvSpPr>
        <p:spPr>
          <a:xfrm>
            <a:off x="7035997" y="14013399"/>
            <a:ext cx="7168749" cy="804964"/>
          </a:xfrm>
          <a:prstGeom prst="rect">
            <a:avLst/>
          </a:prstGeom>
          <a:noFill/>
          <a:ln>
            <a:noFill/>
          </a:ln>
        </p:spPr>
        <p:txBody>
          <a:bodyPr vert="horz" wrap="square" lIns="91440" tIns="45720" rIns="91440" bIns="45720" anchor="ctr" anchorCtr="1" compatLnSpc="1">
            <a:noAutofit/>
          </a:bodyPr>
          <a:lstStyle>
            <a:lvl1pPr marL="0" marR="0" lvl="0" indent="0" algn="ctr" defTabSz="457200" rtl="0" fontAlgn="auto" hangingPunct="1">
              <a:lnSpc>
                <a:spcPct val="100000"/>
              </a:lnSpc>
              <a:spcBef>
                <a:spcPts val="0"/>
              </a:spcBef>
              <a:spcAft>
                <a:spcPts val="0"/>
              </a:spcAft>
              <a:buNone/>
              <a:tabLst/>
              <a:defRPr lang="en-GB" sz="2646"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3C9F7F72-5B10-41E7-83E0-89792F860C3D}"/>
              </a:ext>
            </a:extLst>
          </p:cNvPr>
          <p:cNvSpPr txBox="1">
            <a:spLocks noGrp="1"/>
          </p:cNvSpPr>
          <p:nvPr>
            <p:ph type="sldNum" sz="quarter" idx="4"/>
          </p:nvPr>
        </p:nvSpPr>
        <p:spPr>
          <a:xfrm>
            <a:off x="15001280" y="14013399"/>
            <a:ext cx="4779166" cy="804964"/>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GB" sz="2646" b="0" i="0" u="none" strike="noStrike" kern="1200" cap="none" spc="0" baseline="0">
                <a:solidFill>
                  <a:srgbClr val="898989"/>
                </a:solidFill>
                <a:uFillTx/>
                <a:latin typeface="Calibri"/>
              </a:defRPr>
            </a:lvl1pPr>
          </a:lstStyle>
          <a:p>
            <a:pPr lvl="0"/>
            <a:fld id="{6FEE07B1-8DA2-43ED-997D-684292FEDF4D}"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2015886" rtl="0" fontAlgn="auto" hangingPunct="1">
        <a:lnSpc>
          <a:spcPct val="90000"/>
        </a:lnSpc>
        <a:spcBef>
          <a:spcPts val="0"/>
        </a:spcBef>
        <a:spcAft>
          <a:spcPts val="0"/>
        </a:spcAft>
        <a:buNone/>
        <a:tabLst/>
        <a:defRPr lang="en-US" sz="9700" b="0" i="0" u="none" strike="noStrike" kern="1200" cap="none" spc="0" baseline="0">
          <a:solidFill>
            <a:srgbClr val="000000"/>
          </a:solidFill>
          <a:uFillTx/>
          <a:latin typeface="Calibri Light"/>
        </a:defRPr>
      </a:lvl1pPr>
    </p:titleStyle>
    <p:bodyStyle>
      <a:lvl1pPr marL="503971" marR="0" lvl="0" indent="-503971" algn="l" defTabSz="2015886" rtl="0" fontAlgn="auto" hangingPunct="1">
        <a:lnSpc>
          <a:spcPct val="90000"/>
        </a:lnSpc>
        <a:spcBef>
          <a:spcPts val="2205"/>
        </a:spcBef>
        <a:spcAft>
          <a:spcPts val="0"/>
        </a:spcAft>
        <a:buSzPct val="100000"/>
        <a:buFont typeface="Arial" pitchFamily="34"/>
        <a:buChar char="•"/>
        <a:tabLst/>
        <a:defRPr lang="en-US" sz="6173" b="0" i="0" u="none" strike="noStrike" kern="1200" cap="none" spc="0" baseline="0">
          <a:solidFill>
            <a:srgbClr val="000000"/>
          </a:solidFill>
          <a:uFillTx/>
          <a:latin typeface="Calibri"/>
        </a:defRPr>
      </a:lvl1pPr>
      <a:lvl2pPr marL="1511914" marR="0" lvl="1" indent="-503971" algn="l" defTabSz="2015886" rtl="0" fontAlgn="auto" hangingPunct="1">
        <a:lnSpc>
          <a:spcPct val="90000"/>
        </a:lnSpc>
        <a:spcBef>
          <a:spcPts val="1100"/>
        </a:spcBef>
        <a:spcAft>
          <a:spcPts val="0"/>
        </a:spcAft>
        <a:buSzPct val="100000"/>
        <a:buFont typeface="Arial" pitchFamily="34"/>
        <a:buChar char="•"/>
        <a:tabLst/>
        <a:defRPr lang="en-US" sz="5291" b="0" i="0" u="none" strike="noStrike" kern="1200" cap="none" spc="0" baseline="0">
          <a:solidFill>
            <a:srgbClr val="000000"/>
          </a:solidFill>
          <a:uFillTx/>
          <a:latin typeface="Calibri"/>
        </a:defRPr>
      </a:lvl2pPr>
      <a:lvl3pPr marL="2519857" marR="0" lvl="2" indent="-503971" algn="l" defTabSz="2015886" rtl="0" fontAlgn="auto" hangingPunct="1">
        <a:lnSpc>
          <a:spcPct val="90000"/>
        </a:lnSpc>
        <a:spcBef>
          <a:spcPts val="1100"/>
        </a:spcBef>
        <a:spcAft>
          <a:spcPts val="0"/>
        </a:spcAft>
        <a:buSzPct val="100000"/>
        <a:buFont typeface="Arial" pitchFamily="34"/>
        <a:buChar char="•"/>
        <a:tabLst/>
        <a:defRPr lang="en-US" sz="4409" b="0" i="0" u="none" strike="noStrike" kern="1200" cap="none" spc="0" baseline="0">
          <a:solidFill>
            <a:srgbClr val="000000"/>
          </a:solidFill>
          <a:uFillTx/>
          <a:latin typeface="Calibri"/>
        </a:defRPr>
      </a:lvl3pPr>
      <a:lvl4pPr marL="3527800" marR="0" lvl="3" indent="-503971" algn="l" defTabSz="2015886" rtl="0" fontAlgn="auto" hangingPunct="1">
        <a:lnSpc>
          <a:spcPct val="90000"/>
        </a:lnSpc>
        <a:spcBef>
          <a:spcPts val="1100"/>
        </a:spcBef>
        <a:spcAft>
          <a:spcPts val="0"/>
        </a:spcAft>
        <a:buSzPct val="100000"/>
        <a:buFont typeface="Arial" pitchFamily="34"/>
        <a:buChar char="•"/>
        <a:tabLst/>
        <a:defRPr lang="en-US" sz="3968" b="0" i="0" u="none" strike="noStrike" kern="1200" cap="none" spc="0" baseline="0">
          <a:solidFill>
            <a:srgbClr val="000000"/>
          </a:solidFill>
          <a:uFillTx/>
          <a:latin typeface="Calibri"/>
        </a:defRPr>
      </a:lvl4pPr>
      <a:lvl5pPr marL="4535744" marR="0" lvl="4" indent="-503971" algn="l" defTabSz="2015886" rtl="0" fontAlgn="auto" hangingPunct="1">
        <a:lnSpc>
          <a:spcPct val="90000"/>
        </a:lnSpc>
        <a:spcBef>
          <a:spcPts val="1100"/>
        </a:spcBef>
        <a:spcAft>
          <a:spcPts val="0"/>
        </a:spcAft>
        <a:buSzPct val="100000"/>
        <a:buFont typeface="Arial" pitchFamily="34"/>
        <a:buChar char="•"/>
        <a:tabLst/>
        <a:defRPr lang="en-US" sz="3968"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013C883-3F7D-4DFE-8F28-1159B7360030}"/>
              </a:ext>
            </a:extLst>
          </p:cNvPr>
          <p:cNvSpPr txBox="1">
            <a:spLocks noGrp="1"/>
          </p:cNvSpPr>
          <p:nvPr>
            <p:ph idx="1"/>
          </p:nvPr>
        </p:nvSpPr>
        <p:spPr>
          <a:xfrm>
            <a:off x="353756" y="8125099"/>
            <a:ext cx="6339876" cy="3995306"/>
          </a:xfrm>
        </p:spPr>
        <p:txBody>
          <a:bodyPr>
            <a:noAutofit/>
          </a:bodyPr>
          <a:lstStyle/>
          <a:p>
            <a:pPr marL="0" lvl="0" indent="0">
              <a:buNone/>
            </a:pPr>
            <a:r>
              <a:rPr lang="en-GB" sz="2600" dirty="0">
                <a:latin typeface="Calibri" pitchFamily="34"/>
                <a:cs typeface="Times New Roman" pitchFamily="18"/>
              </a:rPr>
              <a:t>Evaluating different scenarios is a good way to see how different policies could play out. Comparisons can be made as to which policies would be best in the long run. This assures a more effective quality of the project overall. In our project, we used scrum to break it down and evaluate it at every stage. This is kind of like scenario evaluation. In the future, we will create a plan to incorporate a more scenario related approach to our evaluation.</a:t>
            </a:r>
          </a:p>
        </p:txBody>
      </p:sp>
      <p:sp>
        <p:nvSpPr>
          <p:cNvPr id="5" name="Content Placeholder 2">
            <a:extLst>
              <a:ext uri="{FF2B5EF4-FFF2-40B4-BE49-F238E27FC236}">
                <a16:creationId xmlns:a16="http://schemas.microsoft.com/office/drawing/2014/main" id="{B86B40EA-61F8-48D7-896C-4FAF3FEE24CD}"/>
              </a:ext>
            </a:extLst>
          </p:cNvPr>
          <p:cNvSpPr txBox="1"/>
          <p:nvPr/>
        </p:nvSpPr>
        <p:spPr>
          <a:xfrm>
            <a:off x="6979138" y="9388863"/>
            <a:ext cx="4574148" cy="638594"/>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GB" sz="3600" b="0" i="0" u="none" strike="noStrike" kern="1200" cap="none" spc="0" baseline="0" dirty="0">
                <a:solidFill>
                  <a:srgbClr val="7030A0"/>
                </a:solidFill>
                <a:uFillTx/>
                <a:latin typeface="Calibri" pitchFamily="34"/>
                <a:ea typeface="Calibri" pitchFamily="34"/>
                <a:cs typeface="Times New Roman" pitchFamily="18"/>
              </a:rPr>
              <a:t>Architecture Decision</a:t>
            </a:r>
          </a:p>
        </p:txBody>
      </p:sp>
      <p:pic>
        <p:nvPicPr>
          <p:cNvPr id="7" name="Picture 10" descr="Image result for data">
            <a:extLst>
              <a:ext uri="{FF2B5EF4-FFF2-40B4-BE49-F238E27FC236}">
                <a16:creationId xmlns:a16="http://schemas.microsoft.com/office/drawing/2014/main" id="{07718BD1-A23E-4A15-9901-A493F7B0B735}"/>
              </a:ext>
            </a:extLst>
          </p:cNvPr>
          <p:cNvPicPr>
            <a:picLocks noChangeAspect="1"/>
          </p:cNvPicPr>
          <p:nvPr/>
        </p:nvPicPr>
        <p:blipFill rotWithShape="1">
          <a:blip r:embed="rId2"/>
          <a:srcRect t="24689" r="7681" b="24407"/>
          <a:stretch/>
        </p:blipFill>
        <p:spPr>
          <a:xfrm>
            <a:off x="353756" y="4771168"/>
            <a:ext cx="5761057" cy="2485996"/>
          </a:xfrm>
          <a:prstGeom prst="rect">
            <a:avLst/>
          </a:prstGeom>
          <a:noFill/>
          <a:ln cap="flat">
            <a:noFill/>
          </a:ln>
        </p:spPr>
      </p:pic>
      <p:sp>
        <p:nvSpPr>
          <p:cNvPr id="10" name="Content Placeholder 2">
            <a:extLst>
              <a:ext uri="{FF2B5EF4-FFF2-40B4-BE49-F238E27FC236}">
                <a16:creationId xmlns:a16="http://schemas.microsoft.com/office/drawing/2014/main" id="{CF5BC472-A60E-4A3B-817C-3D4133860F48}"/>
              </a:ext>
            </a:extLst>
          </p:cNvPr>
          <p:cNvSpPr txBox="1"/>
          <p:nvPr/>
        </p:nvSpPr>
        <p:spPr>
          <a:xfrm>
            <a:off x="7046423" y="1709709"/>
            <a:ext cx="5662607" cy="7776502"/>
          </a:xfrm>
          <a:prstGeom prst="rect">
            <a:avLst/>
          </a:prstGeom>
          <a:noFill/>
          <a:ln cap="flat">
            <a:noFill/>
          </a:ln>
        </p:spPr>
        <p:txBody>
          <a:bodyPr vert="horz" wrap="square" lIns="91440" tIns="45720" rIns="91440" bIns="45720" anchor="t" anchorCtr="0" compatLnSpc="1">
            <a:noAutofit/>
          </a:bodyPr>
          <a:lstStyle/>
          <a:p>
            <a:pPr>
              <a:lnSpc>
                <a:spcPct val="107000"/>
              </a:lnSpc>
              <a:spcAft>
                <a:spcPts val="800"/>
              </a:spcAft>
            </a:pPr>
            <a:r>
              <a:rPr lang="en-GB" sz="2600" b="1" dirty="0">
                <a:effectLst/>
                <a:latin typeface="Calibri" panose="020F0502020204030204" pitchFamily="34" charset="0"/>
                <a:ea typeface="Calibri" panose="020F0502020204030204" pitchFamily="34" charset="0"/>
                <a:cs typeface="Times New Roman" panose="02020603050405020304" pitchFamily="18" charset="0"/>
              </a:rPr>
              <a:t>Creating a plan</a:t>
            </a:r>
            <a:r>
              <a:rPr lang="en-GB" sz="2600" dirty="0">
                <a:effectLst/>
                <a:latin typeface="Calibri" panose="020F0502020204030204" pitchFamily="34" charset="0"/>
                <a:ea typeface="Calibri" panose="020F0502020204030204" pitchFamily="34" charset="0"/>
                <a:cs typeface="Times New Roman" panose="02020603050405020304" pitchFamily="18" charset="0"/>
              </a:rPr>
              <a:t>: The plan will explain how the project is run, who the users are and its requirements:</a:t>
            </a:r>
            <a:r>
              <a:rPr lang="en-GB" sz="2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2600" b="1" dirty="0">
                <a:effectLst/>
                <a:latin typeface="Calibri"/>
                <a:ea typeface="Calibri" panose="020F0502020204030204" pitchFamily="34" charset="0"/>
                <a:cs typeface="Times New Roman"/>
              </a:rPr>
              <a:t>Requirements:</a:t>
            </a:r>
            <a:r>
              <a:rPr lang="en-GB" sz="2600" dirty="0">
                <a:effectLst/>
                <a:latin typeface="Calibri"/>
                <a:ea typeface="Calibri" panose="020F0502020204030204" pitchFamily="34" charset="0"/>
                <a:cs typeface="Times New Roman"/>
              </a:rPr>
              <a:t>  Our user interface will be based on our audience’s software knowledge; so we will test this before we start our project. The software must be time saving and cost efficient. </a:t>
            </a:r>
            <a:r>
              <a:rPr lang="en-GB" sz="2600" dirty="0">
                <a:latin typeface="Calibri"/>
                <a:ea typeface="Calibri" panose="020F0502020204030204" pitchFamily="34" charset="0"/>
                <a:cs typeface="Times New Roman"/>
              </a:rPr>
              <a:t>It will have</a:t>
            </a:r>
            <a:r>
              <a:rPr lang="en-GB" sz="2600" dirty="0">
                <a:effectLst/>
                <a:latin typeface="Calibri"/>
                <a:ea typeface="Calibri" panose="020F0502020204030204" pitchFamily="34" charset="0"/>
                <a:cs typeface="Times New Roman"/>
              </a:rPr>
              <a:t> offline working features, data storage and backup of data for every user.</a:t>
            </a:r>
            <a:endParaRPr lang="en-GB" sz="26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2600" b="1" dirty="0">
                <a:effectLst/>
                <a:latin typeface="Calibri" panose="020F0502020204030204" pitchFamily="34" charset="0"/>
                <a:ea typeface="Calibri" panose="020F0502020204030204" pitchFamily="34" charset="0"/>
                <a:cs typeface="Times New Roman" panose="02020603050405020304" pitchFamily="18" charset="0"/>
              </a:rPr>
              <a:t>Managing  requirements</a:t>
            </a:r>
            <a:r>
              <a:rPr lang="en-GB" sz="2600" dirty="0">
                <a:effectLst/>
                <a:latin typeface="Calibri" panose="020F0502020204030204" pitchFamily="34" charset="0"/>
                <a:ea typeface="Calibri" panose="020F0502020204030204" pitchFamily="34" charset="0"/>
                <a:cs typeface="Times New Roman" panose="02020603050405020304" pitchFamily="18" charset="0"/>
              </a:rPr>
              <a:t>: Requirements of the software might change over the course of our project so we might need to prioritize some other features. Also, documentation for the whole project </a:t>
            </a:r>
            <a:r>
              <a:rPr lang="en-GB" sz="2600" dirty="0">
                <a:latin typeface="Calibri" panose="020F0502020204030204" pitchFamily="34" charset="0"/>
                <a:ea typeface="Calibri" panose="020F0502020204030204" pitchFamily="34" charset="0"/>
                <a:cs typeface="Times New Roman" panose="02020603050405020304" pitchFamily="18" charset="0"/>
              </a:rPr>
              <a:t>will need to be written.</a:t>
            </a:r>
            <a:endParaRPr lang="en-GB" sz="2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1A719089-3597-4F03-B842-6BC38FFACD7D}"/>
              </a:ext>
            </a:extLst>
          </p:cNvPr>
          <p:cNvSpPr txBox="1"/>
          <p:nvPr/>
        </p:nvSpPr>
        <p:spPr>
          <a:xfrm>
            <a:off x="292833" y="7371129"/>
            <a:ext cx="6258935" cy="75397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GB" sz="2800" b="0" i="0" u="none" strike="noStrike" kern="1200" cap="none" spc="0" baseline="0" dirty="0">
                <a:solidFill>
                  <a:srgbClr val="7030A0"/>
                </a:solidFill>
                <a:uFillTx/>
                <a:latin typeface="Calibri" pitchFamily="34"/>
                <a:ea typeface="Calibri" pitchFamily="34"/>
                <a:cs typeface="Times New Roman" pitchFamily="18"/>
              </a:rPr>
              <a:t>Quality, Description of a quality with a scenario for evaluation </a:t>
            </a:r>
          </a:p>
        </p:txBody>
      </p:sp>
      <p:sp>
        <p:nvSpPr>
          <p:cNvPr id="12" name="Content Placeholder 2">
            <a:extLst>
              <a:ext uri="{FF2B5EF4-FFF2-40B4-BE49-F238E27FC236}">
                <a16:creationId xmlns:a16="http://schemas.microsoft.com/office/drawing/2014/main" id="{BFD6D554-CE87-49AA-8CFD-C2060BFF304A}"/>
              </a:ext>
            </a:extLst>
          </p:cNvPr>
          <p:cNvSpPr txBox="1"/>
          <p:nvPr/>
        </p:nvSpPr>
        <p:spPr>
          <a:xfrm>
            <a:off x="6933338" y="1182583"/>
            <a:ext cx="1276347" cy="55157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GB" sz="3600" dirty="0">
                <a:solidFill>
                  <a:srgbClr val="7030A0"/>
                </a:solidFill>
                <a:latin typeface="Calibri" pitchFamily="34"/>
                <a:ea typeface="Calibri" pitchFamily="34"/>
                <a:cs typeface="Times New Roman" pitchFamily="18"/>
              </a:rPr>
              <a:t>Plan</a:t>
            </a:r>
            <a:endParaRPr lang="en-GB" sz="3600" b="0" i="0" u="none" strike="noStrike" kern="1200" cap="none" spc="0" baseline="0" dirty="0">
              <a:solidFill>
                <a:srgbClr val="7030A0"/>
              </a:solidFill>
              <a:uFillTx/>
              <a:latin typeface="Calibri" pitchFamily="34"/>
              <a:ea typeface="Calibri" pitchFamily="34"/>
              <a:cs typeface="Times New Roman" pitchFamily="18"/>
            </a:endParaRPr>
          </a:p>
        </p:txBody>
      </p:sp>
      <p:sp>
        <p:nvSpPr>
          <p:cNvPr id="14" name="Content Placeholder 2">
            <a:extLst>
              <a:ext uri="{FF2B5EF4-FFF2-40B4-BE49-F238E27FC236}">
                <a16:creationId xmlns:a16="http://schemas.microsoft.com/office/drawing/2014/main" id="{1A6A18B1-6321-445B-8CA9-C336CCB88E58}"/>
              </a:ext>
            </a:extLst>
          </p:cNvPr>
          <p:cNvSpPr txBox="1"/>
          <p:nvPr/>
        </p:nvSpPr>
        <p:spPr>
          <a:xfrm>
            <a:off x="6979138" y="10151731"/>
            <a:ext cx="2805441" cy="4489469"/>
          </a:xfrm>
          <a:prstGeom prst="rect">
            <a:avLst/>
          </a:prstGeom>
          <a:noFill/>
          <a:ln cap="flat">
            <a:noFill/>
          </a:ln>
        </p:spPr>
        <p:txBody>
          <a:bodyPr vert="horz" wrap="square" lIns="91440" tIns="45720" rIns="91440" bIns="45720" anchor="t" anchorCtr="0" compatLnSpc="1">
            <a:noAutofit/>
          </a:bodyPr>
          <a:lstStyle/>
          <a:p>
            <a:pPr marL="0" marR="0" lvl="0" indent="0" algn="l" defTabSz="2015886" rtl="0" fontAlgn="auto" hangingPunct="1">
              <a:lnSpc>
                <a:spcPct val="80000"/>
              </a:lnSpc>
              <a:spcBef>
                <a:spcPts val="2205"/>
              </a:spcBef>
              <a:spcAft>
                <a:spcPts val="0"/>
              </a:spcAft>
              <a:buNone/>
              <a:tabLst/>
              <a:defRPr sz="1800" b="0" i="0" u="none" strike="noStrike" kern="0" cap="none" spc="0" baseline="0">
                <a:solidFill>
                  <a:srgbClr val="000000"/>
                </a:solidFill>
                <a:uFillTx/>
              </a:defRPr>
            </a:pPr>
            <a:r>
              <a:rPr lang="en-GB" sz="2600" b="0" i="0" u="none" strike="noStrike" kern="1200" cap="none" spc="0" baseline="0" dirty="0">
                <a:solidFill>
                  <a:srgbClr val="000000"/>
                </a:solidFill>
                <a:uFillTx/>
                <a:latin typeface="Calibri" pitchFamily="34"/>
                <a:ea typeface="Calibri" pitchFamily="34"/>
                <a:cs typeface="Times New Roman" pitchFamily="18"/>
              </a:rPr>
              <a:t>We have made the decision based on feedback to have one check box for the terms and conditions instead of two. </a:t>
            </a:r>
            <a:r>
              <a:rPr lang="en-GB" sz="2600" dirty="0">
                <a:solidFill>
                  <a:srgbClr val="000000"/>
                </a:solidFill>
                <a:latin typeface="Calibri" pitchFamily="34"/>
                <a:ea typeface="Calibri" pitchFamily="34"/>
                <a:cs typeface="Times New Roman" pitchFamily="18"/>
              </a:rPr>
              <a:t>Now, we only have a check box that allows the user to agree. If they disagree then they won’t check the box and can’t continue.</a:t>
            </a:r>
            <a:endParaRPr lang="en-GB" sz="2600" b="0" i="0" u="none" strike="noStrike" kern="1200" cap="none" spc="0" baseline="0" dirty="0">
              <a:solidFill>
                <a:srgbClr val="000000"/>
              </a:solidFill>
              <a:uFillTx/>
              <a:latin typeface="Calibri" pitchFamily="34"/>
              <a:ea typeface="Calibri" pitchFamily="34"/>
              <a:cs typeface="Times New Roman" pitchFamily="18"/>
            </a:endParaRPr>
          </a:p>
        </p:txBody>
      </p:sp>
      <p:sp>
        <p:nvSpPr>
          <p:cNvPr id="15" name="Content Placeholder 2">
            <a:extLst>
              <a:ext uri="{FF2B5EF4-FFF2-40B4-BE49-F238E27FC236}">
                <a16:creationId xmlns:a16="http://schemas.microsoft.com/office/drawing/2014/main" id="{A3131700-423F-4A35-911B-3ABD0416ABFE}"/>
              </a:ext>
            </a:extLst>
          </p:cNvPr>
          <p:cNvSpPr txBox="1"/>
          <p:nvPr/>
        </p:nvSpPr>
        <p:spPr>
          <a:xfrm>
            <a:off x="292833" y="1734158"/>
            <a:ext cx="6044172" cy="3037010"/>
          </a:xfrm>
          <a:prstGeom prst="rect">
            <a:avLst/>
          </a:prstGeom>
          <a:noFill/>
          <a:ln cap="flat">
            <a:noFill/>
          </a:ln>
        </p:spPr>
        <p:txBody>
          <a:bodyPr vert="horz" wrap="square" lIns="91440" tIns="45720" rIns="91440" bIns="45720" anchor="t" anchorCtr="0" compatLnSpc="1">
            <a:noAutofit/>
          </a:bodyPr>
          <a:lstStyle/>
          <a:p>
            <a:pPr lvl="0" defTabSz="2015886">
              <a:lnSpc>
                <a:spcPct val="90000"/>
              </a:lnSpc>
              <a:spcBef>
                <a:spcPts val="2205"/>
              </a:spcBef>
              <a:defRPr sz="1800" b="0" i="0" u="none" strike="noStrike" kern="0" cap="none" spc="0" baseline="0">
                <a:solidFill>
                  <a:srgbClr val="000000"/>
                </a:solidFill>
                <a:uFillTx/>
              </a:defRPr>
            </a:pPr>
            <a:r>
              <a:rPr lang="en-GB" sz="2600" b="1" i="0" u="none" strike="noStrike" kern="1200" cap="none" spc="0" baseline="0" dirty="0">
                <a:solidFill>
                  <a:srgbClr val="000000"/>
                </a:solidFill>
                <a:uFillTx/>
                <a:latin typeface="Calibri" pitchFamily="34"/>
                <a:ea typeface="Calibri" pitchFamily="34"/>
                <a:cs typeface="Times New Roman" pitchFamily="18"/>
              </a:rPr>
              <a:t>This </a:t>
            </a:r>
            <a:r>
              <a:rPr lang="en-GB" sz="2600" b="1" dirty="0">
                <a:solidFill>
                  <a:srgbClr val="000000"/>
                </a:solidFill>
                <a:latin typeface="Calibri" pitchFamily="34"/>
                <a:ea typeface="Calibri" pitchFamily="34"/>
                <a:cs typeface="Times New Roman" pitchFamily="18"/>
              </a:rPr>
              <a:t>department </a:t>
            </a:r>
            <a:r>
              <a:rPr lang="en-GB" sz="2600" b="0" i="0" u="none" strike="noStrike" kern="1200" cap="none" spc="0" baseline="0" dirty="0">
                <a:solidFill>
                  <a:srgbClr val="000000"/>
                </a:solidFill>
                <a:uFillTx/>
                <a:latin typeface="Calibri" pitchFamily="34"/>
                <a:ea typeface="Calibri" pitchFamily="34"/>
                <a:cs typeface="Times New Roman" pitchFamily="18"/>
              </a:rPr>
              <a:t>exists to recruit individuals with the same values as us. People who are always willing to learn and improve themselves. </a:t>
            </a:r>
            <a:r>
              <a:rPr lang="en-GB" sz="2600" b="1" dirty="0">
                <a:solidFill>
                  <a:srgbClr val="000000"/>
                </a:solidFill>
                <a:latin typeface="Calibri" pitchFamily="34"/>
                <a:ea typeface="Calibri" pitchFamily="34"/>
                <a:cs typeface="Times New Roman" pitchFamily="18"/>
              </a:rPr>
              <a:t>The purpose</a:t>
            </a:r>
            <a:r>
              <a:rPr lang="en-GB" sz="2600" dirty="0">
                <a:solidFill>
                  <a:srgbClr val="000000"/>
                </a:solidFill>
                <a:latin typeface="Calibri" pitchFamily="34"/>
                <a:ea typeface="Calibri" pitchFamily="34"/>
                <a:cs typeface="Times New Roman" pitchFamily="18"/>
              </a:rPr>
              <a:t> of this department is to provide adequate training opportunities for all staff members. </a:t>
            </a:r>
            <a:r>
              <a:rPr lang="en-GB" sz="2600" b="1" i="0" u="none" strike="noStrike" kern="1200" cap="none" spc="0" baseline="0" dirty="0">
                <a:solidFill>
                  <a:srgbClr val="000000"/>
                </a:solidFill>
                <a:uFillTx/>
                <a:latin typeface="Calibri" pitchFamily="34"/>
                <a:ea typeface="Calibri" pitchFamily="34"/>
                <a:cs typeface="Times New Roman" pitchFamily="18"/>
              </a:rPr>
              <a:t>Our core values</a:t>
            </a:r>
            <a:r>
              <a:rPr lang="en-GB" sz="2600" b="0" i="0" u="none" strike="noStrike" kern="1200" cap="none" spc="0" baseline="0" dirty="0">
                <a:solidFill>
                  <a:srgbClr val="000000"/>
                </a:solidFill>
                <a:uFillTx/>
                <a:latin typeface="Calibri" pitchFamily="34"/>
                <a:ea typeface="Calibri" pitchFamily="34"/>
                <a:cs typeface="Times New Roman" pitchFamily="18"/>
              </a:rPr>
              <a:t> are integrity, team-focused working, and life-long learning.</a:t>
            </a:r>
          </a:p>
        </p:txBody>
      </p:sp>
      <p:sp>
        <p:nvSpPr>
          <p:cNvPr id="16" name="Content Placeholder 2">
            <a:extLst>
              <a:ext uri="{FF2B5EF4-FFF2-40B4-BE49-F238E27FC236}">
                <a16:creationId xmlns:a16="http://schemas.microsoft.com/office/drawing/2014/main" id="{76E72F95-4E2B-4168-BA8D-898E4A062230}"/>
              </a:ext>
            </a:extLst>
          </p:cNvPr>
          <p:cNvSpPr txBox="1"/>
          <p:nvPr/>
        </p:nvSpPr>
        <p:spPr>
          <a:xfrm>
            <a:off x="2744890" y="65161"/>
            <a:ext cx="15750970" cy="1062779"/>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GB" sz="7200" b="0" i="0" u="none" strike="noStrike" kern="1200" cap="none" spc="0" baseline="0" dirty="0">
                <a:solidFill>
                  <a:srgbClr val="7030A0"/>
                </a:solidFill>
                <a:uFillTx/>
                <a:latin typeface="Calibri" pitchFamily="34"/>
                <a:ea typeface="Calibri" pitchFamily="34"/>
                <a:cs typeface="Times New Roman" pitchFamily="18"/>
              </a:rPr>
              <a:t>Team 2 Group 5 Training and Recruitment</a:t>
            </a:r>
          </a:p>
        </p:txBody>
      </p:sp>
      <p:sp>
        <p:nvSpPr>
          <p:cNvPr id="17" name="Content Placeholder 2">
            <a:extLst>
              <a:ext uri="{FF2B5EF4-FFF2-40B4-BE49-F238E27FC236}">
                <a16:creationId xmlns:a16="http://schemas.microsoft.com/office/drawing/2014/main" id="{75DA3CDC-4CB4-49B6-AB49-ABCD2DDD778B}"/>
              </a:ext>
            </a:extLst>
          </p:cNvPr>
          <p:cNvSpPr txBox="1"/>
          <p:nvPr/>
        </p:nvSpPr>
        <p:spPr>
          <a:xfrm>
            <a:off x="14779853" y="14553176"/>
            <a:ext cx="6538448" cy="628364"/>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GB" sz="3200" b="0" i="0" u="none" strike="noStrike" kern="1200" cap="none" spc="0" baseline="0" dirty="0">
                <a:solidFill>
                  <a:srgbClr val="7030A0"/>
                </a:solidFill>
                <a:uFillTx/>
                <a:latin typeface="Calibri" pitchFamily="34"/>
                <a:ea typeface="Calibri" pitchFamily="34"/>
                <a:cs typeface="Times New Roman" pitchFamily="18"/>
              </a:rPr>
              <a:t>Kerri-Anne, Zaki, Saleh, Hossam, Luke</a:t>
            </a:r>
          </a:p>
        </p:txBody>
      </p:sp>
      <p:sp>
        <p:nvSpPr>
          <p:cNvPr id="19" name="Content Placeholder 2">
            <a:extLst>
              <a:ext uri="{FF2B5EF4-FFF2-40B4-BE49-F238E27FC236}">
                <a16:creationId xmlns:a16="http://schemas.microsoft.com/office/drawing/2014/main" id="{AE538703-EB11-47BD-B658-70305315EB88}"/>
              </a:ext>
            </a:extLst>
          </p:cNvPr>
          <p:cNvSpPr txBox="1"/>
          <p:nvPr/>
        </p:nvSpPr>
        <p:spPr>
          <a:xfrm>
            <a:off x="13640640" y="1176076"/>
            <a:ext cx="7198394" cy="627653"/>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GB" sz="2800" dirty="0">
                <a:solidFill>
                  <a:srgbClr val="7030A0"/>
                </a:solidFill>
                <a:latin typeface="Calibri" pitchFamily="34"/>
                <a:ea typeface="Calibri" pitchFamily="34"/>
                <a:cs typeface="Times New Roman" pitchFamily="18"/>
              </a:rPr>
              <a:t>Documentation types for software development </a:t>
            </a:r>
            <a:endParaRPr lang="en-GB" sz="2800" b="0" i="0" u="none" strike="noStrike" kern="1200" cap="none" spc="0" baseline="0" dirty="0">
              <a:solidFill>
                <a:srgbClr val="7030A0"/>
              </a:solidFill>
              <a:uFillTx/>
              <a:latin typeface="Calibri" pitchFamily="34"/>
              <a:ea typeface="Calibri" pitchFamily="34"/>
              <a:cs typeface="Times New Roman" pitchFamily="18"/>
            </a:endParaRPr>
          </a:p>
        </p:txBody>
      </p:sp>
      <p:sp>
        <p:nvSpPr>
          <p:cNvPr id="20" name="Content Placeholder 2">
            <a:extLst>
              <a:ext uri="{FF2B5EF4-FFF2-40B4-BE49-F238E27FC236}">
                <a16:creationId xmlns:a16="http://schemas.microsoft.com/office/drawing/2014/main" id="{4FC2F200-44D6-437B-89C3-9E7798586067}"/>
              </a:ext>
            </a:extLst>
          </p:cNvPr>
          <p:cNvSpPr txBox="1"/>
          <p:nvPr/>
        </p:nvSpPr>
        <p:spPr>
          <a:xfrm>
            <a:off x="13865470" y="1851864"/>
            <a:ext cx="6973563" cy="8568043"/>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r>
              <a:rPr lang="en-GB" sz="2600" dirty="0">
                <a:solidFill>
                  <a:srgbClr val="000000"/>
                </a:solidFill>
                <a:latin typeface="Calibri" pitchFamily="34"/>
                <a:ea typeface="Calibri" pitchFamily="34"/>
                <a:cs typeface="Times New Roman" pitchFamily="18"/>
              </a:rPr>
              <a:t>There are a number of different types of documentation for software development. These include the following: </a:t>
            </a:r>
            <a:endParaRPr lang="en-GB" sz="2600" b="1" dirty="0">
              <a:solidFill>
                <a:srgbClr val="000000"/>
              </a:solidFill>
              <a:latin typeface="Calibri" pitchFamily="34"/>
              <a:ea typeface="Calibri" pitchFamily="34"/>
              <a:cs typeface="Times New Roman" pitchFamily="18"/>
            </a:endParaRPr>
          </a:p>
          <a:p>
            <a:pPr marL="457200" marR="0" lvl="0" indent="-457200" algn="l" defTabSz="914400" rtl="0" fontAlgn="auto" hangingPunct="1">
              <a:lnSpc>
                <a:spcPct val="80000"/>
              </a:lnSpc>
              <a:spcBef>
                <a:spcPts val="1000"/>
              </a:spcBef>
              <a:spcAft>
                <a:spcPts val="0"/>
              </a:spcAft>
              <a:buAutoNum type="arabicPeriod"/>
              <a:tabLst/>
              <a:defRPr sz="1800" b="0" i="0" u="none" strike="noStrike" kern="0" cap="none" spc="0" baseline="0">
                <a:solidFill>
                  <a:srgbClr val="000000"/>
                </a:solidFill>
                <a:uFillTx/>
              </a:defRPr>
            </a:pPr>
            <a:r>
              <a:rPr lang="en-GB" sz="2600" b="1" dirty="0">
                <a:solidFill>
                  <a:srgbClr val="000000"/>
                </a:solidFill>
                <a:latin typeface="Calibri" pitchFamily="34"/>
                <a:ea typeface="Calibri" pitchFamily="34"/>
                <a:cs typeface="Times New Roman" pitchFamily="18"/>
              </a:rPr>
              <a:t>User manuals</a:t>
            </a:r>
            <a:r>
              <a:rPr lang="en-GB" sz="2600" dirty="0">
                <a:solidFill>
                  <a:srgbClr val="000000"/>
                </a:solidFill>
                <a:latin typeface="Calibri" pitchFamily="34"/>
                <a:ea typeface="Calibri" pitchFamily="34"/>
                <a:cs typeface="Times New Roman" pitchFamily="18"/>
              </a:rPr>
              <a:t>, this is the main documentation to which a user can access in the event that they struggle to use a system and need expert advice. </a:t>
            </a:r>
          </a:p>
          <a:p>
            <a:pPr marL="457200" marR="0" lvl="0" indent="-457200" algn="l" defTabSz="914400" rtl="0" fontAlgn="auto" hangingPunct="1">
              <a:lnSpc>
                <a:spcPct val="80000"/>
              </a:lnSpc>
              <a:spcBef>
                <a:spcPts val="1000"/>
              </a:spcBef>
              <a:spcAft>
                <a:spcPts val="0"/>
              </a:spcAft>
              <a:buAutoNum type="arabicPeriod"/>
              <a:tabLst/>
              <a:defRPr sz="1800" b="0" i="0" u="none" strike="noStrike" kern="0" cap="none" spc="0" baseline="0">
                <a:solidFill>
                  <a:srgbClr val="000000"/>
                </a:solidFill>
                <a:uFillTx/>
              </a:defRPr>
            </a:pPr>
            <a:r>
              <a:rPr lang="en-GB" sz="2600" dirty="0">
                <a:solidFill>
                  <a:srgbClr val="000000"/>
                </a:solidFill>
                <a:latin typeface="Calibri" pitchFamily="34"/>
                <a:ea typeface="Calibri" pitchFamily="34"/>
                <a:cs typeface="Times New Roman" pitchFamily="18"/>
              </a:rPr>
              <a:t>The </a:t>
            </a:r>
            <a:r>
              <a:rPr lang="en-GB" sz="2600" b="1" dirty="0">
                <a:solidFill>
                  <a:srgbClr val="000000"/>
                </a:solidFill>
                <a:latin typeface="Calibri" pitchFamily="34"/>
                <a:ea typeface="Calibri" pitchFamily="34"/>
                <a:cs typeface="Times New Roman" pitchFamily="18"/>
              </a:rPr>
              <a:t>requirements documentation. </a:t>
            </a:r>
            <a:r>
              <a:rPr lang="en-GB" sz="2600" dirty="0">
                <a:solidFill>
                  <a:srgbClr val="000000"/>
                </a:solidFill>
                <a:latin typeface="Calibri" pitchFamily="34"/>
                <a:ea typeface="Calibri" pitchFamily="34"/>
                <a:cs typeface="Times New Roman" pitchFamily="18"/>
              </a:rPr>
              <a:t>This is the documentation that details exactly what a system should include in order to be successful, e.g. Hardware requirements.</a:t>
            </a:r>
          </a:p>
          <a:p>
            <a:pPr marL="457200" marR="0" lvl="0" indent="-457200" algn="l" defTabSz="914400" rtl="0" fontAlgn="auto" hangingPunct="1">
              <a:lnSpc>
                <a:spcPct val="80000"/>
              </a:lnSpc>
              <a:spcBef>
                <a:spcPts val="1000"/>
              </a:spcBef>
              <a:spcAft>
                <a:spcPts val="0"/>
              </a:spcAft>
              <a:buAutoNum type="arabicPeriod"/>
              <a:tabLst/>
              <a:defRPr sz="1800" b="0" i="0" u="none" strike="noStrike" kern="0" cap="none" spc="0" baseline="0">
                <a:solidFill>
                  <a:srgbClr val="000000"/>
                </a:solidFill>
                <a:uFillTx/>
              </a:defRPr>
            </a:pPr>
            <a:r>
              <a:rPr lang="en-GB" sz="2600" dirty="0">
                <a:solidFill>
                  <a:srgbClr val="000000"/>
                </a:solidFill>
                <a:latin typeface="Calibri" pitchFamily="34"/>
                <a:ea typeface="Calibri" pitchFamily="34"/>
                <a:cs typeface="Times New Roman" pitchFamily="18"/>
              </a:rPr>
              <a:t>The </a:t>
            </a:r>
            <a:r>
              <a:rPr lang="en-GB" sz="2600" b="1" dirty="0">
                <a:solidFill>
                  <a:srgbClr val="000000"/>
                </a:solidFill>
                <a:latin typeface="Calibri" pitchFamily="34"/>
                <a:ea typeface="Calibri" pitchFamily="34"/>
                <a:cs typeface="Times New Roman" pitchFamily="18"/>
              </a:rPr>
              <a:t>technical documentation.</a:t>
            </a:r>
            <a:r>
              <a:rPr lang="en-GB" sz="2600" dirty="0">
                <a:solidFill>
                  <a:srgbClr val="000000"/>
                </a:solidFill>
                <a:latin typeface="Calibri" pitchFamily="34"/>
                <a:ea typeface="Calibri" pitchFamily="34"/>
                <a:cs typeface="Times New Roman" pitchFamily="18"/>
              </a:rPr>
              <a:t> This includes things such as the code, interface of the system and various algorithms. </a:t>
            </a:r>
          </a:p>
          <a:p>
            <a:pPr marL="457200" indent="-457200">
              <a:lnSpc>
                <a:spcPct val="80000"/>
              </a:lnSpc>
              <a:spcBef>
                <a:spcPts val="1000"/>
              </a:spcBef>
              <a:buFontTx/>
              <a:buAutoNum type="arabicPeriod"/>
              <a:defRPr sz="1800" b="0" i="0" u="none" strike="noStrike" kern="0" cap="none" spc="0" baseline="0">
                <a:solidFill>
                  <a:srgbClr val="000000"/>
                </a:solidFill>
                <a:uFillTx/>
              </a:defRPr>
            </a:pPr>
            <a:r>
              <a:rPr lang="en-GB" sz="2600" dirty="0">
                <a:solidFill>
                  <a:srgbClr val="000000"/>
                </a:solidFill>
                <a:latin typeface="Calibri" pitchFamily="34"/>
                <a:ea typeface="Calibri" pitchFamily="34"/>
                <a:cs typeface="Times New Roman" pitchFamily="18"/>
              </a:rPr>
              <a:t>The </a:t>
            </a:r>
            <a:r>
              <a:rPr lang="en-GB" sz="2600" b="1" dirty="0">
                <a:solidFill>
                  <a:srgbClr val="000000"/>
                </a:solidFill>
                <a:latin typeface="Calibri" pitchFamily="34"/>
                <a:ea typeface="Calibri" pitchFamily="34"/>
                <a:cs typeface="Times New Roman" pitchFamily="18"/>
              </a:rPr>
              <a:t>project documentation. </a:t>
            </a:r>
            <a:r>
              <a:rPr lang="en-GB" sz="2600" dirty="0">
                <a:solidFill>
                  <a:srgbClr val="000000"/>
                </a:solidFill>
                <a:latin typeface="Calibri" pitchFamily="34"/>
                <a:ea typeface="Calibri" pitchFamily="34"/>
                <a:cs typeface="Times New Roman" pitchFamily="18"/>
              </a:rPr>
              <a:t>This may include things like best practices, contribution policies, product requirements and design guidelines. It</a:t>
            </a:r>
            <a:r>
              <a:rPr lang="en-GB" sz="2600" b="1" dirty="0">
                <a:solidFill>
                  <a:srgbClr val="000000"/>
                </a:solidFill>
                <a:latin typeface="Calibri" pitchFamily="34"/>
                <a:ea typeface="Calibri" pitchFamily="34"/>
                <a:cs typeface="Times New Roman" pitchFamily="18"/>
              </a:rPr>
              <a:t> </a:t>
            </a:r>
            <a:r>
              <a:rPr lang="en-GB" sz="2600" dirty="0">
                <a:solidFill>
                  <a:srgbClr val="000000"/>
                </a:solidFill>
                <a:latin typeface="Calibri" pitchFamily="34"/>
                <a:ea typeface="Calibri" pitchFamily="34"/>
                <a:cs typeface="Times New Roman" pitchFamily="18"/>
              </a:rPr>
              <a:t>can be useful for your team due to the fact that they can use it for guidance in the project and can improve on it. </a:t>
            </a:r>
          </a:p>
          <a:p>
            <a:pPr marL="457200" indent="-457200">
              <a:lnSpc>
                <a:spcPct val="80000"/>
              </a:lnSpc>
              <a:spcBef>
                <a:spcPts val="1000"/>
              </a:spcBef>
              <a:buFontTx/>
              <a:buAutoNum type="arabicPeriod"/>
              <a:defRPr sz="1800" b="0" i="0" u="none" strike="noStrike" kern="0" cap="none" spc="0" baseline="0">
                <a:solidFill>
                  <a:srgbClr val="000000"/>
                </a:solidFill>
                <a:uFillTx/>
              </a:defRPr>
            </a:pPr>
            <a:r>
              <a:rPr lang="en-GB" sz="2600" dirty="0">
                <a:solidFill>
                  <a:srgbClr val="000000"/>
                </a:solidFill>
                <a:latin typeface="Calibri" pitchFamily="34"/>
                <a:ea typeface="Calibri" pitchFamily="34"/>
                <a:cs typeface="Times New Roman" pitchFamily="18"/>
              </a:rPr>
              <a:t>Finally, the </a:t>
            </a:r>
            <a:r>
              <a:rPr lang="en-GB" sz="2600" b="1" dirty="0">
                <a:solidFill>
                  <a:srgbClr val="000000"/>
                </a:solidFill>
                <a:latin typeface="Calibri" pitchFamily="34"/>
                <a:ea typeface="Calibri" pitchFamily="34"/>
                <a:cs typeface="Times New Roman" pitchFamily="18"/>
              </a:rPr>
              <a:t>architecture documentation, </a:t>
            </a:r>
            <a:r>
              <a:rPr lang="en-GB" sz="2600" dirty="0">
                <a:solidFill>
                  <a:srgbClr val="000000"/>
                </a:solidFill>
                <a:latin typeface="Calibri" pitchFamily="34"/>
                <a:ea typeface="Calibri" pitchFamily="34"/>
                <a:cs typeface="Times New Roman" pitchFamily="18"/>
              </a:rPr>
              <a:t>this details the various architectural design of the system, such as its features and functionalities, its components and the flow of data.</a:t>
            </a: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endParaRPr lang="en-GB" sz="2600" dirty="0">
              <a:solidFill>
                <a:srgbClr val="000000"/>
              </a:solidFill>
              <a:latin typeface="Calibri" pitchFamily="34"/>
              <a:ea typeface="Calibri" pitchFamily="34"/>
              <a:cs typeface="Times New Roman" pitchFamily="18"/>
            </a:endParaRPr>
          </a:p>
        </p:txBody>
      </p:sp>
      <p:pic>
        <p:nvPicPr>
          <p:cNvPr id="1026" name="Picture 2">
            <a:extLst>
              <a:ext uri="{FF2B5EF4-FFF2-40B4-BE49-F238E27FC236}">
                <a16:creationId xmlns:a16="http://schemas.microsoft.com/office/drawing/2014/main" id="{D83AED68-2FC0-4075-81E5-B29381737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88" y="12030725"/>
            <a:ext cx="6339876" cy="2948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4CC61C5-7EBB-48E4-8E23-F91C13467B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4500" y="10681250"/>
            <a:ext cx="3871926" cy="38719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4DB215E-B91F-4614-BA82-4B74771B7092}"/>
              </a:ext>
            </a:extLst>
          </p:cNvPr>
          <p:cNvPicPr>
            <a:picLocks noChangeAspect="1"/>
          </p:cNvPicPr>
          <p:nvPr/>
        </p:nvPicPr>
        <p:blipFill rotWithShape="1">
          <a:blip r:embed="rId5"/>
          <a:srcRect l="10997" t="19335" r="66115" b="35996"/>
          <a:stretch/>
        </p:blipFill>
        <p:spPr>
          <a:xfrm>
            <a:off x="9784579" y="10051310"/>
            <a:ext cx="4080892" cy="4479889"/>
          </a:xfrm>
          <a:prstGeom prst="rect">
            <a:avLst/>
          </a:prstGeom>
        </p:spPr>
      </p:pic>
      <p:sp>
        <p:nvSpPr>
          <p:cNvPr id="18" name="Content Placeholder 2">
            <a:extLst>
              <a:ext uri="{FF2B5EF4-FFF2-40B4-BE49-F238E27FC236}">
                <a16:creationId xmlns:a16="http://schemas.microsoft.com/office/drawing/2014/main" id="{9B155510-19F6-45DC-8876-65BF24AB52E9}"/>
              </a:ext>
            </a:extLst>
          </p:cNvPr>
          <p:cNvSpPr txBox="1"/>
          <p:nvPr/>
        </p:nvSpPr>
        <p:spPr>
          <a:xfrm>
            <a:off x="263888" y="1214116"/>
            <a:ext cx="4105502" cy="55157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GB" sz="3600" b="0" i="0" u="none" strike="noStrike" kern="1200" cap="none" spc="0" baseline="0" dirty="0">
                <a:solidFill>
                  <a:srgbClr val="7030A0"/>
                </a:solidFill>
                <a:uFillTx/>
                <a:latin typeface="Calibri" pitchFamily="34"/>
                <a:ea typeface="Calibri" pitchFamily="34"/>
                <a:cs typeface="Times New Roman" pitchFamily="18"/>
              </a:rPr>
              <a:t>Vision Statement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308</TotalTime>
  <Words>516</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O'Brien K (FCES)</dc:creator>
  <cp:lastModifiedBy>O'Brien K (FCES)</cp:lastModifiedBy>
  <cp:revision>34</cp:revision>
  <dcterms:created xsi:type="dcterms:W3CDTF">2021-04-15T14:08:31Z</dcterms:created>
  <dcterms:modified xsi:type="dcterms:W3CDTF">2021-05-14T11:09:24Z</dcterms:modified>
</cp:coreProperties>
</file>