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vhc9HgBfVQJGT7C7ktQSq7UKKD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Иван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9BAC1A-CA53-4D50-BB9C-D56466AFFDBC}">
  <a:tblStyle styleId="{0D9BAC1A-CA53-4D50-BB9C-D56466AFFDB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dirty="0"/>
              <a:t>Лабораторные</a:t>
            </a:r>
            <a:endParaRPr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Для получения оценки «автоматом» необходимо выполнить ВСЕ лабораторные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Лабораторная 8</a:t>
            </a:r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 b="1"/>
              <a:t>Создание диаграмм взаимодействия (последовательностей ИЛИ коммуникаций)</a:t>
            </a:r>
            <a:endParaRPr sz="36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С помощью диаграмм отобразить взаимодействие объектов в системе для выполнения системной.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/>
              <a:t>Диаграмма создаётся для каждой системной функции всех диаграмм последовательностей, из предыдущей лабораторной</a:t>
            </a:r>
            <a:r>
              <a:rPr lang="ru-RU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Каждый участник команды, создаёт диаграммы для системных функций со своих диаграмм последовательностей. Однако допускается что некоторые системные функции будут совпадать, необходимо стремиться чтобы их реализация была одинаковой у всей команды.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Лабораторная 9</a:t>
            </a: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 b="1"/>
              <a:t>Создание диаграмм классов проектирования</a:t>
            </a:r>
            <a:endParaRPr sz="36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Диаграмма классов не должна быть привязана к конкретному языку реализации.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Диаграмма классов должна быть согласована с диаграммами коммуникаций.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Если у разных участников есть одинаковые классы, - диаграммы должны быть согласованы.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Лабораторная 10</a:t>
            </a:r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 b="1"/>
              <a:t>Реализовать программное обеспечение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Программу необходимо выполнить на языке C#, изменить язык реализации можно только предварительно согласовав это с преподавателем, и только при согласии всех остальных членов команды.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Программа должна соответствовать модели проектирования.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Не забывайте про git.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GitHub</a:t>
            </a: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При выполнении этапов разработки связанных с программированием, - вести разработку применяя систему контроля версий git.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Создать на команду репозиторий на GitHub.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Требований к веткам не предъявляется.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Лабораторная 1</a:t>
            </a:r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 b="1"/>
              <a:t>Определение прецедентов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На основе полученного описания предметной области, определить функциональные требования в виде диаграммы прецедентов, </a:t>
            </a:r>
            <a:r>
              <a:rPr lang="ru-RU" b="1"/>
              <a:t>со спецификацией</a:t>
            </a:r>
            <a:r>
              <a:rPr lang="ru-RU"/>
              <a:t>, спецификация должна содержать: описание, основного исполнителя, основной сценарии, альтернативные сценарии, при необходимости постусловия и предусловия.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Поскольку работа выполняется в командах, то каждый участник описывает свои прецеденты. Допускается что прецеденты, реализованные разными участниками, будут включать (include) или расширяться (extend) прецедентами других участников команды.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Лабораторная 2</a:t>
            </a:r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 b="1"/>
              <a:t>Макет интерфейса</a:t>
            </a:r>
            <a:endParaRPr sz="36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По выполненной спецификации прецедентов сделать макет интерфейса.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/>
              <a:t>Выполнять интерфейс сразу в среде разработки</a:t>
            </a:r>
            <a:r>
              <a:rPr lang="ru-RU"/>
              <a:t>. С помощью WPF или WinForms. Макет должен быть интерактивным.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Каждый участник выполняет макет для своих прецедентов.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Лабораторная 3</a:t>
            </a:r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 b="1"/>
              <a:t>Создание модели предметной области</a:t>
            </a:r>
            <a:endParaRPr sz="36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Описать модель предметной области в виде диаграммы классов.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Каждый участник команды создаёт диаграмму классов для своих прецедентов из первой лабораторной работы.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Допускается что диаграммы разных участников будут содержать одни и те же классы.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Работу желательно выполнять совместно, чтобы классы отражающие одни и те же понятия реального мира были согласованы у всех участников команды.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Лабораторная 4</a:t>
            </a: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 b="1"/>
              <a:t>Создание схемы данных</a:t>
            </a:r>
            <a:endParaRPr sz="36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Создать схему базы данных.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Если разные участники используют одни и те же таблицы, то схемы данных должны быть согласованы.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Допускается что на диаграммах одних участников команды, будут представлены таблицы, созданные другими участниками, например, в случае если необходимо показать отношения с этой таблицей.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Лабораторная 5</a:t>
            </a:r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 b="1"/>
              <a:t>Создание БД</a:t>
            </a:r>
            <a:endParaRPr sz="36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Создать БД соответствующую схеме.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Лабораторная 6</a:t>
            </a:r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 b="1"/>
              <a:t>Создание системных диаграмм последовательностей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 помощью диаграммы последовательностей описать потоки сообщений между действующими лицами и системой.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Диаграмма последовательность создаётся для основного сценария, и для наиболее существенных альтернативных сценариев.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Каждый участник команды, создаёт диаграммы для своих сценариев, из первой лабораторной.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/>
              <a:t>Выполнить описания операций – спецификацию диаграммы</a:t>
            </a:r>
            <a:r>
              <a:rPr lang="ru-RU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Лабораторная 7</a:t>
            </a: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 b="1"/>
              <a:t>Представить API</a:t>
            </a:r>
            <a:endParaRPr sz="36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Создать методы в которых в дальнейшем будут реализованы системные функции.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Интерфейсы методов должны соответствовать системной диаграмме последовательностей.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Широкоэкранный</PresentationFormat>
  <Paragraphs>54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Лабораторные</vt:lpstr>
      <vt:lpstr>GitHub</vt:lpstr>
      <vt:lpstr>Лабораторная 1</vt:lpstr>
      <vt:lpstr>Лабораторная 2</vt:lpstr>
      <vt:lpstr>Лабораторная 3</vt:lpstr>
      <vt:lpstr>Лабораторная 4</vt:lpstr>
      <vt:lpstr>Лабораторная 5</vt:lpstr>
      <vt:lpstr>Лабораторная 6</vt:lpstr>
      <vt:lpstr>Лабораторная 7</vt:lpstr>
      <vt:lpstr>Лабораторная 8</vt:lpstr>
      <vt:lpstr>Лабораторная 9</vt:lpstr>
      <vt:lpstr>Лабораторная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Лабораторные</dc:title>
  <dc:creator>Иван</dc:creator>
  <cp:lastModifiedBy>Иван</cp:lastModifiedBy>
  <cp:revision>3</cp:revision>
  <dcterms:created xsi:type="dcterms:W3CDTF">2020-08-17T08:18:56Z</dcterms:created>
  <dcterms:modified xsi:type="dcterms:W3CDTF">2022-10-05T06:52:21Z</dcterms:modified>
</cp:coreProperties>
</file>