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9" r:id="rId3"/>
    <p:sldId id="261" r:id="rId4"/>
    <p:sldId id="262" r:id="rId5"/>
    <p:sldId id="269" r:id="rId6"/>
    <p:sldId id="265" r:id="rId7"/>
    <p:sldId id="258" r:id="rId8"/>
    <p:sldId id="257" r:id="rId9"/>
    <p:sldId id="266" r:id="rId10"/>
    <p:sldId id="268" r:id="rId11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CEE6-4F06-4BC9-A325-B3BA1922CD88}" type="datetimeFigureOut">
              <a:rPr lang="en-US" smtClean="0"/>
              <a:t>31/8/2017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BD9F-6427-4E60-8200-B0C77CFA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3C8518-62E9-4803-8BC7-38C878A9EFA2}"/>
              </a:ext>
            </a:extLst>
          </p:cNvPr>
          <p:cNvGrpSpPr/>
          <p:nvPr/>
        </p:nvGrpSpPr>
        <p:grpSpPr>
          <a:xfrm>
            <a:off x="0" y="400815"/>
            <a:ext cx="8194632" cy="6582033"/>
            <a:chOff x="1080655" y="762000"/>
            <a:chExt cx="6899564" cy="55418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A82B7E-D84A-42E2-9BAF-D51F92C7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3" t="11111" r="8192" b="8081"/>
            <a:stretch/>
          </p:blipFill>
          <p:spPr>
            <a:xfrm>
              <a:off x="1080655" y="762000"/>
              <a:ext cx="6899564" cy="554181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1E73DB-51F0-49E9-B83E-E0AAEBE86394}"/>
                </a:ext>
              </a:extLst>
            </p:cNvPr>
            <p:cNvSpPr/>
            <p:nvPr/>
          </p:nvSpPr>
          <p:spPr>
            <a:xfrm>
              <a:off x="2050473" y="983673"/>
              <a:ext cx="817418" cy="720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64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9E32F4E-290B-4CC2-82E6-042E359DF5CF}"/>
              </a:ext>
            </a:extLst>
          </p:cNvPr>
          <p:cNvGrpSpPr/>
          <p:nvPr/>
        </p:nvGrpSpPr>
        <p:grpSpPr>
          <a:xfrm>
            <a:off x="279122" y="870858"/>
            <a:ext cx="13616197" cy="5216024"/>
            <a:chOff x="2699656" y="3471190"/>
            <a:chExt cx="8617368" cy="32723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D22EDB-B4CF-4C27-8FE6-F1E54B5CB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018" r="-259" b="10264"/>
            <a:stretch/>
          </p:blipFill>
          <p:spPr>
            <a:xfrm>
              <a:off x="2699656" y="3471190"/>
              <a:ext cx="8617368" cy="32723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D3A65E-84F0-4349-8072-1481A8EA20ED}"/>
                </a:ext>
              </a:extLst>
            </p:cNvPr>
            <p:cNvSpPr txBox="1"/>
            <p:nvPr/>
          </p:nvSpPr>
          <p:spPr>
            <a:xfrm>
              <a:off x="4287262" y="4877203"/>
              <a:ext cx="2595255" cy="31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RTSP Amount (25%)  […]</a:t>
              </a:r>
              <a:r>
                <a:rPr lang="th-TH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ordiaUPC" panose="020B0304020202020204" pitchFamily="34" charset="-34"/>
                </a:rPr>
                <a:t>	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2,900.00</a:t>
              </a:r>
            </a:p>
            <a:p>
              <a:endParaRPr lang="en-US" sz="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PSP   Amount (20%)  […]</a:t>
              </a:r>
              <a:r>
                <a:rPr lang="th-TH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ordiaUPC" panose="020B0304020202020204" pitchFamily="34" charset="-34"/>
                </a:rPr>
                <a:t> </a:t>
              </a:r>
              <a:r>
                <a:rPr lang="th-TH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ordiaUPC" panose="020B0304020202020204" pitchFamily="34" charset="-34"/>
                </a:rPr>
                <a:t>	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2,390.00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C2FEF-D071-4C4E-BBCE-1C6476AF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9"/>
          <a:stretch/>
        </p:blipFill>
        <p:spPr>
          <a:xfrm>
            <a:off x="987623" y="188686"/>
            <a:ext cx="12197953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8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A0A10-94E8-42B3-B4D0-189A2384CE59}"/>
              </a:ext>
            </a:extLst>
          </p:cNvPr>
          <p:cNvGrpSpPr/>
          <p:nvPr/>
        </p:nvGrpSpPr>
        <p:grpSpPr>
          <a:xfrm>
            <a:off x="205181" y="756719"/>
            <a:ext cx="11944718" cy="5426367"/>
            <a:chOff x="638629" y="985650"/>
            <a:chExt cx="12287661" cy="5582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F24ADA-D057-42F0-A6D2-87775BE20DEA}"/>
                </a:ext>
              </a:extLst>
            </p:cNvPr>
            <p:cNvSpPr/>
            <p:nvPr/>
          </p:nvSpPr>
          <p:spPr>
            <a:xfrm>
              <a:off x="10406743" y="1567543"/>
              <a:ext cx="2519547" cy="4809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2804F-E704-4E1A-8BC9-06C8632FCEE0}"/>
                </a:ext>
              </a:extLst>
            </p:cNvPr>
            <p:cNvSpPr/>
            <p:nvPr/>
          </p:nvSpPr>
          <p:spPr>
            <a:xfrm>
              <a:off x="10030691" y="3754582"/>
              <a:ext cx="2743201" cy="262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AA297B-35E8-4173-B008-AA508BBB0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62" t="18698" r="7722" b="5455"/>
            <a:stretch/>
          </p:blipFill>
          <p:spPr>
            <a:xfrm>
              <a:off x="638629" y="1567543"/>
              <a:ext cx="9768114" cy="48091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9060C3-0C1A-4595-A333-7C3FB2DD6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857" t="61164" r="8026" b="12381"/>
            <a:stretch/>
          </p:blipFill>
          <p:spPr>
            <a:xfrm>
              <a:off x="10333512" y="4260437"/>
              <a:ext cx="576943" cy="16771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744373-F5D4-421D-9F1C-4CB01B31EC86}"/>
                </a:ext>
              </a:extLst>
            </p:cNvPr>
            <p:cNvSpPr/>
            <p:nvPr/>
          </p:nvSpPr>
          <p:spPr>
            <a:xfrm>
              <a:off x="10910455" y="4260437"/>
              <a:ext cx="1776844" cy="1677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D3A1DC-B0A6-414D-94BC-6642B39A9AC9}"/>
                </a:ext>
              </a:extLst>
            </p:cNvPr>
            <p:cNvGrpSpPr/>
            <p:nvPr/>
          </p:nvGrpSpPr>
          <p:grpSpPr>
            <a:xfrm>
              <a:off x="10909877" y="4297217"/>
              <a:ext cx="1777425" cy="1605903"/>
              <a:chOff x="12451174" y="3774091"/>
              <a:chExt cx="1377605" cy="124466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C083561-D3D4-45D3-B66E-3F76EA73CFD9}"/>
                  </a:ext>
                </a:extLst>
              </p:cNvPr>
              <p:cNvGrpSpPr/>
              <p:nvPr/>
            </p:nvGrpSpPr>
            <p:grpSpPr>
              <a:xfrm>
                <a:off x="12451624" y="3774091"/>
                <a:ext cx="693736" cy="245459"/>
                <a:chOff x="12451624" y="3774091"/>
                <a:chExt cx="693736" cy="24545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4BC1D07-8204-4D8C-8518-80578D10A261}"/>
                    </a:ext>
                  </a:extLst>
                </p:cNvPr>
                <p:cNvSpPr/>
                <p:nvPr/>
              </p:nvSpPr>
              <p:spPr>
                <a:xfrm>
                  <a:off x="12451624" y="3774091"/>
                  <a:ext cx="693736" cy="24545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740AA2-9070-4BA9-A879-860C17F89606}"/>
                    </a:ext>
                  </a:extLst>
                </p:cNvPr>
                <p:cNvSpPr txBox="1"/>
                <p:nvPr/>
              </p:nvSpPr>
              <p:spPr>
                <a:xfrm>
                  <a:off x="12650559" y="3793550"/>
                  <a:ext cx="304641" cy="196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/>
                    <a:t>PSP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02F6B98-C05F-4078-95FC-65C82C5DDC3C}"/>
                  </a:ext>
                </a:extLst>
              </p:cNvPr>
              <p:cNvGrpSpPr/>
              <p:nvPr/>
            </p:nvGrpSpPr>
            <p:grpSpPr>
              <a:xfrm>
                <a:off x="13135043" y="3774091"/>
                <a:ext cx="693736" cy="245459"/>
                <a:chOff x="13135043" y="3774091"/>
                <a:chExt cx="693736" cy="24545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E622501-F0E2-49D7-8F71-DF8EA4D133A0}"/>
                    </a:ext>
                  </a:extLst>
                </p:cNvPr>
                <p:cNvSpPr/>
                <p:nvPr/>
              </p:nvSpPr>
              <p:spPr>
                <a:xfrm>
                  <a:off x="13135043" y="3774091"/>
                  <a:ext cx="693736" cy="24545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35E6DDF-051B-4B4D-952A-9BDF2D807E69}"/>
                    </a:ext>
                  </a:extLst>
                </p:cNvPr>
                <p:cNvSpPr txBox="1"/>
                <p:nvPr/>
              </p:nvSpPr>
              <p:spPr>
                <a:xfrm>
                  <a:off x="13303161" y="3793550"/>
                  <a:ext cx="359307" cy="196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/>
                    <a:t>RTSP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837070-04AF-4F9D-993E-0CFA0AEC7EFC}"/>
                  </a:ext>
                </a:extLst>
              </p:cNvPr>
              <p:cNvSpPr/>
              <p:nvPr/>
            </p:nvSpPr>
            <p:spPr>
              <a:xfrm>
                <a:off x="12451623" y="4019549"/>
                <a:ext cx="1377155" cy="999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523EC-242C-40CF-8572-7408BE66F40C}"/>
                  </a:ext>
                </a:extLst>
              </p:cNvPr>
              <p:cNvSpPr/>
              <p:nvPr/>
            </p:nvSpPr>
            <p:spPr>
              <a:xfrm>
                <a:off x="12451622" y="4027758"/>
                <a:ext cx="1377155" cy="2365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04D4FC-04E0-40C3-9B79-B5F613591057}"/>
                  </a:ext>
                </a:extLst>
              </p:cNvPr>
              <p:cNvSpPr/>
              <p:nvPr/>
            </p:nvSpPr>
            <p:spPr>
              <a:xfrm>
                <a:off x="12451622" y="4271378"/>
                <a:ext cx="1377155" cy="243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FE974F-8679-4134-86AF-A659F9F5B9AC}"/>
                  </a:ext>
                </a:extLst>
              </p:cNvPr>
              <p:cNvSpPr/>
              <p:nvPr/>
            </p:nvSpPr>
            <p:spPr>
              <a:xfrm>
                <a:off x="12451622" y="4520534"/>
                <a:ext cx="1377155" cy="243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378711-65D8-453E-9662-C137A94EEA1F}"/>
                  </a:ext>
                </a:extLst>
              </p:cNvPr>
              <p:cNvSpPr/>
              <p:nvPr/>
            </p:nvSpPr>
            <p:spPr>
              <a:xfrm>
                <a:off x="12451622" y="4771536"/>
                <a:ext cx="1377155" cy="243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7F4AEE-E645-49B6-90B2-632948BFAA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13132817" y="4024066"/>
                <a:ext cx="7383" cy="99469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E1CC04-6520-4ED0-BBCC-9A9C17801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1174" y="4024066"/>
                <a:ext cx="7383" cy="99469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19C460-7591-4249-9C2C-CD7AE9C331EB}"/>
                </a:ext>
              </a:extLst>
            </p:cNvPr>
            <p:cNvSpPr/>
            <p:nvPr/>
          </p:nvSpPr>
          <p:spPr>
            <a:xfrm>
              <a:off x="10030691" y="1925782"/>
              <a:ext cx="2743201" cy="1702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8" descr="C:\Users\User\AppData\Local\LINE\Cache\tmp\1503497656345.jpg">
              <a:extLst>
                <a:ext uri="{FF2B5EF4-FFF2-40B4-BE49-F238E27FC236}">
                  <a16:creationId xmlns:a16="http://schemas.microsoft.com/office/drawing/2014/main" id="{FA78CCCF-B0A3-46CA-8730-6035236ED2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84" b="-1"/>
            <a:stretch/>
          </p:blipFill>
          <p:spPr bwMode="auto">
            <a:xfrm>
              <a:off x="638629" y="6365767"/>
              <a:ext cx="12287661" cy="20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D8B106-197E-45AE-9604-4E3B06A71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87" r="1444" b="82828"/>
            <a:stretch/>
          </p:blipFill>
          <p:spPr>
            <a:xfrm>
              <a:off x="638629" y="985650"/>
              <a:ext cx="12287661" cy="581892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D7C5A-5D8C-40AC-9E00-664AE120B153}"/>
              </a:ext>
            </a:extLst>
          </p:cNvPr>
          <p:cNvSpPr/>
          <p:nvPr/>
        </p:nvSpPr>
        <p:spPr>
          <a:xfrm>
            <a:off x="10110786" y="3897272"/>
            <a:ext cx="1863466" cy="179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8A484-315E-4815-94AE-5433FD3DC8CC}"/>
              </a:ext>
            </a:extLst>
          </p:cNvPr>
          <p:cNvCxnSpPr>
            <a:cxnSpLocks/>
          </p:cNvCxnSpPr>
          <p:nvPr/>
        </p:nvCxnSpPr>
        <p:spPr>
          <a:xfrm>
            <a:off x="11917578" y="5691913"/>
            <a:ext cx="506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CA46A-A0EA-442F-A278-906F933A8F1F}"/>
              </a:ext>
            </a:extLst>
          </p:cNvPr>
          <p:cNvSpPr txBox="1"/>
          <p:nvPr/>
        </p:nvSpPr>
        <p:spPr>
          <a:xfrm>
            <a:off x="12517557" y="5217503"/>
            <a:ext cx="126348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เพิ่มเติม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ช่อง </a:t>
            </a:r>
          </a:p>
          <a:p>
            <a:pPr marL="166688" indent="-166688">
              <a:buFontTx/>
              <a:buChar char="-"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PSP</a:t>
            </a:r>
          </a:p>
          <a:p>
            <a:pPr marL="166688" indent="-166688">
              <a:buFontTx/>
              <a:buChar char="-"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RTSP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F3CBD-9B7C-4B78-B1C7-01227C75C1CE}"/>
              </a:ext>
            </a:extLst>
          </p:cNvPr>
          <p:cNvSpPr txBox="1"/>
          <p:nvPr/>
        </p:nvSpPr>
        <p:spPr>
          <a:xfrm>
            <a:off x="2073659" y="6366210"/>
            <a:ext cx="29033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กด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View 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จะขึ้นระละเอียดยอดประจำวัน</a:t>
            </a:r>
            <a:endParaRPr lang="en-US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9F5EAC-3823-4095-93BC-2308EE434E81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1224234" y="5701451"/>
            <a:ext cx="1018562" cy="68028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156C0C0-557D-4798-B8EB-F3C7CCD3DF74}"/>
              </a:ext>
            </a:extLst>
          </p:cNvPr>
          <p:cNvSpPr/>
          <p:nvPr/>
        </p:nvSpPr>
        <p:spPr>
          <a:xfrm>
            <a:off x="1171575" y="5226878"/>
            <a:ext cx="442913" cy="30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69F478-E057-4CFA-B2F7-F1E11693E556}"/>
              </a:ext>
            </a:extLst>
          </p:cNvPr>
          <p:cNvSpPr txBox="1"/>
          <p:nvPr/>
        </p:nvSpPr>
        <p:spPr>
          <a:xfrm>
            <a:off x="12364220" y="4498468"/>
            <a:ext cx="161935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/>
              <a:t>จะโชว์ข้อมูลยอดรวม</a:t>
            </a:r>
          </a:p>
          <a:p>
            <a:pPr algn="ctr"/>
            <a:r>
              <a:rPr lang="th-TH" b="1" dirty="0"/>
              <a:t>ประจำวัน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0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A6F3E7-19AD-4C60-AFAA-83C1FE9682C8}"/>
              </a:ext>
            </a:extLst>
          </p:cNvPr>
          <p:cNvGrpSpPr/>
          <p:nvPr/>
        </p:nvGrpSpPr>
        <p:grpSpPr>
          <a:xfrm>
            <a:off x="987623" y="261257"/>
            <a:ext cx="12197953" cy="6458857"/>
            <a:chOff x="987623" y="261257"/>
            <a:chExt cx="12197953" cy="64588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3D7391-65B6-43E9-8270-D82CB43FA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20"/>
            <a:stretch/>
          </p:blipFill>
          <p:spPr>
            <a:xfrm>
              <a:off x="987623" y="261257"/>
              <a:ext cx="12197953" cy="6458857"/>
            </a:xfrm>
            <a:prstGeom prst="rect">
              <a:avLst/>
            </a:prstGeom>
          </p:spPr>
        </p:pic>
        <p:pic>
          <p:nvPicPr>
            <p:cNvPr id="3074" name="Picture 2" descr="C:\Users\User\AppData\Local\LINE\Cache\tmp\1503500574768.jpg">
              <a:extLst>
                <a:ext uri="{FF2B5EF4-FFF2-40B4-BE49-F238E27FC236}">
                  <a16:creationId xmlns:a16="http://schemas.microsoft.com/office/drawing/2014/main" id="{0A70C430-5C53-44E7-BBFD-F29F2C693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597" y="5693557"/>
              <a:ext cx="1823789" cy="551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B1A402-AAA1-44B6-A92F-55C05FD01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273" t="71052" r="8194" b="23293"/>
            <a:stretch/>
          </p:blipFill>
          <p:spPr>
            <a:xfrm>
              <a:off x="3517900" y="5892736"/>
              <a:ext cx="1320800" cy="28890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A8ABBA-CBAF-4A30-9794-B040532F5E0B}"/>
                </a:ext>
              </a:extLst>
            </p:cNvPr>
            <p:cNvSpPr/>
            <p:nvPr/>
          </p:nvSpPr>
          <p:spPr>
            <a:xfrm>
              <a:off x="1921597" y="5693557"/>
              <a:ext cx="2917103" cy="551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9C5F3B-1AA2-4FC9-85DD-ADA0B028FCE1}"/>
              </a:ext>
            </a:extLst>
          </p:cNvPr>
          <p:cNvSpPr txBox="1"/>
          <p:nvPr/>
        </p:nvSpPr>
        <p:spPr>
          <a:xfrm>
            <a:off x="5092969" y="5852523"/>
            <a:ext cx="14366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เพิ่มช่องเลื่อนหน้า</a:t>
            </a:r>
            <a:endParaRPr lang="en-US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CC209-00B1-4F95-AC2E-72D98490B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885" t="71052" r="17207" b="24348"/>
          <a:stretch/>
        </p:blipFill>
        <p:spPr>
          <a:xfrm>
            <a:off x="4130675" y="5892736"/>
            <a:ext cx="82550" cy="2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E1B6BBE-5C6E-40DB-8F3F-C8FE18771908}"/>
              </a:ext>
            </a:extLst>
          </p:cNvPr>
          <p:cNvGrpSpPr/>
          <p:nvPr/>
        </p:nvGrpSpPr>
        <p:grpSpPr>
          <a:xfrm>
            <a:off x="1239213" y="162384"/>
            <a:ext cx="12197953" cy="6458857"/>
            <a:chOff x="1012518" y="190959"/>
            <a:chExt cx="12197953" cy="64588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8AA553-01C8-4A6A-BD1E-36A3277732DF}"/>
                </a:ext>
              </a:extLst>
            </p:cNvPr>
            <p:cNvGrpSpPr/>
            <p:nvPr/>
          </p:nvGrpSpPr>
          <p:grpSpPr>
            <a:xfrm>
              <a:off x="1012518" y="190959"/>
              <a:ext cx="12197953" cy="6458857"/>
              <a:chOff x="1012518" y="190959"/>
              <a:chExt cx="12197953" cy="645885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7B7B166-5338-4CB4-8982-EDE50590C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820"/>
              <a:stretch/>
            </p:blipFill>
            <p:spPr>
              <a:xfrm>
                <a:off x="1012518" y="190959"/>
                <a:ext cx="12197953" cy="6458857"/>
              </a:xfrm>
              <a:prstGeom prst="rect">
                <a:avLst/>
              </a:prstGeom>
            </p:spPr>
          </p:pic>
          <p:pic>
            <p:nvPicPr>
              <p:cNvPr id="15" name="Picture 2" descr="C:\Users\User\AppData\Local\LINE\Cache\tmp\1503500574768.jpg">
                <a:extLst>
                  <a:ext uri="{FF2B5EF4-FFF2-40B4-BE49-F238E27FC236}">
                    <a16:creationId xmlns:a16="http://schemas.microsoft.com/office/drawing/2014/main" id="{D6CBC2F2-B8F9-4D35-8AAF-59381414C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597" y="5693557"/>
                <a:ext cx="1823789" cy="551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02354-0044-4E39-95DA-4B3AE703573A}"/>
                </a:ext>
              </a:extLst>
            </p:cNvPr>
            <p:cNvSpPr/>
            <p:nvPr/>
          </p:nvSpPr>
          <p:spPr>
            <a:xfrm>
              <a:off x="1921597" y="1536700"/>
              <a:ext cx="10194203" cy="4156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FA483D-1378-40B8-8654-157521E5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273" t="71052" r="8194" b="23293"/>
            <a:stretch/>
          </p:blipFill>
          <p:spPr>
            <a:xfrm>
              <a:off x="3517900" y="5892736"/>
              <a:ext cx="1320800" cy="28890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4F802B-26AF-4CCF-A779-EF2289204AE0}"/>
                </a:ext>
              </a:extLst>
            </p:cNvPr>
            <p:cNvSpPr/>
            <p:nvPr/>
          </p:nvSpPr>
          <p:spPr>
            <a:xfrm>
              <a:off x="2605088" y="5810250"/>
              <a:ext cx="293754" cy="28098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602C2E-82A1-444E-8FCD-4A575CD78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75020"/>
              </p:ext>
            </p:extLst>
          </p:nvPr>
        </p:nvGraphicFramePr>
        <p:xfrm>
          <a:off x="3192671" y="1698578"/>
          <a:ext cx="8105444" cy="371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569">
                  <a:extLst>
                    <a:ext uri="{9D8B030D-6E8A-4147-A177-3AD203B41FA5}">
                      <a16:colId xmlns:a16="http://schemas.microsoft.com/office/drawing/2014/main" val="3115665225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78256214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3473549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2041168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885743426"/>
                    </a:ext>
                  </a:extLst>
                </a:gridCol>
              </a:tblGrid>
              <a:tr h="31646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Partner</a:t>
                      </a:r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Transport</a:t>
                      </a:r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+mj-lt"/>
                        </a:rPr>
                        <a:t>Income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87409"/>
                  </a:ext>
                </a:extLst>
              </a:tr>
              <a:tr h="2960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Total Revenue</a:t>
                      </a:r>
                      <a:endParaRPr lang="en-US" dirty="0"/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Total Shipment</a:t>
                      </a:r>
                      <a:endParaRPr lang="en-US" dirty="0"/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Total Boxes</a:t>
                      </a:r>
                      <a:endParaRPr lang="en-US" dirty="0"/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Revenue</a:t>
                      </a:r>
                      <a:endParaRPr lang="en-US" dirty="0"/>
                    </a:p>
                  </a:txBody>
                  <a:tcPr anchor="ctr">
                    <a:solidFill>
                      <a:srgbClr val="FF76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599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Parcel Service Point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45994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PSP [25%]</a:t>
                      </a:r>
                    </a:p>
                    <a:p>
                      <a:pPr algn="l"/>
                      <a:r>
                        <a:rPr 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 Branch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12182"/>
                  </a:ext>
                </a:extLst>
              </a:tr>
              <a:tr h="32086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Retail Service Point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17831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Office Mate [20%]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Branch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30818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Family Mart [20%]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Branch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5961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B2S [20%]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Branch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75467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Top Supermarket [20%]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Branch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298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8A0A724-1BE7-4674-BD8A-B5D81639EFD3}"/>
              </a:ext>
            </a:extLst>
          </p:cNvPr>
          <p:cNvGrpSpPr/>
          <p:nvPr/>
        </p:nvGrpSpPr>
        <p:grpSpPr>
          <a:xfrm>
            <a:off x="5043445" y="2844512"/>
            <a:ext cx="247099" cy="2422528"/>
            <a:chOff x="2719068" y="1070049"/>
            <a:chExt cx="275179" cy="2697813"/>
          </a:xfrm>
        </p:grpSpPr>
        <p:pic>
          <p:nvPicPr>
            <p:cNvPr id="3" name="Picture 2" descr="C:\Users\User\AppData\Local\LINE\Cache\tmp\1503573469846.jpg">
              <a:extLst>
                <a:ext uri="{FF2B5EF4-FFF2-40B4-BE49-F238E27FC236}">
                  <a16:creationId xmlns:a16="http://schemas.microsoft.com/office/drawing/2014/main" id="{1EFD0B3C-3937-49BB-90C1-1EE84F910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5" t="21819" r="17298" b="13786"/>
            <a:stretch/>
          </p:blipFill>
          <p:spPr bwMode="auto">
            <a:xfrm>
              <a:off x="2719068" y="1070049"/>
              <a:ext cx="275179" cy="24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User\AppData\Local\LINE\Cache\tmp\1503573469846.jpg">
              <a:extLst>
                <a:ext uri="{FF2B5EF4-FFF2-40B4-BE49-F238E27FC236}">
                  <a16:creationId xmlns:a16="http://schemas.microsoft.com/office/drawing/2014/main" id="{C100476A-7B71-4554-A092-2CDA9D4763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5" t="21819" r="17298" b="13786"/>
            <a:stretch/>
          </p:blipFill>
          <p:spPr bwMode="auto">
            <a:xfrm>
              <a:off x="2719068" y="1963784"/>
              <a:ext cx="275179" cy="24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:\Users\User\AppData\Local\LINE\Cache\tmp\1503573469846.jpg">
              <a:extLst>
                <a:ext uri="{FF2B5EF4-FFF2-40B4-BE49-F238E27FC236}">
                  <a16:creationId xmlns:a16="http://schemas.microsoft.com/office/drawing/2014/main" id="{D8B718F2-862F-447A-AD27-050882B4BE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5" t="21819" r="17298" b="13786"/>
            <a:stretch/>
          </p:blipFill>
          <p:spPr bwMode="auto">
            <a:xfrm>
              <a:off x="2719068" y="2481882"/>
              <a:ext cx="275179" cy="24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User\AppData\Local\LINE\Cache\tmp\1503573469846.jpg">
              <a:extLst>
                <a:ext uri="{FF2B5EF4-FFF2-40B4-BE49-F238E27FC236}">
                  <a16:creationId xmlns:a16="http://schemas.microsoft.com/office/drawing/2014/main" id="{4317D6F3-3ED1-4648-A900-5EE1FF37E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5" t="21819" r="17298" b="13786"/>
            <a:stretch/>
          </p:blipFill>
          <p:spPr bwMode="auto">
            <a:xfrm>
              <a:off x="2719068" y="3014343"/>
              <a:ext cx="275179" cy="24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User\AppData\Local\LINE\Cache\tmp\1503573469846.jpg">
              <a:extLst>
                <a:ext uri="{FF2B5EF4-FFF2-40B4-BE49-F238E27FC236}">
                  <a16:creationId xmlns:a16="http://schemas.microsoft.com/office/drawing/2014/main" id="{63E1D16D-9853-47E3-A5D2-726D7ABCFE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5" t="21819" r="17298" b="13786"/>
            <a:stretch/>
          </p:blipFill>
          <p:spPr bwMode="auto">
            <a:xfrm>
              <a:off x="2719068" y="3518482"/>
              <a:ext cx="275179" cy="24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A458AED-D722-44CC-9597-362BCCCD14A8}"/>
              </a:ext>
            </a:extLst>
          </p:cNvPr>
          <p:cNvSpPr txBox="1"/>
          <p:nvPr/>
        </p:nvSpPr>
        <p:spPr>
          <a:xfrm>
            <a:off x="6414997" y="5670769"/>
            <a:ext cx="12618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กด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icon 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ตามรูป</a:t>
            </a:r>
            <a:endParaRPr lang="en-US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FFD488A-C71E-406E-9020-C39CA6133B25}"/>
              </a:ext>
            </a:extLst>
          </p:cNvPr>
          <p:cNvCxnSpPr/>
          <p:nvPr/>
        </p:nvCxnSpPr>
        <p:spPr>
          <a:xfrm>
            <a:off x="5166994" y="5330540"/>
            <a:ext cx="1190263" cy="533621"/>
          </a:xfrm>
          <a:prstGeom prst="bentConnector3">
            <a:avLst>
              <a:gd name="adj1" fmla="val 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CDE7FC-4811-4533-8157-1FBFC25088D7}"/>
              </a:ext>
            </a:extLst>
          </p:cNvPr>
          <p:cNvGrpSpPr/>
          <p:nvPr/>
        </p:nvGrpSpPr>
        <p:grpSpPr>
          <a:xfrm>
            <a:off x="1101541" y="308882"/>
            <a:ext cx="12197953" cy="6458857"/>
            <a:chOff x="987623" y="261257"/>
            <a:chExt cx="12197953" cy="6458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EB8899-7EA3-44AF-88C5-2E8776CB8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20"/>
            <a:stretch/>
          </p:blipFill>
          <p:spPr>
            <a:xfrm>
              <a:off x="987623" y="261257"/>
              <a:ext cx="12197953" cy="645885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455DC-435F-4458-8773-FF95531D9EAE}"/>
                </a:ext>
              </a:extLst>
            </p:cNvPr>
            <p:cNvSpPr/>
            <p:nvPr/>
          </p:nvSpPr>
          <p:spPr>
            <a:xfrm>
              <a:off x="1921597" y="1536700"/>
              <a:ext cx="10194203" cy="4156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2F4E42-B80C-44F9-8F0E-8ABCEEC2704B}"/>
              </a:ext>
            </a:extLst>
          </p:cNvPr>
          <p:cNvSpPr txBox="1"/>
          <p:nvPr/>
        </p:nvSpPr>
        <p:spPr>
          <a:xfrm>
            <a:off x="2097916" y="1742854"/>
            <a:ext cx="10069400" cy="338554"/>
          </a:xfrm>
          <a:prstGeom prst="rect">
            <a:avLst/>
          </a:prstGeom>
          <a:solidFill>
            <a:srgbClr val="FF761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b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รายละเอียดค่าบริการสาขาย่อย</a:t>
            </a:r>
            <a:r>
              <a:rPr lang="en-US" sz="1600" b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Parcel Service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DB908-1B48-4A6D-A162-521C2DAB6E36}"/>
              </a:ext>
            </a:extLst>
          </p:cNvPr>
          <p:cNvSpPr/>
          <p:nvPr/>
        </p:nvSpPr>
        <p:spPr>
          <a:xfrm>
            <a:off x="2097916" y="2081408"/>
            <a:ext cx="10069400" cy="35065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E29351-E6CF-4B84-8779-B0B73E986AB8}"/>
              </a:ext>
            </a:extLst>
          </p:cNvPr>
          <p:cNvCxnSpPr>
            <a:stCxn id="9" idx="2"/>
          </p:cNvCxnSpPr>
          <p:nvPr/>
        </p:nvCxnSpPr>
        <p:spPr>
          <a:xfrm>
            <a:off x="7132616" y="2081408"/>
            <a:ext cx="8413" cy="350659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0EBECF-71B6-48C8-AD5C-CB4FFF230CCD}"/>
              </a:ext>
            </a:extLst>
          </p:cNvPr>
          <p:cNvSpPr txBox="1"/>
          <p:nvPr/>
        </p:nvSpPr>
        <p:spPr>
          <a:xfrm>
            <a:off x="2193167" y="2098817"/>
            <a:ext cx="503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No.	Branch		Total Shipment 	Total Boxes		Net Sale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6AE4D-C022-4538-A683-D78C9B0197C1}"/>
              </a:ext>
            </a:extLst>
          </p:cNvPr>
          <p:cNvSpPr txBox="1"/>
          <p:nvPr/>
        </p:nvSpPr>
        <p:spPr>
          <a:xfrm>
            <a:off x="7222367" y="2098817"/>
            <a:ext cx="503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No.	Branch		Total Shipment 	Total Boxes		Net Sale</a:t>
            </a:r>
          </a:p>
        </p:txBody>
      </p:sp>
    </p:spTree>
    <p:extLst>
      <p:ext uri="{BB962C8B-B14F-4D97-AF65-F5344CB8AC3E}">
        <p14:creationId xmlns:p14="http://schemas.microsoft.com/office/powerpoint/2010/main" val="16984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126D48-79C9-434F-A02E-0D1761B3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55"/>
          <a:stretch/>
        </p:blipFill>
        <p:spPr>
          <a:xfrm>
            <a:off x="1029187" y="235528"/>
            <a:ext cx="12197953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64A2E0B-8326-47A2-8AB5-8DA03CD52FB2}"/>
              </a:ext>
            </a:extLst>
          </p:cNvPr>
          <p:cNvGrpSpPr/>
          <p:nvPr/>
        </p:nvGrpSpPr>
        <p:grpSpPr>
          <a:xfrm>
            <a:off x="112486" y="1913502"/>
            <a:ext cx="13922828" cy="3321642"/>
            <a:chOff x="112486" y="1913502"/>
            <a:chExt cx="13922828" cy="33216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CF2542-B5C7-488E-B376-D7880948CF16}"/>
                </a:ext>
              </a:extLst>
            </p:cNvPr>
            <p:cNvGrpSpPr/>
            <p:nvPr/>
          </p:nvGrpSpPr>
          <p:grpSpPr>
            <a:xfrm>
              <a:off x="112486" y="1913502"/>
              <a:ext cx="13922828" cy="3321642"/>
              <a:chOff x="112486" y="1913502"/>
              <a:chExt cx="13922828" cy="33216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46004FE-D650-4B52-B4DF-5717F1A4C999}"/>
                  </a:ext>
                </a:extLst>
              </p:cNvPr>
              <p:cNvGrpSpPr/>
              <p:nvPr/>
            </p:nvGrpSpPr>
            <p:grpSpPr>
              <a:xfrm>
                <a:off x="112486" y="1913502"/>
                <a:ext cx="13922828" cy="3321642"/>
                <a:chOff x="101600" y="1950933"/>
                <a:chExt cx="14076730" cy="335835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0CC0A20-9B52-4C10-960A-F69ACD08EA94}"/>
                    </a:ext>
                  </a:extLst>
                </p:cNvPr>
                <p:cNvGrpSpPr/>
                <p:nvPr/>
              </p:nvGrpSpPr>
              <p:grpSpPr>
                <a:xfrm>
                  <a:off x="101601" y="1950933"/>
                  <a:ext cx="14076729" cy="3129624"/>
                  <a:chOff x="0" y="1385454"/>
                  <a:chExt cx="15132486" cy="3364347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5985D2BA-112F-4AA5-9C2B-C11118405AC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385454"/>
                    <a:ext cx="13512076" cy="3364347"/>
                    <a:chOff x="0" y="1385454"/>
                    <a:chExt cx="13512076" cy="3364347"/>
                  </a:xfrm>
                </p:grpSpPr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4660B2D5-CE7A-4904-98AC-F08A1B91B6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5469" t="18180" r="7574" b="21243"/>
                    <a:stretch/>
                  </p:blipFill>
                  <p:spPr>
                    <a:xfrm>
                      <a:off x="0" y="1385454"/>
                      <a:ext cx="8589818" cy="33643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28787FCC-7113-4E23-AB13-0E9FE0E99B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2841" t="45452" r="6818" b="21392"/>
                    <a:stretch/>
                  </p:blipFill>
                  <p:spPr>
                    <a:xfrm>
                      <a:off x="8501063" y="2894257"/>
                      <a:ext cx="5011013" cy="18555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95B4DAE-9D79-40E3-876D-846369026969}"/>
                      </a:ext>
                    </a:extLst>
                  </p:cNvPr>
                  <p:cNvSpPr/>
                  <p:nvPr/>
                </p:nvSpPr>
                <p:spPr>
                  <a:xfrm>
                    <a:off x="8501063" y="1385454"/>
                    <a:ext cx="6631423" cy="150880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6299" tIns="53150" rIns="106299" bIns="5315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92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C1D98A8F-A695-452B-A475-6C62B399F05D}"/>
                      </a:ext>
                    </a:extLst>
                  </p:cNvPr>
                  <p:cNvSpPr/>
                  <p:nvPr/>
                </p:nvSpPr>
                <p:spPr>
                  <a:xfrm>
                    <a:off x="8178800" y="1724025"/>
                    <a:ext cx="6827484" cy="1104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6299" tIns="53150" rIns="106299" bIns="5315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92" dirty="0"/>
                  </a:p>
                </p:txBody>
              </p:sp>
            </p:grpSp>
            <p:pic>
              <p:nvPicPr>
                <p:cNvPr id="2056" name="Picture 8" descr="C:\Users\User\AppData\Local\LINE\Cache\tmp\1503497656345.jpg">
                  <a:extLst>
                    <a:ext uri="{FF2B5EF4-FFF2-40B4-BE49-F238E27FC236}">
                      <a16:creationId xmlns:a16="http://schemas.microsoft.com/office/drawing/2014/main" id="{196A093A-8B09-4001-9EA8-FBFA9F04DF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84" b="-1"/>
                <a:stretch/>
              </p:blipFill>
              <p:spPr bwMode="auto">
                <a:xfrm>
                  <a:off x="101600" y="5077830"/>
                  <a:ext cx="14076730" cy="2314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4C864B-C985-4DBB-9856-21165029F1A9}"/>
                  </a:ext>
                </a:extLst>
              </p:cNvPr>
              <p:cNvSpPr/>
              <p:nvPr/>
            </p:nvSpPr>
            <p:spPr>
              <a:xfrm>
                <a:off x="5890615" y="3361802"/>
                <a:ext cx="2125038" cy="390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1237" tIns="50619" rIns="101237" bIns="50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93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9338D6-DCE3-40A1-AE52-AB3ED9EAA3CF}"/>
                  </a:ext>
                </a:extLst>
              </p:cNvPr>
              <p:cNvSpPr/>
              <p:nvPr/>
            </p:nvSpPr>
            <p:spPr>
              <a:xfrm>
                <a:off x="5890615" y="4592795"/>
                <a:ext cx="2125038" cy="390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1237" tIns="50619" rIns="101237" bIns="50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93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7CD33A-A3FA-4F4D-A88D-8E93C638A4BE}"/>
                  </a:ext>
                </a:extLst>
              </p:cNvPr>
              <p:cNvSpPr/>
              <p:nvPr/>
            </p:nvSpPr>
            <p:spPr>
              <a:xfrm>
                <a:off x="12544436" y="3301693"/>
                <a:ext cx="1490878" cy="16815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9FD811-AC9C-4180-AA46-2C43C886B06E}"/>
                  </a:ext>
                </a:extLst>
              </p:cNvPr>
              <p:cNvSpPr/>
              <p:nvPr/>
            </p:nvSpPr>
            <p:spPr>
              <a:xfrm>
                <a:off x="12451624" y="3324669"/>
                <a:ext cx="1467576" cy="1681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6DACC06-46C8-42F0-9A05-A19113CF9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7853" t="47066" r="9550" b="46850"/>
              <a:stretch/>
            </p:blipFill>
            <p:spPr>
              <a:xfrm>
                <a:off x="11740033" y="3384829"/>
                <a:ext cx="2053748" cy="31088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0BE867E-7985-42A6-AF58-C66D45D440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046" t="71052" r="8194" b="23293"/>
              <a:stretch/>
            </p:blipFill>
            <p:spPr>
              <a:xfrm>
                <a:off x="11850700" y="4717305"/>
                <a:ext cx="2068500" cy="288906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586757-27FA-4A5A-BAF5-982160175A4E}"/>
                </a:ext>
              </a:extLst>
            </p:cNvPr>
            <p:cNvSpPr/>
            <p:nvPr/>
          </p:nvSpPr>
          <p:spPr>
            <a:xfrm>
              <a:off x="12451623" y="4019550"/>
              <a:ext cx="1377155" cy="53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6DA431-8E52-474B-A894-6DE4ED0DE638}"/>
                </a:ext>
              </a:extLst>
            </p:cNvPr>
            <p:cNvSpPr/>
            <p:nvPr/>
          </p:nvSpPr>
          <p:spPr>
            <a:xfrm>
              <a:off x="12451623" y="4042525"/>
              <a:ext cx="1359627" cy="238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2FBC90-1122-4943-8D30-52FA30D2C25D}"/>
                </a:ext>
              </a:extLst>
            </p:cNvPr>
            <p:cNvSpPr/>
            <p:nvPr/>
          </p:nvSpPr>
          <p:spPr>
            <a:xfrm>
              <a:off x="12451623" y="4297320"/>
              <a:ext cx="1359627" cy="2413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CE0E62-9512-4366-A2B2-8FB805E40D7D}"/>
                </a:ext>
              </a:extLst>
            </p:cNvPr>
            <p:cNvCxnSpPr>
              <a:stCxn id="22" idx="0"/>
              <a:endCxn id="28" idx="2"/>
            </p:cNvCxnSpPr>
            <p:nvPr/>
          </p:nvCxnSpPr>
          <p:spPr>
            <a:xfrm>
              <a:off x="13131437" y="4042525"/>
              <a:ext cx="0" cy="49613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11AD27-A793-4B65-A99D-6D2AF74AB551}"/>
              </a:ext>
            </a:extLst>
          </p:cNvPr>
          <p:cNvGrpSpPr/>
          <p:nvPr/>
        </p:nvGrpSpPr>
        <p:grpSpPr>
          <a:xfrm>
            <a:off x="12451624" y="3774091"/>
            <a:ext cx="693736" cy="245459"/>
            <a:chOff x="12451624" y="3774091"/>
            <a:chExt cx="693736" cy="2454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1151FA-C185-4E22-9BF4-F01B5B8C3C6C}"/>
                </a:ext>
              </a:extLst>
            </p:cNvPr>
            <p:cNvSpPr/>
            <p:nvPr/>
          </p:nvSpPr>
          <p:spPr>
            <a:xfrm>
              <a:off x="12451624" y="3774091"/>
              <a:ext cx="693736" cy="2454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2227AD-3E6F-406E-8CCC-80B190722369}"/>
                </a:ext>
              </a:extLst>
            </p:cNvPr>
            <p:cNvSpPr txBox="1"/>
            <p:nvPr/>
          </p:nvSpPr>
          <p:spPr>
            <a:xfrm>
              <a:off x="12616563" y="377653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PSP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18EBF3-2226-4913-BD05-556C015D06D1}"/>
              </a:ext>
            </a:extLst>
          </p:cNvPr>
          <p:cNvGrpSpPr/>
          <p:nvPr/>
        </p:nvGrpSpPr>
        <p:grpSpPr>
          <a:xfrm>
            <a:off x="13135043" y="3774091"/>
            <a:ext cx="693736" cy="245459"/>
            <a:chOff x="13135043" y="3774091"/>
            <a:chExt cx="693736" cy="2454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FFED41-E3EF-4E32-8843-EB2D2B7BE17F}"/>
                </a:ext>
              </a:extLst>
            </p:cNvPr>
            <p:cNvSpPr/>
            <p:nvPr/>
          </p:nvSpPr>
          <p:spPr>
            <a:xfrm>
              <a:off x="13135043" y="3774091"/>
              <a:ext cx="693736" cy="2454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1CBAA0-3B1F-4DDA-9D85-EBC956616A85}"/>
                </a:ext>
              </a:extLst>
            </p:cNvPr>
            <p:cNvSpPr txBox="1"/>
            <p:nvPr/>
          </p:nvSpPr>
          <p:spPr>
            <a:xfrm>
              <a:off x="13271282" y="3776533"/>
              <a:ext cx="4235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RTSP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5D42BA-A5BB-49C2-8D3F-17B79A8AEBA6}"/>
              </a:ext>
            </a:extLst>
          </p:cNvPr>
          <p:cNvSpPr/>
          <p:nvPr/>
        </p:nvSpPr>
        <p:spPr>
          <a:xfrm>
            <a:off x="12335510" y="3681862"/>
            <a:ext cx="1583691" cy="947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64306-4FDE-4F96-8F7C-EDFB665C92E0}"/>
              </a:ext>
            </a:extLst>
          </p:cNvPr>
          <p:cNvCxnSpPr/>
          <p:nvPr/>
        </p:nvCxnSpPr>
        <p:spPr>
          <a:xfrm>
            <a:off x="12451623" y="4629775"/>
            <a:ext cx="0" cy="1383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743725-DFAF-4009-9AB3-54ED9002EC2D}"/>
              </a:ext>
            </a:extLst>
          </p:cNvPr>
          <p:cNvCxnSpPr/>
          <p:nvPr/>
        </p:nvCxnSpPr>
        <p:spPr>
          <a:xfrm flipH="1">
            <a:off x="11740033" y="5999018"/>
            <a:ext cx="711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4B9F6F-2EB8-49B8-9513-1D8A59C86396}"/>
              </a:ext>
            </a:extLst>
          </p:cNvPr>
          <p:cNvSpPr txBox="1"/>
          <p:nvPr/>
        </p:nvSpPr>
        <p:spPr>
          <a:xfrm>
            <a:off x="10476545" y="5537353"/>
            <a:ext cx="126348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เพิ่มเติม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ช่อง </a:t>
            </a:r>
          </a:p>
          <a:p>
            <a:pPr marL="166688" indent="-166688">
              <a:buFontTx/>
              <a:buChar char="-"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PSP</a:t>
            </a:r>
          </a:p>
          <a:p>
            <a:pPr marL="166688" indent="-166688">
              <a:buFontTx/>
              <a:buChar char="-"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RTSP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29DB5C-FC54-4C96-8A01-9FC12B862638}"/>
              </a:ext>
            </a:extLst>
          </p:cNvPr>
          <p:cNvSpPr/>
          <p:nvPr/>
        </p:nvSpPr>
        <p:spPr>
          <a:xfrm>
            <a:off x="2110815" y="3724533"/>
            <a:ext cx="822960" cy="877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2C11FC-9EF8-4085-A2E3-F4697F4AE3E1}"/>
              </a:ext>
            </a:extLst>
          </p:cNvPr>
          <p:cNvSpPr txBox="1"/>
          <p:nvPr/>
        </p:nvSpPr>
        <p:spPr>
          <a:xfrm>
            <a:off x="1272364" y="5657396"/>
            <a:ext cx="247215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Net Commission 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FC 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ได้รับ</a:t>
            </a:r>
          </a:p>
          <a:p>
            <a:pPr algn="ctr"/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(รวมในส่วนของ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PSP,RTSP</a:t>
            </a:r>
            <a:r>
              <a:rPr lang="th-TH" b="1" dirty="0">
                <a:latin typeface="Cordia New" panose="020B0304020202020204" pitchFamily="34" charset="-34"/>
                <a:cs typeface="Cordia New" panose="020B0304020202020204" pitchFamily="34" charset="-34"/>
              </a:rPr>
              <a:t> แล้ว)</a:t>
            </a:r>
            <a:endParaRPr lang="en-US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CAE372-3894-4884-8DBF-5C138DB561D2}"/>
              </a:ext>
            </a:extLst>
          </p:cNvPr>
          <p:cNvCxnSpPr>
            <a:cxnSpLocks/>
          </p:cNvCxnSpPr>
          <p:nvPr/>
        </p:nvCxnSpPr>
        <p:spPr>
          <a:xfrm>
            <a:off x="2490205" y="4629775"/>
            <a:ext cx="18235" cy="999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11A70F21-97D2-4011-AA55-7790FD580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87" r="1444" b="82828"/>
          <a:stretch/>
        </p:blipFill>
        <p:spPr>
          <a:xfrm>
            <a:off x="112486" y="1317756"/>
            <a:ext cx="13922828" cy="5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5D6C884-7C75-4896-A0F7-821DFD6682DA}"/>
              </a:ext>
            </a:extLst>
          </p:cNvPr>
          <p:cNvGrpSpPr/>
          <p:nvPr/>
        </p:nvGrpSpPr>
        <p:grpSpPr>
          <a:xfrm>
            <a:off x="279122" y="783113"/>
            <a:ext cx="13616197" cy="5414488"/>
            <a:chOff x="0" y="0"/>
            <a:chExt cx="8710559" cy="34637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C54FCF-1A49-4E3F-B117-8DA38F88A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8283" r="-259" b="28485"/>
            <a:stretch/>
          </p:blipFill>
          <p:spPr>
            <a:xfrm>
              <a:off x="0" y="0"/>
              <a:ext cx="8710559" cy="3088659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488D9A-70D2-46A5-BABA-39EBAA560EB8}"/>
                </a:ext>
              </a:extLst>
            </p:cNvPr>
            <p:cNvGrpSpPr/>
            <p:nvPr/>
          </p:nvGrpSpPr>
          <p:grpSpPr>
            <a:xfrm>
              <a:off x="4265787" y="1884604"/>
              <a:ext cx="3688080" cy="1579154"/>
              <a:chOff x="4265787" y="1884604"/>
              <a:chExt cx="3688080" cy="15791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2C607C-3097-4A33-B735-206493DE862C}"/>
                  </a:ext>
                </a:extLst>
              </p:cNvPr>
              <p:cNvSpPr/>
              <p:nvPr/>
            </p:nvSpPr>
            <p:spPr>
              <a:xfrm>
                <a:off x="4265787" y="1908483"/>
                <a:ext cx="3688080" cy="1198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8F6C2-6FB2-40BE-BE3E-C03C6D84919F}"/>
                  </a:ext>
                </a:extLst>
              </p:cNvPr>
              <p:cNvSpPr/>
              <p:nvPr/>
            </p:nvSpPr>
            <p:spPr>
              <a:xfrm>
                <a:off x="4386295" y="1884604"/>
                <a:ext cx="3492785" cy="4102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276200-074F-428E-8127-82307FD5C6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729" t="47335" r="8347" b="29473"/>
              <a:stretch/>
            </p:blipFill>
            <p:spPr>
              <a:xfrm>
                <a:off x="4311507" y="2330909"/>
                <a:ext cx="3642360" cy="113284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03F678-F1D1-49D3-A444-340ED877E2A9}"/>
                  </a:ext>
                </a:extLst>
              </p:cNvPr>
              <p:cNvSpPr txBox="1"/>
              <p:nvPr/>
            </p:nvSpPr>
            <p:spPr>
              <a:xfrm>
                <a:off x="5172740" y="1907311"/>
                <a:ext cx="2731862" cy="4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RTSP Amount  [..]</a:t>
                </a:r>
                <a:r>
                  <a:rPr lang="th-T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ordia New" panose="020B0304020202020204" pitchFamily="34" charset="-34"/>
                  </a:rPr>
                  <a:t>		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    12,345.00  [20 Branch]</a:t>
                </a:r>
              </a:p>
              <a:p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PSP   Amount  [..]</a:t>
                </a:r>
                <a:r>
                  <a:rPr lang="th-TH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</a:rPr>
                  <a:t> </a:t>
                </a:r>
                <a:r>
                  <a:rPr lang="th-T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</a:rPr>
                  <a:t>		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    12,345.00  [7   Branch]</a:t>
                </a:r>
              </a:p>
              <a:p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3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121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Cordia New</vt:lpstr>
      <vt:lpstr>CordiaUPC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82</cp:revision>
  <dcterms:created xsi:type="dcterms:W3CDTF">2017-08-23T14:07:52Z</dcterms:created>
  <dcterms:modified xsi:type="dcterms:W3CDTF">2017-08-31T02:50:45Z</dcterms:modified>
</cp:coreProperties>
</file>