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Introduction to Data Querying Using lodash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599" cy="135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Kerry Ritter											      www.kerryritter.com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Node.jSTL  											    ritter@kerryritter.com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January 14, 2016										      Twitter: @kerryritter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lodash</a:t>
            </a:r>
            <a:r>
              <a:rPr lang="en"/>
              <a:t>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“A modern JavaScript utility library delivering consistency, modularity, performance, &amp; extras.”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 for data querying and object transformations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.NET developer? You’ll see similarities to LINQ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most depended-upon package in NPM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Map #2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'Scott',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'Schrute',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'Halpert',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'Beesly',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'Howard',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'Bernard',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'California',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'Martin',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'Kapoor',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'Martinez',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'Philbin',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'Hannon'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lastNames = _.map(employees, ‘lastName’);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console.log(lastNames);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Chain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{ name: 'Andy Bernard'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{ name: 'Dwight Schrute'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{ name: 'Jim Halpert'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{ name: 'Michael Scott'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regionalManagerNames = _.chain(employees)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.filter(function getOnlySalesReps(employee)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return _.includes(employee.positions, "Regional Manager");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.map(function returnOnlyNames(employee)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return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    name: employee.firstName + " " + employee.lastName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.orderBy("name")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.value();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console.log(regionalManagerNames);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helpful functions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200"/>
              <a:t>_.defaults()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_.union(), _.xor()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_.every()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Type checking: _.isUndefined(), _.isArray, _.isInteger(), ... 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Math: _.max(), _.mean(), _.sum()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Strings: _.capitalize(), _.kebabCase() [WordPress slugs], _.template()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200"/>
              <a:t>Template: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_.template('hello &lt;%= user %&gt;!');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lodash</a:t>
            </a:r>
            <a:r>
              <a:rPr lang="en"/>
              <a:t>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Faster development and (typically) more legible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Safety, less bugs (== and === fun)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not underscore?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lodash seems to have a larger community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lodash has more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underscore is merging into lodash in the future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33466" l="27214" r="2967" t="4922"/>
          <a:stretch/>
        </p:blipFill>
        <p:spPr>
          <a:xfrm>
            <a:off x="209975" y="1841250"/>
            <a:ext cx="6384350" cy="31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675" y="1790700"/>
            <a:ext cx="2281249" cy="32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Grouping by Property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762550" y="16821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Male: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'Michael', lastName: 'Scott',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'Dwight', lastName: 'Schrute',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'Jim', lastName: 'Halpert',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'Ryan', lastName: 'Howard',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'Andy', lastName: 'Bernard',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'Robert', lastName: 'California',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'Oscar', lastName: 'Martinez',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'Darryl', lastName: 'Philbin', gender: 'Male', positions: [Array]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Female: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'Pam', lastName: 'Beesly', gender: 'Female',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'Angela', lastName: 'Martin', gender: 'Female',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'Kelly', lastName: 'Kapoor', gender: 'Female',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'Erin', lastName: 'Hannon', gender: 'Female', positions: [Array]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]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genderGroups = _.groupBy(employees, "gender");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console.log(genderGroups);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3662500" y="183457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Grouping by Lambda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Person { firstName: 'Michael', lastName: 'Scott',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'Dwight', lastName: 'Schrute', gender: 'Male', positions: [Array] }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Person { firstName: 'Jim', lastName: 'Halpert',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'Ryan', lastName: 'Howard', gender: 'Male',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'Erin', lastName: 'Hannon', gender: 'Female', positions: [Array] }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B: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Person { firstName: 'Pam', lastName: 'Beesly', gender: 'Female', positions: [Array]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Person { firstName: 'Andy', lastName: 'Bernard', gender: 'Male', positions: [Array] }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[ Person { firstName: 'Robert', lastName: 'California', gender: 'Male', positions: [Array] }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groupedByLastName = _.groupBy(employees, function(employee)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return employee.lastName[0];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console.log(groupedByLastName);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Find()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Person { firstName: 'Michael', lastName: 'Scott', gender: 'Male', positions: [Array]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michaelScott = _.find(employees,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{ firstName: "Michael", lastName: "Scott"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console.log(michaelScott);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 txBox="1"/>
          <p:nvPr/>
        </p:nvSpPr>
        <p:spPr>
          <a:xfrm>
            <a:off x="46625" y="3553700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toby = _.find(employees,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{ firstName: "Toby", lastName: "Flenderson"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console.log(toby);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Filter()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'Dwight', lastName: 'Schrute', gender: 'Male', positions: [ 'Sales Rep' ...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'Jim', lastName: 'Halpert', gender: 'Male', positions: [ 'Sales Rep', ...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'Pam', lastName: 'Beesly', gender: 'Female', positions: [ 'Sales Rep', ...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'Ryan', lastName: 'Howard', gender: 'Male', positions: [ 'Sales Rep', ...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'Andy', lastName: 'Bernard', gender: 'Male', positions: [ 'Sales Rep', ... ]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salesReps = _.filter(employees, function 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return _.includes(employee.positions, "Sales Rep");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console.log(salesReps);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Reject()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'Michael', lastName: 'Scott', gender: 'Male', positions: [ 'Regional Manager'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'Robert', lastName: 'California', gender: 'Male', positions: [ ‘CEO'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'Angela', lastName: 'Martin', gender: 'Female', positions: [ 'Accountant'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'Kelly', lastName: 'Kapoor', gender: 'Female', positions: [ 'Cust Service Rep'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'Oscar', lastName: 'Martinez', gender: 'Male', positions: [ 'Accountant'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'Darryl', lastName: 'Philbin', gender: 'Male', positions: [ ‘Foreman'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Person { firstName: 'Erin', lastName: 'Hannon', gender: 'Female', positions: [ 'Receptionist' ]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notSalesReps = _.reject(employees, function 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return _.includes(employee.positions, "Sales Rep");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console.log(notSalesReps);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 Map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196175" y="1635471"/>
            <a:ext cx="4863299" cy="31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'Michael Scott', lastPosition: [ 'Regional Manager'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'Dwight Schrute', lastPosition: [ 'Regional Manager'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'Jim Halpert', lastPosition: [ 'Regional Manager'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'Pam Beesly', lastPosition: [ 'Office Administrator'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'Ryan Howard', lastPosition: [ 'Vice President of Sales'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'Andy Bernard', lastPosition: [ 'Regional Manager'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'Robert California', lastPosition: [ 'Chief Executive Officer'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'Angela Martin', lastPosition: [ 'Accountant'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'Kelly Kapoor', lastPosition: [ 'Customer Service Rep'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'Oscar Martinez', lastPosition: [ 'Accountant'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'Darryl Philbin', lastPosition: [ 'Warehouse Foreman' ]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{ name: 'Erin Hannon', lastPosition: [ 'Receptionist' ]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6700" y="176507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employees = require("./employees").data;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_ = require("lodash");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var viewModel = _.map(employees, function (employee)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return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    name: employee.firstName + " " + employee.lastName,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    lastPosition: _.takeRight(employee.positions, 1)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                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console.log(viewModel);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4042750" y="1847925"/>
            <a:ext cx="0" cy="3208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