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o Odunsi" userId="b9b4f0f6b039246f" providerId="LiveId" clId="{3418ECF3-86B5-4B2A-AA5A-B3D856DD4327}"/>
    <pc:docChg chg="delSld">
      <pc:chgData name="Tito Odunsi" userId="b9b4f0f6b039246f" providerId="LiveId" clId="{3418ECF3-86B5-4B2A-AA5A-B3D856DD4327}" dt="2019-02-06T00:45:05.249" v="0" actId="2696"/>
      <pc:docMkLst>
        <pc:docMk/>
      </pc:docMkLst>
      <pc:sldChg chg="del">
        <pc:chgData name="Tito Odunsi" userId="b9b4f0f6b039246f" providerId="LiveId" clId="{3418ECF3-86B5-4B2A-AA5A-B3D856DD4327}" dt="2019-02-06T00:45:05.249" v="0" actId="2696"/>
        <pc:sldMkLst>
          <pc:docMk/>
          <pc:sldMk cId="365107784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36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14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DC7C-F358-4E9E-BE64-9426CB2C5C3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0EF2-F6E1-43CB-A2A7-0ACFC04FF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F94B-B029-42B5-8C99-128A5D20D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Kerry Kovacick, Tito Odunsi, Delayna Bradshaw</a:t>
            </a:r>
          </a:p>
        </p:txBody>
      </p:sp>
    </p:spTree>
    <p:extLst>
      <p:ext uri="{BB962C8B-B14F-4D97-AF65-F5344CB8AC3E}">
        <p14:creationId xmlns:p14="http://schemas.microsoft.com/office/powerpoint/2010/main" val="62864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19B3-7932-40DD-A5A4-136878B3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</a:t>
            </a:r>
            <a:r>
              <a:rPr lang="en-US" dirty="0"/>
              <a:t>xtract!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C82B-17C1-4F52-923D-07F15C6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 :</a:t>
            </a:r>
          </a:p>
          <a:p>
            <a:pPr lvl="1"/>
            <a:r>
              <a:rPr lang="en-US" dirty="0"/>
              <a:t>Austin Animal Center Outcomes [ https://data.austintexas.gov/Health-and-Community-Services/Austin-Animal-Center-Outcomes/9t4d-g238 ]</a:t>
            </a:r>
          </a:p>
          <a:p>
            <a:pPr lvl="1"/>
            <a:r>
              <a:rPr lang="en-US" dirty="0"/>
              <a:t>City of Austin Satisfaction Surveys [ https://data.austintexas.gov/City-Government/Community-Survey-2015-2016-2017/76qk-igxn ]</a:t>
            </a:r>
          </a:p>
          <a:p>
            <a:pPr lvl="1"/>
            <a:endParaRPr lang="en-US" dirty="0"/>
          </a:p>
          <a:p>
            <a:r>
              <a:rPr lang="en-US" dirty="0"/>
              <a:t>Both are CSV files pulled straight from austintexas.gov.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7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5965-B6EC-41D9-9B7D-E2445DFB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</a:t>
            </a:r>
            <a:r>
              <a:rPr lang="en-US" dirty="0"/>
              <a:t>ransform!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1D81-F359-4B5E-BA5A-CF293FFC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process/steps:</a:t>
            </a:r>
          </a:p>
          <a:p>
            <a:pPr lvl="1"/>
            <a:r>
              <a:rPr lang="en-US" dirty="0"/>
              <a:t>Filter, drop and rename columns</a:t>
            </a:r>
          </a:p>
          <a:p>
            <a:pPr lvl="1"/>
            <a:r>
              <a:rPr lang="en-US" dirty="0"/>
              <a:t>Aggregate animals by year for outcome types</a:t>
            </a:r>
          </a:p>
          <a:p>
            <a:pPr lvl="1"/>
            <a:r>
              <a:rPr lang="en-US" dirty="0"/>
              <a:t>Filter data sets so that they both have the same data range</a:t>
            </a:r>
          </a:p>
          <a:p>
            <a:pPr lvl="1"/>
            <a:r>
              <a:rPr lang="en-US" dirty="0"/>
              <a:t>Clean data by dropping any duplicates or rows missing data</a:t>
            </a:r>
          </a:p>
          <a:p>
            <a:pPr lvl="1"/>
            <a:r>
              <a:rPr lang="en-US" dirty="0"/>
              <a:t>Sort the animal data set to that the results are “grouped” by year.</a:t>
            </a:r>
          </a:p>
        </p:txBody>
      </p:sp>
    </p:spTree>
    <p:extLst>
      <p:ext uri="{BB962C8B-B14F-4D97-AF65-F5344CB8AC3E}">
        <p14:creationId xmlns:p14="http://schemas.microsoft.com/office/powerpoint/2010/main" val="147462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996B-3338-4E9E-9CCB-519D7EF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</a:t>
            </a:r>
            <a:r>
              <a:rPr lang="en-US" dirty="0"/>
              <a:t>oad!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DD3D-3738-453B-816D-97A68373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destination: MySQL database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animal_lovers</a:t>
            </a:r>
            <a:endParaRPr lang="en-US" dirty="0"/>
          </a:p>
          <a:p>
            <a:pPr lvl="1"/>
            <a:r>
              <a:rPr lang="en-US" dirty="0"/>
              <a:t>Tables: animals, </a:t>
            </a:r>
            <a:r>
              <a:rPr lang="en-US" dirty="0" err="1"/>
              <a:t>city_satisfaction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5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 Antiqua</vt:lpstr>
      <vt:lpstr>Trebuchet MS</vt:lpstr>
      <vt:lpstr>Wingdings 3</vt:lpstr>
      <vt:lpstr>Facet</vt:lpstr>
      <vt:lpstr>ETL PROJECT</vt:lpstr>
      <vt:lpstr>Extract!</vt:lpstr>
      <vt:lpstr>Transform!</vt:lpstr>
      <vt:lpstr>Load!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Tito Odunsi</dc:creator>
  <cp:lastModifiedBy>Tito Odunsi</cp:lastModifiedBy>
  <cp:revision>4</cp:revision>
  <dcterms:created xsi:type="dcterms:W3CDTF">2019-02-02T16:05:57Z</dcterms:created>
  <dcterms:modified xsi:type="dcterms:W3CDTF">2019-02-06T00:45:07Z</dcterms:modified>
</cp:coreProperties>
</file>