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54808-88C7-424C-BD76-EC932415B0A9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694F9-182F-4ACD-ABF1-4A120247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4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9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94F9-182F-4ACD-ABF1-4A1202476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9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006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720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20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4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5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1396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9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05AABB-3B19-1144-8AE3-F675863CED4F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B400CA-9F90-E743-BDE2-38CE995319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483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1B32-F9BD-1548-9238-FA3796C8B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tx1"/>
                </a:solidFill>
                <a:latin typeface="Cambria" panose="02040503050406030204" pitchFamily="18" charset="0"/>
              </a:rPr>
              <a:t>Relationships between crime and income!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94409-0B6F-CE49-B848-13B4A2A43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682344"/>
            <a:ext cx="8524490" cy="1039132"/>
          </a:xfrm>
        </p:spPr>
        <p:txBody>
          <a:bodyPr>
            <a:normAutofit/>
          </a:bodyPr>
          <a:lstStyle/>
          <a:p>
            <a:r>
              <a:rPr lang="en-US" dirty="0"/>
              <a:t>Team Members: </a:t>
            </a:r>
            <a:r>
              <a:rPr lang="en-US" dirty="0" err="1"/>
              <a:t>Delayna</a:t>
            </a:r>
            <a:r>
              <a:rPr lang="en-US" dirty="0"/>
              <a:t> Bradshaw, Kerry </a:t>
            </a:r>
            <a:r>
              <a:rPr lang="en-US" dirty="0" err="1"/>
              <a:t>Kovacik</a:t>
            </a:r>
            <a:r>
              <a:rPr lang="en-US" dirty="0"/>
              <a:t>, Michael Kung, Tito Odunsi</a:t>
            </a:r>
          </a:p>
        </p:txBody>
      </p:sp>
    </p:spTree>
    <p:extLst>
      <p:ext uri="{BB962C8B-B14F-4D97-AF65-F5344CB8AC3E}">
        <p14:creationId xmlns:p14="http://schemas.microsoft.com/office/powerpoint/2010/main" val="212429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D4EF-46CD-994B-8774-8047366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7A52-F999-3244-B520-D0018DE13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There is an inverse relationship between income and crime.</a:t>
            </a:r>
          </a:p>
        </p:txBody>
      </p:sp>
    </p:spTree>
    <p:extLst>
      <p:ext uri="{BB962C8B-B14F-4D97-AF65-F5344CB8AC3E}">
        <p14:creationId xmlns:p14="http://schemas.microsoft.com/office/powerpoint/2010/main" val="355411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CD2F-98AF-4FBB-8386-62B2669C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How have incomes changed by zip code from 2011 to 2016 (5 year look)?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69C7E3-810F-4514-ADD2-40DD91557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1302" y="1744825"/>
            <a:ext cx="8929396" cy="4834488"/>
          </a:xfrm>
        </p:spPr>
      </p:pic>
    </p:spTree>
    <p:extLst>
      <p:ext uri="{BB962C8B-B14F-4D97-AF65-F5344CB8AC3E}">
        <p14:creationId xmlns:p14="http://schemas.microsoft.com/office/powerpoint/2010/main" val="268561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D32E-22DF-47FA-A779-FA4354E1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How have crime rates changed by zip code from 2011 to 2016? All of Austin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BEDB17-77CD-4D41-92C2-863AC8397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686" y="2024743"/>
            <a:ext cx="7903028" cy="41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9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70CF-3314-453D-B2ED-FE8DC41E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Age or population have an affect on income?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D8D5D6-98AB-4B25-B97A-C73A60053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422" y="2472984"/>
            <a:ext cx="5163933" cy="34426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DF626E-45DA-4B8F-A16D-608A0640A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39" y="2472983"/>
            <a:ext cx="5163935" cy="34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0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5C0E-4D33-4FF0-B79E-ACA04771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Age or population have an affect on crime?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2FF42D-11B1-4C48-9927-7564679D6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D04950-F47E-4409-828F-4DBD6EA4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2286001"/>
            <a:ext cx="5045526" cy="3363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90D1F-AE92-4A95-B038-2D0BAF8F6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870" y="2286001"/>
            <a:ext cx="5045526" cy="33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5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470F-689F-4A08-817F-3C4E8ECF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Is there a correlation between income rates (increase or decrease) and amount of crime?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EECC655-FC5A-4ACA-9E8C-D178433C3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926" y="2370007"/>
            <a:ext cx="5009858" cy="3339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C33DA3-7D01-476D-9CF9-BF03785E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29" y="2370007"/>
            <a:ext cx="5009858" cy="33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6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078C-7E32-B241-8FF1-8013DBA6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1200-0551-8D4B-B6E2-1F353CAC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vast majority of Austin zip codes, the income has increased from 2011-2016.</a:t>
            </a:r>
          </a:p>
          <a:p>
            <a:r>
              <a:rPr lang="en-US" dirty="0"/>
              <a:t>For the majority of the zip codes in all of Austin, crime rates decreased from 2011-2016.</a:t>
            </a:r>
          </a:p>
          <a:p>
            <a:r>
              <a:rPr lang="en-US" dirty="0"/>
              <a:t>There is no significant correlation between the age/population and income.</a:t>
            </a:r>
          </a:p>
          <a:p>
            <a:r>
              <a:rPr lang="en-US" dirty="0"/>
              <a:t>Neither age nor population have a significant effect on crime.</a:t>
            </a:r>
          </a:p>
          <a:p>
            <a:r>
              <a:rPr lang="en-US" dirty="0"/>
              <a:t>There is no correlation between income rates and crime rates.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>
                <a:latin typeface="Cambria" panose="02040503050406030204" pitchFamily="18" charset="0"/>
              </a:rPr>
              <a:t>For future reference or research, deeper investigation can be taken to research types of crime in zip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C71B-0B1F-704F-A683-0559479B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Sources, Exploration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B3EE-89A3-454D-857A-FA85A252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Austintexas.gov (https://data.austintexas.gov/resource/mfej-x5pm.json)</a:t>
            </a:r>
          </a:p>
          <a:p>
            <a:r>
              <a:rPr lang="en-US" sz="3600" dirty="0"/>
              <a:t>Census (Census API)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5659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97</TotalTime>
  <Words>222</Words>
  <Application>Microsoft Office PowerPoint</Application>
  <PresentationFormat>Widescreen</PresentationFormat>
  <Paragraphs>22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Gill Sans MT</vt:lpstr>
      <vt:lpstr>Impact</vt:lpstr>
      <vt:lpstr>Badge</vt:lpstr>
      <vt:lpstr>Relationships between crime and income!</vt:lpstr>
      <vt:lpstr>Hypothesis</vt:lpstr>
      <vt:lpstr>How have incomes changed by zip code from 2011 to 2016 (5 year look)? </vt:lpstr>
      <vt:lpstr>How have crime rates changed by zip code from 2011 to 2016? All of Austin? </vt:lpstr>
      <vt:lpstr>Does Age or population have an affect on income?  </vt:lpstr>
      <vt:lpstr>Does Age or population have an affect on crime? </vt:lpstr>
      <vt:lpstr>Is there a correlation between income rates (increase or decrease) and amount of crime?  </vt:lpstr>
      <vt:lpstr>Conclusions</vt:lpstr>
      <vt:lpstr>Data Sources, Exploration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Kerry Kovacik</dc:creator>
  <cp:lastModifiedBy>Tito Odunsi</cp:lastModifiedBy>
  <cp:revision>11</cp:revision>
  <dcterms:created xsi:type="dcterms:W3CDTF">2018-12-10T02:40:18Z</dcterms:created>
  <dcterms:modified xsi:type="dcterms:W3CDTF">2018-12-12T03:02:02Z</dcterms:modified>
</cp:coreProperties>
</file>