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jpg"/><Relationship Id="rId5" Type="http://schemas.openxmlformats.org/officeDocument/2006/relationships/image" Target="../media/image03.jpg"/><Relationship Id="rId6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Galaxy Garage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2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377850"/>
            <a:ext cx="8520600" cy="77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What Do We Do?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11700" y="1155150"/>
            <a:ext cx="85206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We are developing a fully autonomous parking garage for the modern world.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Customers will be able to make a reservation for a parking spot days in advance from our optimized website.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 simplicity, the customer will be assigned a QR code for their reservation that they will scan to gain entrance to the garage.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When pulling into our garage, the customer will be directed to their parking spot through our automated system in place in our garage.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Paying is a breeze with our in app billing method.  Customers will be able to pay for their stay inside of our web application at their convenience.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377850"/>
            <a:ext cx="8520600" cy="77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Who is This For?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11700" y="1155150"/>
            <a:ext cx="85206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This system is for parking garage owners looking to upgrade or build their garage with modern 21st technologies.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Though this system, garage owners will be able to monitor all aspect of their investment.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050" y="2133750"/>
            <a:ext cx="4285900" cy="29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0" y="377850"/>
            <a:ext cx="8520600" cy="77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Target User Base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11700" y="1155150"/>
            <a:ext cx="36072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Target Customers: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Commuters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Local Residents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Tourists/Day Travelers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375" y="1155150"/>
            <a:ext cx="3173926" cy="211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562" y="2626900"/>
            <a:ext cx="1825974" cy="23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5700" y="320543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377850"/>
            <a:ext cx="8520600" cy="77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User Interface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62" y="1155150"/>
            <a:ext cx="7918675" cy="35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100" y="4026825"/>
            <a:ext cx="1488900" cy="1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76325" y="2144497"/>
            <a:ext cx="8191357" cy="7038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Arial"/>
              </a:rPr>
              <a:t>Live 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