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58677" y="971597"/>
            <a:ext cx="0" cy="23812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44019" y="1322292"/>
            <a:ext cx="195050" cy="17257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882400" y="975284"/>
            <a:ext cx="0" cy="23775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0431" cy="1462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863600" y="971597"/>
            <a:ext cx="0" cy="23812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14394" y="1322292"/>
            <a:ext cx="12296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6378" y="1446215"/>
            <a:ext cx="7040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deleteCard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3028" y="2895597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304800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 flipH="1">
            <a:off x="314394" y="1099672"/>
            <a:ext cx="24" cy="23293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handleAddresssBookChangedEvent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102130B7-C165-41D1-A00C-A4FA73E2FA80}"/>
              </a:ext>
            </a:extLst>
          </p:cNvPr>
          <p:cNvSpPr/>
          <p:nvPr/>
        </p:nvSpPr>
        <p:spPr>
          <a:xfrm>
            <a:off x="7239000" y="59891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B890693-9AAB-4936-89E0-6A9F6F3AD361}"/>
              </a:ext>
            </a:extLst>
          </p:cNvPr>
          <p:cNvCxnSpPr>
            <a:cxnSpLocks/>
          </p:cNvCxnSpPr>
          <p:nvPr/>
        </p:nvCxnSpPr>
        <p:spPr>
          <a:xfrm>
            <a:off x="7772400" y="896497"/>
            <a:ext cx="0" cy="245630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93E40B-2C94-4508-8006-E6D8E778F5F1}"/>
              </a:ext>
            </a:extLst>
          </p:cNvPr>
          <p:cNvCxnSpPr>
            <a:cxnSpLocks/>
          </p:cNvCxnSpPr>
          <p:nvPr/>
        </p:nvCxnSpPr>
        <p:spPr>
          <a:xfrm>
            <a:off x="3810392" y="2438400"/>
            <a:ext cx="38858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5EF1318-34C8-4FEF-90E1-79A547FF8AB6}"/>
              </a:ext>
            </a:extLst>
          </p:cNvPr>
          <p:cNvSpPr/>
          <p:nvPr/>
        </p:nvSpPr>
        <p:spPr>
          <a:xfrm>
            <a:off x="7696200" y="2440670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8F363A-C992-44C3-B5E6-E5335F393F1D}"/>
              </a:ext>
            </a:extLst>
          </p:cNvPr>
          <p:cNvGrpSpPr/>
          <p:nvPr/>
        </p:nvGrpSpPr>
        <p:grpSpPr>
          <a:xfrm flipH="1">
            <a:off x="7788055" y="2440670"/>
            <a:ext cx="217349" cy="270072"/>
            <a:chOff x="1028134" y="5612032"/>
            <a:chExt cx="217349" cy="270072"/>
          </a:xfrm>
        </p:grpSpPr>
        <p:sp>
          <p:nvSpPr>
            <p:cNvPr id="76" name="Freeform 58">
              <a:extLst>
                <a:ext uri="{FF2B5EF4-FFF2-40B4-BE49-F238E27FC236}">
                  <a16:creationId xmlns:a16="http://schemas.microsoft.com/office/drawing/2014/main" id="{41711F1F-8231-4D05-8AE9-0040AA419464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44AD61-5626-4278-B9AD-7733891373D5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48527C90-2121-45F8-AF75-EC6BA5F26686}"/>
              </a:ext>
            </a:extLst>
          </p:cNvPr>
          <p:cNvSpPr txBox="1"/>
          <p:nvPr/>
        </p:nvSpPr>
        <p:spPr>
          <a:xfrm>
            <a:off x="8075166" y="228600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893586-622F-4362-8A92-8C73549DFFD8}"/>
              </a:ext>
            </a:extLst>
          </p:cNvPr>
          <p:cNvCxnSpPr>
            <a:cxnSpLocks/>
          </p:cNvCxnSpPr>
          <p:nvPr/>
        </p:nvCxnSpPr>
        <p:spPr>
          <a:xfrm flipH="1">
            <a:off x="3970069" y="2728080"/>
            <a:ext cx="3713647" cy="49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77EBFF1-0D6A-4C5F-973D-F9E91411EE8C}"/>
              </a:ext>
            </a:extLst>
          </p:cNvPr>
          <p:cNvSpPr txBox="1"/>
          <p:nvPr/>
        </p:nvSpPr>
        <p:spPr>
          <a:xfrm>
            <a:off x="4733565" y="243342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saveCardFolder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cardFolder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42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Kerryn 8</cp:lastModifiedBy>
  <cp:revision>60</cp:revision>
  <dcterms:created xsi:type="dcterms:W3CDTF">2016-07-22T14:33:02Z</dcterms:created>
  <dcterms:modified xsi:type="dcterms:W3CDTF">2019-03-26T09:14:07Z</dcterms:modified>
</cp:coreProperties>
</file>