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50" d="100"/>
          <a:sy n="50" d="100"/>
        </p:scale>
        <p:origin x="41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F122-72B2-49EA-8A17-F56701FFD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B8B26-D09F-41D7-8A40-0ABAB5D1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405A-7FF6-4A35-8DDB-0BF456FF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DCBA-71C9-43F9-84CF-91980825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DE13-6D96-45D6-9FE9-C3AF73AC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E411-9960-416A-A18E-6B3E25C9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20918-B621-415F-854C-B965D48E0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BAA-CCB8-44BB-9D74-75AC59AC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D75A-249B-4EE8-80C0-78E6F76C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9347-569F-4EDE-968B-23581DA7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8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2A622-804D-4161-B7B3-63DBB896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12612-36A9-4825-9321-8C2684F1D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8B72-3281-4124-8E6D-2C1A7F5E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4B8E-651B-4C16-8B89-F4485B73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3591-FE74-46A6-BE0E-8C050481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10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3A1E-2234-44C6-AB74-A3770B7D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3E9F-52ED-413C-84D6-C8F94F72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E867-8582-49F3-8D14-F5291CBB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4927-0FC7-4E99-AB8F-92772C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0358-E34E-422D-B77B-D16E18F5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1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F597-D879-45A5-BEA8-14273221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F019F-F1DC-48CF-AB09-A9837CDE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A716-03E6-4A0B-80FB-F34BE9C9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F3C4-EE69-4FBA-A6F9-8CE16EE1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836B-2A29-487F-A7BD-4D57ACC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6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E3E-12E6-4D05-815F-B482607D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26F6-6ADA-4E71-960C-626EF167E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928F8-1ED9-42BF-B3DE-8A210D5A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90C72-AB9E-472D-BE2F-E014CAE9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A79EC-EF87-4572-B441-0F02C662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548F-5B89-456E-B332-3C3F0FA6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41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0700-D71D-4D8D-A2D9-14AE9DC1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92EB-2015-46B1-8F59-C1A083F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E965C-A8D4-4A50-BC3D-1F35BE6F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41F45-17E2-4926-A3C8-8B10BDA6D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6871E-FD2B-4EE9-860A-4F94E4229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DB415-24B9-400F-84AC-A9B7F429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1C7A6-6A71-413B-BAD4-2861AA8D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869E0-DF72-4AD3-B48B-C4BBDA17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93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DB9D-D61B-42FB-B5FE-979DFCC0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ED3FA-CF15-45D3-8478-BE9F6922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23E0F-5B2D-4786-A76E-CEF6A45A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A4208-E4A5-4C9F-98A4-A7D0AD71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8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50B30-52FD-4CC5-A822-1E4D03A3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18BBE-177B-46F7-AC5D-752DB0D7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3A15D-92D5-46CA-BB84-D6109DC7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7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0AD9-0D8D-47FE-AB0C-BDE2ABCB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4544-E88E-417B-8B20-85C23F5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9DF3-A4A7-493E-BCA8-7FD82E2D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5C31F-021C-4EAC-A291-50572B20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8CC8E-9D5B-490D-BF18-A57D347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6E46A-400F-41D8-85CA-40206957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98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D01B-C276-4712-980A-C1DE7864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EA474-AAAB-4EBB-9560-D7466391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C7AC0-188A-4C6A-B63C-57F67388D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C9BC-DF6F-4FD2-AE76-EA66A7F8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AB2A7-63C3-4FDD-9315-E650D9E1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20A7C-FF0B-421D-B3C7-3EE41F24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54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2B9BF-C30D-45EA-9C2C-4C50D92A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C76B-1CEC-42CE-8CD4-2029F29E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C376-2842-433A-B56D-164F0DAC8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07C1-D60F-4376-8907-99698795222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7A38-1223-428D-AF7E-5029BAD99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F648-E22F-4289-980F-CE75AF3A9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F88A-C962-4710-92EF-B6FFE9FB34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6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BD8E530F-C575-4D26-8469-7D526F3A62C3}"/>
              </a:ext>
            </a:extLst>
          </p:cNvPr>
          <p:cNvSpPr>
            <a:spLocks/>
          </p:cNvSpPr>
          <p:nvPr/>
        </p:nvSpPr>
        <p:spPr>
          <a:xfrm>
            <a:off x="-1693068" y="336552"/>
            <a:ext cx="6221430" cy="608632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753FF16-1AAC-4A51-A981-1E957E9BEA06}"/>
              </a:ext>
            </a:extLst>
          </p:cNvPr>
          <p:cNvSpPr>
            <a:spLocks/>
          </p:cNvSpPr>
          <p:nvPr/>
        </p:nvSpPr>
        <p:spPr>
          <a:xfrm>
            <a:off x="-127000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8B098C43-AA6E-4722-A265-44251BC2AECF}"/>
              </a:ext>
            </a:extLst>
          </p:cNvPr>
          <p:cNvSpPr>
            <a:spLocks/>
          </p:cNvSpPr>
          <p:nvPr/>
        </p:nvSpPr>
        <p:spPr>
          <a:xfrm>
            <a:off x="1600319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2E599-3882-4BEF-B01E-A197775E3094}"/>
              </a:ext>
            </a:extLst>
          </p:cNvPr>
          <p:cNvSpPr>
            <a:spLocks/>
          </p:cNvSpPr>
          <p:nvPr/>
        </p:nvSpPr>
        <p:spPr>
          <a:xfrm>
            <a:off x="2141710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3A772F-8D23-4B89-AC75-64F479929901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3779092" y="1849575"/>
            <a:ext cx="19460" cy="2787734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2630658-A507-4E54-B35F-37C0B3B971CE}"/>
              </a:ext>
            </a:extLst>
          </p:cNvPr>
          <p:cNvSpPr>
            <a:spLocks/>
          </p:cNvSpPr>
          <p:nvPr/>
        </p:nvSpPr>
        <p:spPr>
          <a:xfrm>
            <a:off x="3702894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E289D5-DE47-4B51-B701-DB7AE35D3FFB}"/>
              </a:ext>
            </a:extLst>
          </p:cNvPr>
          <p:cNvCxnSpPr>
            <a:cxnSpLocks/>
          </p:cNvCxnSpPr>
          <p:nvPr/>
        </p:nvCxnSpPr>
        <p:spPr>
          <a:xfrm flipV="1">
            <a:off x="2312982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D9CFA9-A4B6-4084-BF9D-3BF4756374CB}"/>
              </a:ext>
            </a:extLst>
          </p:cNvPr>
          <p:cNvSpPr txBox="1">
            <a:spLocks/>
          </p:cNvSpPr>
          <p:nvPr/>
        </p:nvSpPr>
        <p:spPr>
          <a:xfrm>
            <a:off x="2102129" y="2470151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883B87-FE5D-456C-874D-102630810CC9}"/>
              </a:ext>
            </a:extLst>
          </p:cNvPr>
          <p:cNvCxnSpPr>
            <a:cxnSpLocks/>
          </p:cNvCxnSpPr>
          <p:nvPr/>
        </p:nvCxnSpPr>
        <p:spPr>
          <a:xfrm>
            <a:off x="2286118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71B30F-5346-4C4C-B727-0873AF6F0FE5}"/>
              </a:ext>
            </a:extLst>
          </p:cNvPr>
          <p:cNvCxnSpPr>
            <a:cxnSpLocks/>
          </p:cNvCxnSpPr>
          <p:nvPr/>
        </p:nvCxnSpPr>
        <p:spPr>
          <a:xfrm>
            <a:off x="562991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02C1E-1519-4E36-8C9F-AEB1260E7211}"/>
              </a:ext>
            </a:extLst>
          </p:cNvPr>
          <p:cNvSpPr>
            <a:spLocks/>
          </p:cNvSpPr>
          <p:nvPr/>
        </p:nvSpPr>
        <p:spPr>
          <a:xfrm>
            <a:off x="3719141" y="2664819"/>
            <a:ext cx="152400" cy="35378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DFC7C-E6D4-4A3B-BAB6-9F5C4D8C9A83}"/>
              </a:ext>
            </a:extLst>
          </p:cNvPr>
          <p:cNvSpPr txBox="1">
            <a:spLocks/>
          </p:cNvSpPr>
          <p:nvPr/>
        </p:nvSpPr>
        <p:spPr>
          <a:xfrm>
            <a:off x="496706" y="1187605"/>
            <a:ext cx="14646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 (“add q/Some question …”)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D2F38-FC88-4070-9F9C-72186078CE92}"/>
              </a:ext>
            </a:extLst>
          </p:cNvPr>
          <p:cNvSpPr txBox="1">
            <a:spLocks/>
          </p:cNvSpPr>
          <p:nvPr/>
        </p:nvSpPr>
        <p:spPr>
          <a:xfrm>
            <a:off x="2205967" y="5998200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5D7FA-9FA7-44EB-AD56-695109DB1E8C}"/>
              </a:ext>
            </a:extLst>
          </p:cNvPr>
          <p:cNvSpPr txBox="1">
            <a:spLocks/>
          </p:cNvSpPr>
          <p:nvPr/>
        </p:nvSpPr>
        <p:spPr>
          <a:xfrm>
            <a:off x="1596433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EF8C88-55C0-4349-BAC2-353121F27354}"/>
              </a:ext>
            </a:extLst>
          </p:cNvPr>
          <p:cNvCxnSpPr>
            <a:cxnSpLocks/>
          </p:cNvCxnSpPr>
          <p:nvPr/>
        </p:nvCxnSpPr>
        <p:spPr>
          <a:xfrm>
            <a:off x="562986" y="2664821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200604-5D2B-49C7-B92E-F690FF4984EE}"/>
              </a:ext>
            </a:extLst>
          </p:cNvPr>
          <p:cNvCxnSpPr>
            <a:cxnSpLocks/>
          </p:cNvCxnSpPr>
          <p:nvPr/>
        </p:nvCxnSpPr>
        <p:spPr>
          <a:xfrm>
            <a:off x="533518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49C0D4-E32A-4AD5-B83A-D21AC6EDC908}"/>
              </a:ext>
            </a:extLst>
          </p:cNvPr>
          <p:cNvCxnSpPr>
            <a:cxnSpLocks/>
          </p:cNvCxnSpPr>
          <p:nvPr/>
        </p:nvCxnSpPr>
        <p:spPr>
          <a:xfrm>
            <a:off x="582734" y="6199753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AB132D-263C-4D2D-A19C-3E95F7D314CA}"/>
              </a:ext>
            </a:extLst>
          </p:cNvPr>
          <p:cNvCxnSpPr>
            <a:cxnSpLocks/>
          </p:cNvCxnSpPr>
          <p:nvPr/>
        </p:nvCxnSpPr>
        <p:spPr>
          <a:xfrm>
            <a:off x="-1828681" y="1497936"/>
            <a:ext cx="2239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58735-D994-427D-9739-E6F3F4DB72F5}"/>
              </a:ext>
            </a:extLst>
          </p:cNvPr>
          <p:cNvSpPr txBox="1">
            <a:spLocks/>
          </p:cNvSpPr>
          <p:nvPr/>
        </p:nvSpPr>
        <p:spPr>
          <a:xfrm>
            <a:off x="-2046922" y="1253186"/>
            <a:ext cx="235910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execute(“add q/Some question …”)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22D141-3A2A-4503-8F2A-8A406391ADF5}"/>
              </a:ext>
            </a:extLst>
          </p:cNvPr>
          <p:cNvSpPr>
            <a:spLocks/>
          </p:cNvSpPr>
          <p:nvPr/>
        </p:nvSpPr>
        <p:spPr>
          <a:xfrm>
            <a:off x="424082" y="1494251"/>
            <a:ext cx="137499" cy="49286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81EFA6-3260-4C88-BA67-DE112324C4CE}"/>
              </a:ext>
            </a:extLst>
          </p:cNvPr>
          <p:cNvCxnSpPr>
            <a:cxnSpLocks/>
          </p:cNvCxnSpPr>
          <p:nvPr/>
        </p:nvCxnSpPr>
        <p:spPr>
          <a:xfrm flipH="1">
            <a:off x="484882" y="1098551"/>
            <a:ext cx="31850" cy="5633528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ectangle 62">
            <a:extLst>
              <a:ext uri="{FF2B5EF4-FFF2-40B4-BE49-F238E27FC236}">
                <a16:creationId xmlns:a16="http://schemas.microsoft.com/office/drawing/2014/main" id="{BCEC716C-C261-4115-AC08-53CC28DB349C}"/>
              </a:ext>
            </a:extLst>
          </p:cNvPr>
          <p:cNvSpPr>
            <a:spLocks/>
          </p:cNvSpPr>
          <p:nvPr/>
        </p:nvSpPr>
        <p:spPr>
          <a:xfrm>
            <a:off x="3212991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20C4A205-0F73-41E2-868C-B29B8444DD44}"/>
              </a:ext>
            </a:extLst>
          </p:cNvPr>
          <p:cNvSpPr>
            <a:spLocks/>
          </p:cNvSpPr>
          <p:nvPr/>
        </p:nvSpPr>
        <p:spPr>
          <a:xfrm>
            <a:off x="4621598" y="348130"/>
            <a:ext cx="7337040" cy="6076934"/>
          </a:xfrm>
          <a:prstGeom prst="roundRect">
            <a:avLst>
              <a:gd name="adj" fmla="val 3484"/>
            </a:avLst>
          </a:prstGeom>
          <a:solidFill>
            <a:srgbClr val="F6D6F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4EE22D35-B351-49BB-9D4B-C1E969BE6113}"/>
              </a:ext>
            </a:extLst>
          </p:cNvPr>
          <p:cNvSpPr>
            <a:spLocks/>
          </p:cNvSpPr>
          <p:nvPr/>
        </p:nvSpPr>
        <p:spPr>
          <a:xfrm>
            <a:off x="4681483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3D9331-5767-4229-8FCA-CE2748AEDBAE}"/>
              </a:ext>
            </a:extLst>
          </p:cNvPr>
          <p:cNvCxnSpPr>
            <a:cxnSpLocks/>
          </p:cNvCxnSpPr>
          <p:nvPr/>
        </p:nvCxnSpPr>
        <p:spPr>
          <a:xfrm>
            <a:off x="5161773" y="1126644"/>
            <a:ext cx="0" cy="8122157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BE427C-3927-4991-9C29-1DB600A9DF57}"/>
              </a:ext>
            </a:extLst>
          </p:cNvPr>
          <p:cNvSpPr txBox="1">
            <a:spLocks/>
          </p:cNvSpPr>
          <p:nvPr/>
        </p:nvSpPr>
        <p:spPr>
          <a:xfrm>
            <a:off x="3607516" y="2682178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5">
                    <a:lumMod val="50000"/>
                  </a:schemeClr>
                </a:solidFill>
              </a:rPr>
              <a:t>addCard</a:t>
            </a:r>
            <a:r>
              <a:rPr lang="en-US" sz="1201" dirty="0">
                <a:solidFill>
                  <a:srgbClr val="7030A0"/>
                </a:solidFill>
              </a:rPr>
              <a:t>(card)</a:t>
            </a:r>
            <a:endParaRPr lang="en-US" sz="120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FD9E47-2C30-4969-A641-A415F73499EC}"/>
              </a:ext>
            </a:extLst>
          </p:cNvPr>
          <p:cNvSpPr>
            <a:spLocks/>
          </p:cNvSpPr>
          <p:nvPr/>
        </p:nvSpPr>
        <p:spPr>
          <a:xfrm>
            <a:off x="5058847" y="2891615"/>
            <a:ext cx="197175" cy="30976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8F7928-02C6-40BC-873A-82329A35F56A}"/>
              </a:ext>
            </a:extLst>
          </p:cNvPr>
          <p:cNvCxnSpPr>
            <a:cxnSpLocks/>
          </p:cNvCxnSpPr>
          <p:nvPr/>
        </p:nvCxnSpPr>
        <p:spPr>
          <a:xfrm>
            <a:off x="3857079" y="2908847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BA14B1-DCB2-4255-8F8C-96F420685AFE}"/>
              </a:ext>
            </a:extLst>
          </p:cNvPr>
          <p:cNvCxnSpPr>
            <a:cxnSpLocks/>
          </p:cNvCxnSpPr>
          <p:nvPr/>
        </p:nvCxnSpPr>
        <p:spPr>
          <a:xfrm>
            <a:off x="3871541" y="5971514"/>
            <a:ext cx="12070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5201054F-980C-4255-A395-D169E2049D8B}"/>
              </a:ext>
            </a:extLst>
          </p:cNvPr>
          <p:cNvSpPr>
            <a:spLocks/>
          </p:cNvSpPr>
          <p:nvPr/>
        </p:nvSpPr>
        <p:spPr>
          <a:xfrm>
            <a:off x="6765134" y="2069041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VersionedCardFolder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6" name="Curved Connector 12">
            <a:extLst>
              <a:ext uri="{FF2B5EF4-FFF2-40B4-BE49-F238E27FC236}">
                <a16:creationId xmlns:a16="http://schemas.microsoft.com/office/drawing/2014/main" id="{EA57267D-6049-4FAE-8111-895DFB5037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96593" y="5480027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84FF32-D0CE-4DD8-B87B-759D36619DB3}"/>
              </a:ext>
            </a:extLst>
          </p:cNvPr>
          <p:cNvCxnSpPr>
            <a:cxnSpLocks/>
          </p:cNvCxnSpPr>
          <p:nvPr/>
        </p:nvCxnSpPr>
        <p:spPr>
          <a:xfrm>
            <a:off x="5227740" y="3599717"/>
            <a:ext cx="21293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F709C8E-5688-4014-8862-92269AEDB9AF}"/>
              </a:ext>
            </a:extLst>
          </p:cNvPr>
          <p:cNvSpPr>
            <a:spLocks/>
          </p:cNvSpPr>
          <p:nvPr/>
        </p:nvSpPr>
        <p:spPr>
          <a:xfrm>
            <a:off x="7357044" y="3601721"/>
            <a:ext cx="197175" cy="17170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F482D9-0F12-42BE-B419-3E3FDF53AB0E}"/>
              </a:ext>
            </a:extLst>
          </p:cNvPr>
          <p:cNvCxnSpPr>
            <a:cxnSpLocks/>
          </p:cNvCxnSpPr>
          <p:nvPr/>
        </p:nvCxnSpPr>
        <p:spPr>
          <a:xfrm>
            <a:off x="5253760" y="5318732"/>
            <a:ext cx="21268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A1D618A-7ADD-4643-B9F8-3816E8180A90}"/>
              </a:ext>
            </a:extLst>
          </p:cNvPr>
          <p:cNvSpPr>
            <a:spLocks/>
          </p:cNvSpPr>
          <p:nvPr/>
        </p:nvSpPr>
        <p:spPr>
          <a:xfrm>
            <a:off x="5168177" y="5557436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690F1B-A6B7-48A8-88DE-C61717204B51}"/>
              </a:ext>
            </a:extLst>
          </p:cNvPr>
          <p:cNvSpPr txBox="1">
            <a:spLocks/>
          </p:cNvSpPr>
          <p:nvPr/>
        </p:nvSpPr>
        <p:spPr>
          <a:xfrm>
            <a:off x="5460168" y="5433718"/>
            <a:ext cx="138545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updateFilteredCard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45" name="Curved Connector 12">
            <a:extLst>
              <a:ext uri="{FF2B5EF4-FFF2-40B4-BE49-F238E27FC236}">
                <a16:creationId xmlns:a16="http://schemas.microsoft.com/office/drawing/2014/main" id="{58892CCA-83AE-49B9-88D4-864D316E37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9182" y="5827670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45F081-37E7-40C4-8E3D-4AD0D6753E00}"/>
              </a:ext>
            </a:extLst>
          </p:cNvPr>
          <p:cNvCxnSpPr>
            <a:cxnSpLocks/>
          </p:cNvCxnSpPr>
          <p:nvPr/>
        </p:nvCxnSpPr>
        <p:spPr>
          <a:xfrm flipH="1">
            <a:off x="7380592" y="2562548"/>
            <a:ext cx="55511" cy="6076940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Curved Connector 12">
            <a:extLst>
              <a:ext uri="{FF2B5EF4-FFF2-40B4-BE49-F238E27FC236}">
                <a16:creationId xmlns:a16="http://schemas.microsoft.com/office/drawing/2014/main" id="{98B0D61C-B7EC-4695-A24E-9A0B293FDF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5204" y="3068755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1E02D80-73AB-4B12-9CE4-548646A7CAD8}"/>
              </a:ext>
            </a:extLst>
          </p:cNvPr>
          <p:cNvSpPr>
            <a:spLocks/>
          </p:cNvSpPr>
          <p:nvPr/>
        </p:nvSpPr>
        <p:spPr>
          <a:xfrm>
            <a:off x="5136788" y="3146164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370620-51A6-4085-A526-FCC6D21BFF09}"/>
              </a:ext>
            </a:extLst>
          </p:cNvPr>
          <p:cNvSpPr txBox="1">
            <a:spLocks/>
          </p:cNvSpPr>
          <p:nvPr/>
        </p:nvSpPr>
        <p:spPr>
          <a:xfrm>
            <a:off x="5243665" y="2741699"/>
            <a:ext cx="2005531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getActiveVersionedCardFolder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53" name="Curved Connector 12">
            <a:extLst>
              <a:ext uri="{FF2B5EF4-FFF2-40B4-BE49-F238E27FC236}">
                <a16:creationId xmlns:a16="http://schemas.microsoft.com/office/drawing/2014/main" id="{A72AE546-D98A-4F08-92CE-259D3CE8BD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24420" y="3417867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8FF1627-C831-4683-99C2-C4E0FF7F14CB}"/>
              </a:ext>
            </a:extLst>
          </p:cNvPr>
          <p:cNvSpPr txBox="1">
            <a:spLocks/>
          </p:cNvSpPr>
          <p:nvPr/>
        </p:nvSpPr>
        <p:spPr>
          <a:xfrm>
            <a:off x="5931328" y="3349781"/>
            <a:ext cx="91429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addCard</a:t>
            </a:r>
            <a:r>
              <a:rPr lang="en-US" sz="1201" dirty="0">
                <a:solidFill>
                  <a:srgbClr val="7030A0"/>
                </a:solidFill>
              </a:rPr>
              <a:t>(card)</a:t>
            </a:r>
            <a:endParaRPr lang="en-US" sz="120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838C22-9536-467C-832E-E5372B01C4B6}"/>
              </a:ext>
            </a:extLst>
          </p:cNvPr>
          <p:cNvCxnSpPr>
            <a:cxnSpLocks/>
          </p:cNvCxnSpPr>
          <p:nvPr/>
        </p:nvCxnSpPr>
        <p:spPr>
          <a:xfrm>
            <a:off x="2213715" y="1098551"/>
            <a:ext cx="0" cy="815025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2">
            <a:extLst>
              <a:ext uri="{FF2B5EF4-FFF2-40B4-BE49-F238E27FC236}">
                <a16:creationId xmlns:a16="http://schemas.microsoft.com/office/drawing/2014/main" id="{82BEBD78-D670-40B8-B54D-1FF3F50BCFCE}"/>
              </a:ext>
            </a:extLst>
          </p:cNvPr>
          <p:cNvSpPr>
            <a:spLocks/>
          </p:cNvSpPr>
          <p:nvPr/>
        </p:nvSpPr>
        <p:spPr>
          <a:xfrm>
            <a:off x="8448978" y="2069041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cards:Unique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CardList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071293D-9034-4ECE-A759-2297E76346CC}"/>
              </a:ext>
            </a:extLst>
          </p:cNvPr>
          <p:cNvCxnSpPr>
            <a:cxnSpLocks/>
          </p:cNvCxnSpPr>
          <p:nvPr/>
        </p:nvCxnSpPr>
        <p:spPr>
          <a:xfrm flipH="1">
            <a:off x="9064436" y="2562548"/>
            <a:ext cx="55511" cy="6076940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6BE1BE1-7C81-487A-8335-CFA116BDE4DA}"/>
              </a:ext>
            </a:extLst>
          </p:cNvPr>
          <p:cNvSpPr>
            <a:spLocks/>
          </p:cNvSpPr>
          <p:nvPr/>
        </p:nvSpPr>
        <p:spPr>
          <a:xfrm>
            <a:off x="8993603" y="3741420"/>
            <a:ext cx="197175" cy="14325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C8E5BF-B775-4D2A-9EE0-50268D368F8B}"/>
              </a:ext>
            </a:extLst>
          </p:cNvPr>
          <p:cNvCxnSpPr>
            <a:cxnSpLocks/>
          </p:cNvCxnSpPr>
          <p:nvPr/>
        </p:nvCxnSpPr>
        <p:spPr>
          <a:xfrm>
            <a:off x="7554219" y="3736877"/>
            <a:ext cx="14393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0A1E42-2964-4F62-8469-3E7D2C07B55F}"/>
              </a:ext>
            </a:extLst>
          </p:cNvPr>
          <p:cNvCxnSpPr>
            <a:cxnSpLocks/>
          </p:cNvCxnSpPr>
          <p:nvPr/>
        </p:nvCxnSpPr>
        <p:spPr>
          <a:xfrm>
            <a:off x="7554219" y="5173952"/>
            <a:ext cx="14182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88785D3-15FD-43A3-AC1E-80AFFCAD518A}"/>
              </a:ext>
            </a:extLst>
          </p:cNvPr>
          <p:cNvSpPr txBox="1">
            <a:spLocks/>
          </p:cNvSpPr>
          <p:nvPr/>
        </p:nvSpPr>
        <p:spPr>
          <a:xfrm>
            <a:off x="8089193" y="3499701"/>
            <a:ext cx="40996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>
                <a:solidFill>
                  <a:srgbClr val="7030A0"/>
                </a:solidFill>
              </a:rPr>
              <a:t>add(p)</a:t>
            </a:r>
            <a:endParaRPr lang="en-US" sz="1201" dirty="0"/>
          </a:p>
        </p:txBody>
      </p:sp>
      <p:sp>
        <p:nvSpPr>
          <p:cNvPr id="69" name="Rectangle 62">
            <a:extLst>
              <a:ext uri="{FF2B5EF4-FFF2-40B4-BE49-F238E27FC236}">
                <a16:creationId xmlns:a16="http://schemas.microsoft.com/office/drawing/2014/main" id="{193D2A11-153C-44D0-AC14-D1E5D41C110C}"/>
              </a:ext>
            </a:extLst>
          </p:cNvPr>
          <p:cNvSpPr>
            <a:spLocks/>
          </p:cNvSpPr>
          <p:nvPr/>
        </p:nvSpPr>
        <p:spPr>
          <a:xfrm>
            <a:off x="9887239" y="2069041"/>
            <a:ext cx="1828171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internaList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ObservableList</a:t>
            </a:r>
            <a:r>
              <a:rPr lang="en-US" sz="1400" dirty="0">
                <a:solidFill>
                  <a:schemeClr val="bg1"/>
                </a:solidFill>
              </a:rPr>
              <a:t>&lt;Card&gt;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7DECBA-AAB8-4D54-8A58-40C0B0BA42F6}"/>
              </a:ext>
            </a:extLst>
          </p:cNvPr>
          <p:cNvCxnSpPr>
            <a:cxnSpLocks/>
          </p:cNvCxnSpPr>
          <p:nvPr/>
        </p:nvCxnSpPr>
        <p:spPr>
          <a:xfrm flipH="1">
            <a:off x="10582439" y="2562548"/>
            <a:ext cx="55511" cy="6076940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8ED6D69-FDD2-4CB7-B508-D74977899051}"/>
              </a:ext>
            </a:extLst>
          </p:cNvPr>
          <p:cNvSpPr>
            <a:spLocks/>
          </p:cNvSpPr>
          <p:nvPr/>
        </p:nvSpPr>
        <p:spPr>
          <a:xfrm>
            <a:off x="10511606" y="3886200"/>
            <a:ext cx="197175" cy="11353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3A863A-957B-4DAD-B07F-7A6D248F702B}"/>
              </a:ext>
            </a:extLst>
          </p:cNvPr>
          <p:cNvCxnSpPr>
            <a:cxnSpLocks/>
          </p:cNvCxnSpPr>
          <p:nvPr/>
        </p:nvCxnSpPr>
        <p:spPr>
          <a:xfrm>
            <a:off x="9063000" y="3886200"/>
            <a:ext cx="14393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2175D-F2CA-46CD-90A4-8D04DCCB84BC}"/>
              </a:ext>
            </a:extLst>
          </p:cNvPr>
          <p:cNvCxnSpPr>
            <a:cxnSpLocks/>
          </p:cNvCxnSpPr>
          <p:nvPr/>
        </p:nvCxnSpPr>
        <p:spPr>
          <a:xfrm>
            <a:off x="9190778" y="5021580"/>
            <a:ext cx="14182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35AEA6F-2E70-4A7A-962E-1C98EC5FB444}"/>
              </a:ext>
            </a:extLst>
          </p:cNvPr>
          <p:cNvSpPr txBox="1">
            <a:spLocks/>
          </p:cNvSpPr>
          <p:nvPr/>
        </p:nvSpPr>
        <p:spPr>
          <a:xfrm>
            <a:off x="9434146" y="3641404"/>
            <a:ext cx="70965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>
                <a:solidFill>
                  <a:srgbClr val="7030A0"/>
                </a:solidFill>
              </a:rPr>
              <a:t>add(</a:t>
            </a:r>
            <a:r>
              <a:rPr lang="en-US" sz="1201" dirty="0" err="1">
                <a:solidFill>
                  <a:srgbClr val="7030A0"/>
                </a:solidFill>
              </a:rPr>
              <a:t>toAdd</a:t>
            </a:r>
            <a:r>
              <a:rPr lang="en-US" sz="1201" dirty="0">
                <a:solidFill>
                  <a:srgbClr val="7030A0"/>
                </a:solidFill>
              </a:rPr>
              <a:t>)</a:t>
            </a:r>
            <a:endParaRPr lang="en-US" sz="1201" dirty="0"/>
          </a:p>
        </p:txBody>
      </p:sp>
    </p:spTree>
    <p:extLst>
      <p:ext uri="{BB962C8B-B14F-4D97-AF65-F5344CB8AC3E}">
        <p14:creationId xmlns:p14="http://schemas.microsoft.com/office/powerpoint/2010/main" val="218003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5</cp:revision>
  <dcterms:created xsi:type="dcterms:W3CDTF">2019-03-31T10:03:56Z</dcterms:created>
  <dcterms:modified xsi:type="dcterms:W3CDTF">2019-03-31T10:59:44Z</dcterms:modified>
</cp:coreProperties>
</file>