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56" d="100"/>
          <a:sy n="56" d="100"/>
        </p:scale>
        <p:origin x="1688" y="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67;p39">
            <a:extLst>
              <a:ext uri="{FF2B5EF4-FFF2-40B4-BE49-F238E27FC236}">
                <a16:creationId xmlns:a16="http://schemas.microsoft.com/office/drawing/2014/main" id="{7D91DF29-DFFF-498B-9E90-410BC602162B}"/>
              </a:ext>
            </a:extLst>
          </p:cNvPr>
          <p:cNvSpPr/>
          <p:nvPr/>
        </p:nvSpPr>
        <p:spPr>
          <a:xfrm>
            <a:off x="684927" y="1380922"/>
            <a:ext cx="7708500" cy="3773285"/>
          </a:xfrm>
          <a:prstGeom prst="roundRect">
            <a:avLst>
              <a:gd name="adj" fmla="val 3484"/>
            </a:avLst>
          </a:prstGeom>
          <a:solidFill>
            <a:srgbClr val="E5DFE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2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268;p39">
            <a:extLst>
              <a:ext uri="{FF2B5EF4-FFF2-40B4-BE49-F238E27FC236}">
                <a16:creationId xmlns:a16="http://schemas.microsoft.com/office/drawing/2014/main" id="{B59FD199-8AA7-482E-A035-06DD28464179}"/>
              </a:ext>
            </a:extLst>
          </p:cNvPr>
          <p:cNvSpPr/>
          <p:nvPr/>
        </p:nvSpPr>
        <p:spPr>
          <a:xfrm>
            <a:off x="2464992" y="3735008"/>
            <a:ext cx="916200" cy="4098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UserPrefs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269;p39">
            <a:extLst>
              <a:ext uri="{FF2B5EF4-FFF2-40B4-BE49-F238E27FC236}">
                <a16:creationId xmlns:a16="http://schemas.microsoft.com/office/drawing/2014/main" id="{358B84DE-A0D1-4DBC-9F9F-629E7804ABE2}"/>
              </a:ext>
            </a:extLst>
          </p:cNvPr>
          <p:cNvSpPr/>
          <p:nvPr/>
        </p:nvSpPr>
        <p:spPr>
          <a:xfrm rot="-5400000">
            <a:off x="1044152" y="3241598"/>
            <a:ext cx="1554000" cy="3621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ModelManager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Google Shape;270;p39">
            <a:extLst>
              <a:ext uri="{FF2B5EF4-FFF2-40B4-BE49-F238E27FC236}">
                <a16:creationId xmlns:a16="http://schemas.microsoft.com/office/drawing/2014/main" id="{B0AB9171-6B26-4876-AAE0-DEAC5D97156F}"/>
              </a:ext>
            </a:extLst>
          </p:cNvPr>
          <p:cNvCxnSpPr>
            <a:stCxn id="113" idx="1"/>
            <a:endCxn id="90" idx="2"/>
          </p:cNvCxnSpPr>
          <p:nvPr/>
        </p:nvCxnSpPr>
        <p:spPr>
          <a:xfrm rot="10800000" flipH="1">
            <a:off x="1993719" y="3249130"/>
            <a:ext cx="1249200" cy="288000"/>
          </a:xfrm>
          <a:prstGeom prst="bentConnector4">
            <a:avLst>
              <a:gd name="adj1" fmla="val -706"/>
              <a:gd name="adj2" fmla="val 41973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4" name="Google Shape;273;p39">
            <a:extLst>
              <a:ext uri="{FF2B5EF4-FFF2-40B4-BE49-F238E27FC236}">
                <a16:creationId xmlns:a16="http://schemas.microsoft.com/office/drawing/2014/main" id="{2A60276D-7440-4A10-B148-33F81AE991F7}"/>
              </a:ext>
            </a:extLst>
          </p:cNvPr>
          <p:cNvSpPr/>
          <p:nvPr/>
        </p:nvSpPr>
        <p:spPr>
          <a:xfrm rot="-5400000">
            <a:off x="452826" y="3271271"/>
            <a:ext cx="1292400" cy="3621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274;p39">
            <a:extLst>
              <a:ext uri="{FF2B5EF4-FFF2-40B4-BE49-F238E27FC236}">
                <a16:creationId xmlns:a16="http://schemas.microsoft.com/office/drawing/2014/main" id="{E703985A-02E9-4735-A8E7-CED7AE7CE98B}"/>
              </a:ext>
            </a:extLst>
          </p:cNvPr>
          <p:cNvSpPr/>
          <p:nvPr/>
        </p:nvSpPr>
        <p:spPr>
          <a:xfrm rot="-5400000">
            <a:off x="1224565" y="3363660"/>
            <a:ext cx="319500" cy="18300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275;p39">
            <a:extLst>
              <a:ext uri="{FF2B5EF4-FFF2-40B4-BE49-F238E27FC236}">
                <a16:creationId xmlns:a16="http://schemas.microsoft.com/office/drawing/2014/main" id="{496ED5F0-E7AA-4A38-8F66-630BCAA73706}"/>
              </a:ext>
            </a:extLst>
          </p:cNvPr>
          <p:cNvCxnSpPr>
            <a:stCxn id="89" idx="3"/>
            <a:endCxn id="71" idx="1"/>
          </p:cNvCxnSpPr>
          <p:nvPr/>
        </p:nvCxnSpPr>
        <p:spPr>
          <a:xfrm>
            <a:off x="2240110" y="3939903"/>
            <a:ext cx="225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" name="Google Shape;277;p39">
            <a:extLst>
              <a:ext uri="{FF2B5EF4-FFF2-40B4-BE49-F238E27FC236}">
                <a16:creationId xmlns:a16="http://schemas.microsoft.com/office/drawing/2014/main" id="{6AB5BC3D-90CC-40F4-A5F4-11A359F038DD}"/>
              </a:ext>
            </a:extLst>
          </p:cNvPr>
          <p:cNvCxnSpPr/>
          <p:nvPr/>
        </p:nvCxnSpPr>
        <p:spPr>
          <a:xfrm>
            <a:off x="467527" y="3453198"/>
            <a:ext cx="437700" cy="39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sm" len="sm"/>
            <a:tailEnd type="stealth" w="med" len="med"/>
          </a:ln>
        </p:spPr>
      </p:cxnSp>
      <p:cxnSp>
        <p:nvCxnSpPr>
          <p:cNvPr id="88" name="Google Shape;278;p39">
            <a:extLst>
              <a:ext uri="{FF2B5EF4-FFF2-40B4-BE49-F238E27FC236}">
                <a16:creationId xmlns:a16="http://schemas.microsoft.com/office/drawing/2014/main" id="{0DE4DDCC-62F1-47E7-BA39-329B40E5E446}"/>
              </a:ext>
            </a:extLst>
          </p:cNvPr>
          <p:cNvCxnSpPr/>
          <p:nvPr/>
        </p:nvCxnSpPr>
        <p:spPr>
          <a:xfrm>
            <a:off x="1475815" y="3455160"/>
            <a:ext cx="2352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9" name="Google Shape;276;p39">
            <a:extLst>
              <a:ext uri="{FF2B5EF4-FFF2-40B4-BE49-F238E27FC236}">
                <a16:creationId xmlns:a16="http://schemas.microsoft.com/office/drawing/2014/main" id="{ADE16B68-2173-4CB4-A614-9C1DAFB8C9BA}"/>
              </a:ext>
            </a:extLst>
          </p:cNvPr>
          <p:cNvSpPr/>
          <p:nvPr/>
        </p:nvSpPr>
        <p:spPr>
          <a:xfrm>
            <a:off x="1993730" y="3837456"/>
            <a:ext cx="246380" cy="20489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272;p39">
            <a:extLst>
              <a:ext uri="{FF2B5EF4-FFF2-40B4-BE49-F238E27FC236}">
                <a16:creationId xmlns:a16="http://schemas.microsoft.com/office/drawing/2014/main" id="{5696E9E6-096B-471B-A21C-56E9FD28F82E}"/>
              </a:ext>
            </a:extLst>
          </p:cNvPr>
          <p:cNvSpPr/>
          <p:nvPr/>
        </p:nvSpPr>
        <p:spPr>
          <a:xfrm>
            <a:off x="2464992" y="2853364"/>
            <a:ext cx="1555800" cy="3957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VersionedCardFolder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279;p39">
            <a:extLst>
              <a:ext uri="{FF2B5EF4-FFF2-40B4-BE49-F238E27FC236}">
                <a16:creationId xmlns:a16="http://schemas.microsoft.com/office/drawing/2014/main" id="{340F7FAE-32A4-4CBD-8C7F-D9CD59876C52}"/>
              </a:ext>
            </a:extLst>
          </p:cNvPr>
          <p:cNvCxnSpPr>
            <a:stCxn id="92" idx="3"/>
            <a:endCxn id="90" idx="1"/>
          </p:cNvCxnSpPr>
          <p:nvPr/>
        </p:nvCxnSpPr>
        <p:spPr>
          <a:xfrm>
            <a:off x="2255278" y="3038749"/>
            <a:ext cx="209700" cy="126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2" name="Google Shape;280;p39">
            <a:extLst>
              <a:ext uri="{FF2B5EF4-FFF2-40B4-BE49-F238E27FC236}">
                <a16:creationId xmlns:a16="http://schemas.microsoft.com/office/drawing/2014/main" id="{4D62B34B-7339-41F9-BA94-D612D5A1E19D}"/>
              </a:ext>
            </a:extLst>
          </p:cNvPr>
          <p:cNvSpPr/>
          <p:nvPr/>
        </p:nvSpPr>
        <p:spPr>
          <a:xfrm>
            <a:off x="2008898" y="2936301"/>
            <a:ext cx="246380" cy="20489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281;p39">
            <a:extLst>
              <a:ext uri="{FF2B5EF4-FFF2-40B4-BE49-F238E27FC236}">
                <a16:creationId xmlns:a16="http://schemas.microsoft.com/office/drawing/2014/main" id="{64305280-3AFC-44D8-B670-966EB2C834F5}"/>
              </a:ext>
            </a:extLst>
          </p:cNvPr>
          <p:cNvSpPr/>
          <p:nvPr/>
        </p:nvSpPr>
        <p:spPr>
          <a:xfrm>
            <a:off x="4414094" y="2853364"/>
            <a:ext cx="1207500" cy="4098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UniqueCardList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282;p39">
            <a:extLst>
              <a:ext uri="{FF2B5EF4-FFF2-40B4-BE49-F238E27FC236}">
                <a16:creationId xmlns:a16="http://schemas.microsoft.com/office/drawing/2014/main" id="{21A8615C-C0B9-474A-A206-ECC4851A4F2B}"/>
              </a:ext>
            </a:extLst>
          </p:cNvPr>
          <p:cNvSpPr/>
          <p:nvPr/>
        </p:nvSpPr>
        <p:spPr>
          <a:xfrm>
            <a:off x="4030323" y="2941252"/>
            <a:ext cx="246380" cy="204895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283;p39">
            <a:extLst>
              <a:ext uri="{FF2B5EF4-FFF2-40B4-BE49-F238E27FC236}">
                <a16:creationId xmlns:a16="http://schemas.microsoft.com/office/drawing/2014/main" id="{E0CB2261-1C3A-462E-BC16-8432C21B5F9F}"/>
              </a:ext>
            </a:extLst>
          </p:cNvPr>
          <p:cNvSpPr/>
          <p:nvPr/>
        </p:nvSpPr>
        <p:spPr>
          <a:xfrm>
            <a:off x="6106070" y="2867423"/>
            <a:ext cx="739200" cy="4098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Card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284;p39">
            <a:extLst>
              <a:ext uri="{FF2B5EF4-FFF2-40B4-BE49-F238E27FC236}">
                <a16:creationId xmlns:a16="http://schemas.microsoft.com/office/drawing/2014/main" id="{81D93225-015C-49BC-BCB3-C230880D402E}"/>
              </a:ext>
            </a:extLst>
          </p:cNvPr>
          <p:cNvSpPr/>
          <p:nvPr/>
        </p:nvSpPr>
        <p:spPr>
          <a:xfrm>
            <a:off x="5631234" y="2966239"/>
            <a:ext cx="246380" cy="20489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285;p39">
            <a:extLst>
              <a:ext uri="{FF2B5EF4-FFF2-40B4-BE49-F238E27FC236}">
                <a16:creationId xmlns:a16="http://schemas.microsoft.com/office/drawing/2014/main" id="{B9BD01E5-641D-4F8A-9151-81F5F46A67B0}"/>
              </a:ext>
            </a:extLst>
          </p:cNvPr>
          <p:cNvCxnSpPr>
            <a:stCxn id="96" idx="3"/>
            <a:endCxn id="95" idx="1"/>
          </p:cNvCxnSpPr>
          <p:nvPr/>
        </p:nvCxnSpPr>
        <p:spPr>
          <a:xfrm>
            <a:off x="5877614" y="3068687"/>
            <a:ext cx="228600" cy="3600"/>
          </a:xfrm>
          <a:prstGeom prst="bentConnector3">
            <a:avLst>
              <a:gd name="adj1" fmla="val 4996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1" name="Google Shape;286;p39">
            <a:extLst>
              <a:ext uri="{FF2B5EF4-FFF2-40B4-BE49-F238E27FC236}">
                <a16:creationId xmlns:a16="http://schemas.microsoft.com/office/drawing/2014/main" id="{648F1E9E-4DB6-4F4B-B5C3-4773812E87CE}"/>
              </a:ext>
            </a:extLst>
          </p:cNvPr>
          <p:cNvSpPr/>
          <p:nvPr/>
        </p:nvSpPr>
        <p:spPr>
          <a:xfrm>
            <a:off x="7535862" y="2520198"/>
            <a:ext cx="690000" cy="3375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287;p39">
            <a:extLst>
              <a:ext uri="{FF2B5EF4-FFF2-40B4-BE49-F238E27FC236}">
                <a16:creationId xmlns:a16="http://schemas.microsoft.com/office/drawing/2014/main" id="{6DE9F9B8-A60C-4AE7-973F-66F3BB581B19}"/>
              </a:ext>
            </a:extLst>
          </p:cNvPr>
          <p:cNvSpPr/>
          <p:nvPr/>
        </p:nvSpPr>
        <p:spPr>
          <a:xfrm>
            <a:off x="6866217" y="2973950"/>
            <a:ext cx="246380" cy="204895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288;p39">
            <a:extLst>
              <a:ext uri="{FF2B5EF4-FFF2-40B4-BE49-F238E27FC236}">
                <a16:creationId xmlns:a16="http://schemas.microsoft.com/office/drawing/2014/main" id="{F0E4B0F8-8501-4292-B099-AF05703D6181}"/>
              </a:ext>
            </a:extLst>
          </p:cNvPr>
          <p:cNvCxnSpPr/>
          <p:nvPr/>
        </p:nvCxnSpPr>
        <p:spPr>
          <a:xfrm rot="10800000" flipH="1">
            <a:off x="7112602" y="2688435"/>
            <a:ext cx="423300" cy="3876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4" name="Google Shape;289;p39">
            <a:extLst>
              <a:ext uri="{FF2B5EF4-FFF2-40B4-BE49-F238E27FC236}">
                <a16:creationId xmlns:a16="http://schemas.microsoft.com/office/drawing/2014/main" id="{500AAEC4-A947-4949-B00F-DF8084F7ED11}"/>
              </a:ext>
            </a:extLst>
          </p:cNvPr>
          <p:cNvSpPr/>
          <p:nvPr/>
        </p:nvSpPr>
        <p:spPr>
          <a:xfrm>
            <a:off x="7535862" y="2901883"/>
            <a:ext cx="690000" cy="3375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290;p39">
            <a:extLst>
              <a:ext uri="{FF2B5EF4-FFF2-40B4-BE49-F238E27FC236}">
                <a16:creationId xmlns:a16="http://schemas.microsoft.com/office/drawing/2014/main" id="{698EF549-9FC0-427B-B1F4-851ABAC83EBC}"/>
              </a:ext>
            </a:extLst>
          </p:cNvPr>
          <p:cNvCxnSpPr>
            <a:stCxn id="102" idx="3"/>
            <a:endCxn id="104" idx="1"/>
          </p:cNvCxnSpPr>
          <p:nvPr/>
        </p:nvCxnSpPr>
        <p:spPr>
          <a:xfrm rot="10800000" flipH="1">
            <a:off x="7112597" y="3070698"/>
            <a:ext cx="423300" cy="57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6" name="Google Shape;291;p39">
            <a:extLst>
              <a:ext uri="{FF2B5EF4-FFF2-40B4-BE49-F238E27FC236}">
                <a16:creationId xmlns:a16="http://schemas.microsoft.com/office/drawing/2014/main" id="{2AC71937-9BD5-4107-8941-838947B1600B}"/>
              </a:ext>
            </a:extLst>
          </p:cNvPr>
          <p:cNvSpPr/>
          <p:nvPr/>
        </p:nvSpPr>
        <p:spPr>
          <a:xfrm>
            <a:off x="7535862" y="3283568"/>
            <a:ext cx="690000" cy="3375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Hint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292;p39">
            <a:extLst>
              <a:ext uri="{FF2B5EF4-FFF2-40B4-BE49-F238E27FC236}">
                <a16:creationId xmlns:a16="http://schemas.microsoft.com/office/drawing/2014/main" id="{80797488-136A-49EE-9571-1109F229884B}"/>
              </a:ext>
            </a:extLst>
          </p:cNvPr>
          <p:cNvCxnSpPr>
            <a:cxnSpLocks/>
            <a:stCxn id="102" idx="3"/>
            <a:endCxn id="106" idx="1"/>
          </p:cNvCxnSpPr>
          <p:nvPr/>
        </p:nvCxnSpPr>
        <p:spPr>
          <a:xfrm>
            <a:off x="7112597" y="3076398"/>
            <a:ext cx="423300" cy="3759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9" name="Google Shape;293;p39">
            <a:extLst>
              <a:ext uri="{FF2B5EF4-FFF2-40B4-BE49-F238E27FC236}">
                <a16:creationId xmlns:a16="http://schemas.microsoft.com/office/drawing/2014/main" id="{C81CECFE-1E35-4F99-ADAA-DBE3956896C0}"/>
              </a:ext>
            </a:extLst>
          </p:cNvPr>
          <p:cNvSpPr/>
          <p:nvPr/>
        </p:nvSpPr>
        <p:spPr>
          <a:xfrm>
            <a:off x="7535862" y="3665251"/>
            <a:ext cx="690000" cy="3375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Option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294;p39">
            <a:extLst>
              <a:ext uri="{FF2B5EF4-FFF2-40B4-BE49-F238E27FC236}">
                <a16:creationId xmlns:a16="http://schemas.microsoft.com/office/drawing/2014/main" id="{83D568C1-16A7-4726-ACA9-F19A65315163}"/>
              </a:ext>
            </a:extLst>
          </p:cNvPr>
          <p:cNvCxnSpPr>
            <a:cxnSpLocks/>
            <a:stCxn id="102" idx="3"/>
            <a:endCxn id="109" idx="1"/>
          </p:cNvCxnSpPr>
          <p:nvPr/>
        </p:nvCxnSpPr>
        <p:spPr>
          <a:xfrm>
            <a:off x="7112597" y="3076398"/>
            <a:ext cx="423300" cy="7575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1" name="Google Shape;295;p39">
            <a:extLst>
              <a:ext uri="{FF2B5EF4-FFF2-40B4-BE49-F238E27FC236}">
                <a16:creationId xmlns:a16="http://schemas.microsoft.com/office/drawing/2014/main" id="{AA26DA64-20BD-4836-A785-C7244DA4778B}"/>
              </a:ext>
            </a:extLst>
          </p:cNvPr>
          <p:cNvSpPr/>
          <p:nvPr/>
        </p:nvSpPr>
        <p:spPr>
          <a:xfrm flipH="1">
            <a:off x="4870116" y="2254738"/>
            <a:ext cx="294600" cy="185700"/>
          </a:xfrm>
          <a:prstGeom prst="triangle">
            <a:avLst>
              <a:gd name="adj" fmla="val 50000"/>
            </a:avLst>
          </a:prstGeom>
          <a:solidFill>
            <a:srgbClr val="E5DFEC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296;p39">
            <a:extLst>
              <a:ext uri="{FF2B5EF4-FFF2-40B4-BE49-F238E27FC236}">
                <a16:creationId xmlns:a16="http://schemas.microsoft.com/office/drawing/2014/main" id="{23888941-84D0-449F-83C0-1FAB18456A00}"/>
              </a:ext>
            </a:extLst>
          </p:cNvPr>
          <p:cNvSpPr/>
          <p:nvPr/>
        </p:nvSpPr>
        <p:spPr>
          <a:xfrm>
            <a:off x="2489463" y="1811420"/>
            <a:ext cx="1506900" cy="4305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ReadOnlyCardFolder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271;p39">
            <a:extLst>
              <a:ext uri="{FF2B5EF4-FFF2-40B4-BE49-F238E27FC236}">
                <a16:creationId xmlns:a16="http://schemas.microsoft.com/office/drawing/2014/main" id="{4836B679-EB09-4C3E-AC86-AFF2239EA9E4}"/>
              </a:ext>
            </a:extLst>
          </p:cNvPr>
          <p:cNvSpPr txBox="1"/>
          <p:nvPr/>
        </p:nvSpPr>
        <p:spPr>
          <a:xfrm>
            <a:off x="1993719" y="3400780"/>
            <a:ext cx="104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filtered list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297;p39">
            <a:extLst>
              <a:ext uri="{FF2B5EF4-FFF2-40B4-BE49-F238E27FC236}">
                <a16:creationId xmlns:a16="http://schemas.microsoft.com/office/drawing/2014/main" id="{01271B8A-B7DD-435E-BCDB-C20BB6722810}"/>
              </a:ext>
            </a:extLst>
          </p:cNvPr>
          <p:cNvSpPr/>
          <p:nvPr/>
        </p:nvSpPr>
        <p:spPr>
          <a:xfrm>
            <a:off x="929564" y="1817416"/>
            <a:ext cx="1113300" cy="4098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Observable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298;p39">
            <a:extLst>
              <a:ext uri="{FF2B5EF4-FFF2-40B4-BE49-F238E27FC236}">
                <a16:creationId xmlns:a16="http://schemas.microsoft.com/office/drawing/2014/main" id="{5BAFE7DF-D023-4707-BE98-677F276BC90F}"/>
              </a:ext>
            </a:extLst>
          </p:cNvPr>
          <p:cNvCxnSpPr>
            <a:stCxn id="74" idx="3"/>
            <a:endCxn id="133" idx="3"/>
          </p:cNvCxnSpPr>
          <p:nvPr/>
        </p:nvCxnSpPr>
        <p:spPr>
          <a:xfrm rot="-5400000">
            <a:off x="1087926" y="2474321"/>
            <a:ext cx="342900" cy="320700"/>
          </a:xfrm>
          <a:prstGeom prst="bentConnector3">
            <a:avLst>
              <a:gd name="adj1" fmla="val 49996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med" len="med"/>
          </a:ln>
        </p:spPr>
      </p:cxnSp>
      <p:sp>
        <p:nvSpPr>
          <p:cNvPr id="117" name="Google Shape;300;p39">
            <a:extLst>
              <a:ext uri="{FF2B5EF4-FFF2-40B4-BE49-F238E27FC236}">
                <a16:creationId xmlns:a16="http://schemas.microsoft.com/office/drawing/2014/main" id="{79C80EAF-B34F-4C07-A006-79A4E88BFF0B}"/>
              </a:ext>
            </a:extLst>
          </p:cNvPr>
          <p:cNvSpPr txBox="1"/>
          <p:nvPr/>
        </p:nvSpPr>
        <p:spPr>
          <a:xfrm>
            <a:off x="4139926" y="3166907"/>
            <a:ext cx="1974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301;p39">
            <a:extLst>
              <a:ext uri="{FF2B5EF4-FFF2-40B4-BE49-F238E27FC236}">
                <a16:creationId xmlns:a16="http://schemas.microsoft.com/office/drawing/2014/main" id="{EC25C8F8-4ADF-4CC6-BB5D-11B5068EB3A5}"/>
              </a:ext>
            </a:extLst>
          </p:cNvPr>
          <p:cNvSpPr txBox="1"/>
          <p:nvPr/>
        </p:nvSpPr>
        <p:spPr>
          <a:xfrm>
            <a:off x="5919841" y="3150880"/>
            <a:ext cx="1974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302;p39">
            <a:extLst>
              <a:ext uri="{FF2B5EF4-FFF2-40B4-BE49-F238E27FC236}">
                <a16:creationId xmlns:a16="http://schemas.microsoft.com/office/drawing/2014/main" id="{233C0CAC-8F1B-4D72-ADAC-07A8C9A3D6C8}"/>
              </a:ext>
            </a:extLst>
          </p:cNvPr>
          <p:cNvSpPr txBox="1"/>
          <p:nvPr/>
        </p:nvSpPr>
        <p:spPr>
          <a:xfrm>
            <a:off x="2163787" y="2811210"/>
            <a:ext cx="283800" cy="1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1..n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303;p39">
            <a:extLst>
              <a:ext uri="{FF2B5EF4-FFF2-40B4-BE49-F238E27FC236}">
                <a16:creationId xmlns:a16="http://schemas.microsoft.com/office/drawing/2014/main" id="{C7C71B8A-92B4-45B8-AA21-E977E7862BB6}"/>
              </a:ext>
            </a:extLst>
          </p:cNvPr>
          <p:cNvSpPr txBox="1"/>
          <p:nvPr/>
        </p:nvSpPr>
        <p:spPr>
          <a:xfrm>
            <a:off x="2261364" y="3976677"/>
            <a:ext cx="1974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304;p39">
            <a:extLst>
              <a:ext uri="{FF2B5EF4-FFF2-40B4-BE49-F238E27FC236}">
                <a16:creationId xmlns:a16="http://schemas.microsoft.com/office/drawing/2014/main" id="{E19C9DF1-8279-4A06-9C4F-4FE683EFA2BC}"/>
              </a:ext>
            </a:extLst>
          </p:cNvPr>
          <p:cNvSpPr txBox="1"/>
          <p:nvPr/>
        </p:nvSpPr>
        <p:spPr>
          <a:xfrm>
            <a:off x="3276453" y="3277222"/>
            <a:ext cx="1974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305;p39">
            <a:extLst>
              <a:ext uri="{FF2B5EF4-FFF2-40B4-BE49-F238E27FC236}">
                <a16:creationId xmlns:a16="http://schemas.microsoft.com/office/drawing/2014/main" id="{B1B4F10C-7062-4C4F-A867-C5A3546307EB}"/>
              </a:ext>
            </a:extLst>
          </p:cNvPr>
          <p:cNvSpPr/>
          <p:nvPr/>
        </p:nvSpPr>
        <p:spPr>
          <a:xfrm>
            <a:off x="4413686" y="1824248"/>
            <a:ext cx="1207500" cy="4305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CardFolder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306;p39">
            <a:extLst>
              <a:ext uri="{FF2B5EF4-FFF2-40B4-BE49-F238E27FC236}">
                <a16:creationId xmlns:a16="http://schemas.microsoft.com/office/drawing/2014/main" id="{C89DFF6C-EE7F-4A64-A014-8FBB24AA85C8}"/>
              </a:ext>
            </a:extLst>
          </p:cNvPr>
          <p:cNvCxnSpPr>
            <a:stCxn id="94" idx="1"/>
            <a:endCxn id="93" idx="1"/>
          </p:cNvCxnSpPr>
          <p:nvPr/>
        </p:nvCxnSpPr>
        <p:spPr>
          <a:xfrm>
            <a:off x="4030323" y="3043700"/>
            <a:ext cx="383700" cy="147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9" name="Google Shape;307;p39">
            <a:extLst>
              <a:ext uri="{FF2B5EF4-FFF2-40B4-BE49-F238E27FC236}">
                <a16:creationId xmlns:a16="http://schemas.microsoft.com/office/drawing/2014/main" id="{C35B2F15-3D8E-42E8-B882-897EF741F10C}"/>
              </a:ext>
            </a:extLst>
          </p:cNvPr>
          <p:cNvSpPr/>
          <p:nvPr/>
        </p:nvSpPr>
        <p:spPr>
          <a:xfrm rot="-5400000">
            <a:off x="3933951" y="1928861"/>
            <a:ext cx="320400" cy="195600"/>
          </a:xfrm>
          <a:prstGeom prst="triangle">
            <a:avLst>
              <a:gd name="adj" fmla="val 44517"/>
            </a:avLst>
          </a:prstGeom>
          <a:solidFill>
            <a:srgbClr val="E5DFEC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308;p39">
            <a:extLst>
              <a:ext uri="{FF2B5EF4-FFF2-40B4-BE49-F238E27FC236}">
                <a16:creationId xmlns:a16="http://schemas.microsoft.com/office/drawing/2014/main" id="{8C3DBA24-4388-4830-9E2F-BF5BD73F217E}"/>
              </a:ext>
            </a:extLst>
          </p:cNvPr>
          <p:cNvSpPr/>
          <p:nvPr/>
        </p:nvSpPr>
        <p:spPr>
          <a:xfrm>
            <a:off x="3940476" y="3732200"/>
            <a:ext cx="1350300" cy="4098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ReadOnlyUserPrefs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309;p39">
            <a:extLst>
              <a:ext uri="{FF2B5EF4-FFF2-40B4-BE49-F238E27FC236}">
                <a16:creationId xmlns:a16="http://schemas.microsoft.com/office/drawing/2014/main" id="{C2578608-F60E-4177-995A-5C938AFC29B5}"/>
              </a:ext>
            </a:extLst>
          </p:cNvPr>
          <p:cNvSpPr/>
          <p:nvPr/>
        </p:nvSpPr>
        <p:spPr>
          <a:xfrm rot="5400000" flipH="1">
            <a:off x="3664625" y="3810651"/>
            <a:ext cx="320400" cy="231300"/>
          </a:xfrm>
          <a:prstGeom prst="triangle">
            <a:avLst>
              <a:gd name="adj" fmla="val 44517"/>
            </a:avLst>
          </a:prstGeom>
          <a:solidFill>
            <a:srgbClr val="E5DFEC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310;p39">
            <a:extLst>
              <a:ext uri="{FF2B5EF4-FFF2-40B4-BE49-F238E27FC236}">
                <a16:creationId xmlns:a16="http://schemas.microsoft.com/office/drawing/2014/main" id="{BC3298DB-9B7C-4E34-9256-A96553CA2D3E}"/>
              </a:ext>
            </a:extLst>
          </p:cNvPr>
          <p:cNvCxnSpPr>
            <a:stCxn id="131" idx="3"/>
            <a:endCxn id="71" idx="3"/>
          </p:cNvCxnSpPr>
          <p:nvPr/>
        </p:nvCxnSpPr>
        <p:spPr>
          <a:xfrm rot="10800000">
            <a:off x="3381275" y="3939969"/>
            <a:ext cx="327900" cy="3900"/>
          </a:xfrm>
          <a:prstGeom prst="bentConnector3">
            <a:avLst>
              <a:gd name="adj1" fmla="val 50016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33" name="Google Shape;299;p39">
            <a:extLst>
              <a:ext uri="{FF2B5EF4-FFF2-40B4-BE49-F238E27FC236}">
                <a16:creationId xmlns:a16="http://schemas.microsoft.com/office/drawing/2014/main" id="{E69419BA-C841-4BC6-8D9F-A6E79CD765E3}"/>
              </a:ext>
            </a:extLst>
          </p:cNvPr>
          <p:cNvSpPr/>
          <p:nvPr/>
        </p:nvSpPr>
        <p:spPr>
          <a:xfrm flipH="1">
            <a:off x="1263750" y="2231947"/>
            <a:ext cx="320400" cy="231300"/>
          </a:xfrm>
          <a:prstGeom prst="triangle">
            <a:avLst>
              <a:gd name="adj" fmla="val 51294"/>
            </a:avLst>
          </a:prstGeom>
          <a:solidFill>
            <a:srgbClr val="E5DFEC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312;p39">
            <a:extLst>
              <a:ext uri="{FF2B5EF4-FFF2-40B4-BE49-F238E27FC236}">
                <a16:creationId xmlns:a16="http://schemas.microsoft.com/office/drawing/2014/main" id="{9D757F9D-3B05-4E4D-8993-0C3FE6C5F5FD}"/>
              </a:ext>
            </a:extLst>
          </p:cNvPr>
          <p:cNvSpPr txBox="1"/>
          <p:nvPr/>
        </p:nvSpPr>
        <p:spPr>
          <a:xfrm>
            <a:off x="5888577" y="3350162"/>
            <a:ext cx="3279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1..n</a:t>
            </a:r>
            <a:endParaRPr sz="11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313;p39">
            <a:extLst>
              <a:ext uri="{FF2B5EF4-FFF2-40B4-BE49-F238E27FC236}">
                <a16:creationId xmlns:a16="http://schemas.microsoft.com/office/drawing/2014/main" id="{3714D016-A5D3-4430-973D-B96BA5145BCD}"/>
              </a:ext>
            </a:extLst>
          </p:cNvPr>
          <p:cNvSpPr txBox="1"/>
          <p:nvPr/>
        </p:nvSpPr>
        <p:spPr>
          <a:xfrm rot="1981">
            <a:off x="4726321" y="4099684"/>
            <a:ext cx="1428955" cy="25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filtered lists</a:t>
            </a:r>
            <a:endParaRPr sz="11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314;p39">
            <a:extLst>
              <a:ext uri="{FF2B5EF4-FFF2-40B4-BE49-F238E27FC236}">
                <a16:creationId xmlns:a16="http://schemas.microsoft.com/office/drawing/2014/main" id="{F27EECE0-680A-4FAC-9B95-DE7736ACC581}"/>
              </a:ext>
            </a:extLst>
          </p:cNvPr>
          <p:cNvSpPr txBox="1"/>
          <p:nvPr/>
        </p:nvSpPr>
        <p:spPr>
          <a:xfrm>
            <a:off x="7354823" y="3871873"/>
            <a:ext cx="147600" cy="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315;p39">
            <a:extLst>
              <a:ext uri="{FF2B5EF4-FFF2-40B4-BE49-F238E27FC236}">
                <a16:creationId xmlns:a16="http://schemas.microsoft.com/office/drawing/2014/main" id="{DC5D0A70-09D5-4F76-9043-9D5058BD8796}"/>
              </a:ext>
            </a:extLst>
          </p:cNvPr>
          <p:cNvCxnSpPr>
            <a:stCxn id="111" idx="3"/>
            <a:endCxn id="90" idx="0"/>
          </p:cNvCxnSpPr>
          <p:nvPr/>
        </p:nvCxnSpPr>
        <p:spPr>
          <a:xfrm rot="5400000">
            <a:off x="3923766" y="1759588"/>
            <a:ext cx="412800" cy="1774500"/>
          </a:xfrm>
          <a:prstGeom prst="bentConnector3">
            <a:avLst>
              <a:gd name="adj1" fmla="val 50015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dot"/>
            <a:round/>
            <a:headEnd type="none" w="sm" len="sm"/>
            <a:tailEnd type="none" w="med" len="med"/>
          </a:ln>
        </p:spPr>
      </p:cxnSp>
      <p:cxnSp>
        <p:nvCxnSpPr>
          <p:cNvPr id="138" name="Google Shape;316;p39">
            <a:extLst>
              <a:ext uri="{FF2B5EF4-FFF2-40B4-BE49-F238E27FC236}">
                <a16:creationId xmlns:a16="http://schemas.microsoft.com/office/drawing/2014/main" id="{EF82B3E1-9CC6-42E0-BE5E-E06B4169898C}"/>
              </a:ext>
            </a:extLst>
          </p:cNvPr>
          <p:cNvCxnSpPr>
            <a:stCxn id="129" idx="3"/>
            <a:endCxn id="127" idx="1"/>
          </p:cNvCxnSpPr>
          <p:nvPr/>
        </p:nvCxnSpPr>
        <p:spPr>
          <a:xfrm rot="10800000" flipH="1">
            <a:off x="4191951" y="2039428"/>
            <a:ext cx="221700" cy="480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9" name="Google Shape;318;p39">
            <a:extLst>
              <a:ext uri="{FF2B5EF4-FFF2-40B4-BE49-F238E27FC236}">
                <a16:creationId xmlns:a16="http://schemas.microsoft.com/office/drawing/2014/main" id="{2F52ABDB-FF23-4B95-8FD7-B9E140F123A8}"/>
              </a:ext>
            </a:extLst>
          </p:cNvPr>
          <p:cNvSpPr/>
          <p:nvPr/>
        </p:nvSpPr>
        <p:spPr>
          <a:xfrm rot="-5400000" flipH="1">
            <a:off x="2018002" y="1913120"/>
            <a:ext cx="320400" cy="231300"/>
          </a:xfrm>
          <a:prstGeom prst="triangle">
            <a:avLst>
              <a:gd name="adj" fmla="val 51294"/>
            </a:avLst>
          </a:prstGeom>
          <a:solidFill>
            <a:srgbClr val="E5DFEC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319;p39">
            <a:extLst>
              <a:ext uri="{FF2B5EF4-FFF2-40B4-BE49-F238E27FC236}">
                <a16:creationId xmlns:a16="http://schemas.microsoft.com/office/drawing/2014/main" id="{6FD65557-D174-45DF-9388-60AA5F12D16D}"/>
              </a:ext>
            </a:extLst>
          </p:cNvPr>
          <p:cNvCxnSpPr>
            <a:cxnSpLocks/>
          </p:cNvCxnSpPr>
          <p:nvPr/>
        </p:nvCxnSpPr>
        <p:spPr>
          <a:xfrm>
            <a:off x="1821152" y="4199648"/>
            <a:ext cx="0" cy="71864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320;p39">
            <a:extLst>
              <a:ext uri="{FF2B5EF4-FFF2-40B4-BE49-F238E27FC236}">
                <a16:creationId xmlns:a16="http://schemas.microsoft.com/office/drawing/2014/main" id="{B24E44BE-3B30-439F-BA76-96430A0CFBBC}"/>
              </a:ext>
            </a:extLst>
          </p:cNvPr>
          <p:cNvCxnSpPr>
            <a:cxnSpLocks/>
          </p:cNvCxnSpPr>
          <p:nvPr/>
        </p:nvCxnSpPr>
        <p:spPr>
          <a:xfrm flipH="1">
            <a:off x="1831950" y="4625136"/>
            <a:ext cx="4646836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321;p39">
            <a:extLst>
              <a:ext uri="{FF2B5EF4-FFF2-40B4-BE49-F238E27FC236}">
                <a16:creationId xmlns:a16="http://schemas.microsoft.com/office/drawing/2014/main" id="{8B924D58-1C6F-4CCA-8E19-287CAF65CA52}"/>
              </a:ext>
            </a:extLst>
          </p:cNvPr>
          <p:cNvCxnSpPr>
            <a:cxnSpLocks/>
          </p:cNvCxnSpPr>
          <p:nvPr/>
        </p:nvCxnSpPr>
        <p:spPr>
          <a:xfrm flipV="1">
            <a:off x="6236731" y="3291823"/>
            <a:ext cx="0" cy="105342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3" name="Google Shape;322;p39">
            <a:extLst>
              <a:ext uri="{FF2B5EF4-FFF2-40B4-BE49-F238E27FC236}">
                <a16:creationId xmlns:a16="http://schemas.microsoft.com/office/drawing/2014/main" id="{CE6EBD62-BAAB-42AE-8C33-0CAC2103C2E7}"/>
              </a:ext>
            </a:extLst>
          </p:cNvPr>
          <p:cNvSpPr txBox="1"/>
          <p:nvPr/>
        </p:nvSpPr>
        <p:spPr>
          <a:xfrm rot="1981">
            <a:off x="3813584" y="4347318"/>
            <a:ext cx="2430297" cy="29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observable list</a:t>
            </a:r>
            <a:endParaRPr sz="11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323;p39">
            <a:extLst>
              <a:ext uri="{FF2B5EF4-FFF2-40B4-BE49-F238E27FC236}">
                <a16:creationId xmlns:a16="http://schemas.microsoft.com/office/drawing/2014/main" id="{3CDB19EF-8FEB-44A7-9026-0FC01E9A8DA3}"/>
              </a:ext>
            </a:extLst>
          </p:cNvPr>
          <p:cNvSpPr txBox="1"/>
          <p:nvPr/>
        </p:nvSpPr>
        <p:spPr>
          <a:xfrm>
            <a:off x="6667441" y="3357636"/>
            <a:ext cx="3279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324;p39">
            <a:extLst>
              <a:ext uri="{FF2B5EF4-FFF2-40B4-BE49-F238E27FC236}">
                <a16:creationId xmlns:a16="http://schemas.microsoft.com/office/drawing/2014/main" id="{A3929C57-2133-4056-A5CC-1C8D9D49A8C7}"/>
              </a:ext>
            </a:extLst>
          </p:cNvPr>
          <p:cNvSpPr/>
          <p:nvPr/>
        </p:nvSpPr>
        <p:spPr>
          <a:xfrm>
            <a:off x="7535862" y="4046926"/>
            <a:ext cx="690000" cy="3375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Score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327;p39">
            <a:extLst>
              <a:ext uri="{FF2B5EF4-FFF2-40B4-BE49-F238E27FC236}">
                <a16:creationId xmlns:a16="http://schemas.microsoft.com/office/drawing/2014/main" id="{9A9BD54F-5737-4231-B36E-958BBA78AED9}"/>
              </a:ext>
            </a:extLst>
          </p:cNvPr>
          <p:cNvCxnSpPr>
            <a:endCxn id="145" idx="1"/>
          </p:cNvCxnSpPr>
          <p:nvPr/>
        </p:nvCxnSpPr>
        <p:spPr>
          <a:xfrm>
            <a:off x="7316562" y="4215676"/>
            <a:ext cx="2193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7" name="Google Shape;328;p39">
            <a:extLst>
              <a:ext uri="{FF2B5EF4-FFF2-40B4-BE49-F238E27FC236}">
                <a16:creationId xmlns:a16="http://schemas.microsoft.com/office/drawing/2014/main" id="{D98654DD-2F3F-4A68-9CEA-87F6BCF4B302}"/>
              </a:ext>
            </a:extLst>
          </p:cNvPr>
          <p:cNvCxnSpPr>
            <a:cxnSpLocks/>
          </p:cNvCxnSpPr>
          <p:nvPr/>
        </p:nvCxnSpPr>
        <p:spPr>
          <a:xfrm flipH="1">
            <a:off x="1827769" y="4903012"/>
            <a:ext cx="4887699" cy="15276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329;p39">
            <a:extLst>
              <a:ext uri="{FF2B5EF4-FFF2-40B4-BE49-F238E27FC236}">
                <a16:creationId xmlns:a16="http://schemas.microsoft.com/office/drawing/2014/main" id="{4E1285C7-A54A-458B-9999-E7ED5F143B27}"/>
              </a:ext>
            </a:extLst>
          </p:cNvPr>
          <p:cNvCxnSpPr>
            <a:cxnSpLocks/>
          </p:cNvCxnSpPr>
          <p:nvPr/>
        </p:nvCxnSpPr>
        <p:spPr>
          <a:xfrm flipV="1">
            <a:off x="6707343" y="3283550"/>
            <a:ext cx="1" cy="1615408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9" name="Google Shape;330;p39">
            <a:extLst>
              <a:ext uri="{FF2B5EF4-FFF2-40B4-BE49-F238E27FC236}">
                <a16:creationId xmlns:a16="http://schemas.microsoft.com/office/drawing/2014/main" id="{BA00D055-6529-42BF-9237-569D748670B8}"/>
              </a:ext>
            </a:extLst>
          </p:cNvPr>
          <p:cNvSpPr txBox="1"/>
          <p:nvPr/>
        </p:nvSpPr>
        <p:spPr>
          <a:xfrm rot="1049">
            <a:off x="3886241" y="4648593"/>
            <a:ext cx="2576354" cy="27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simple object property</a:t>
            </a:r>
            <a:endParaRPr sz="11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331;p39">
            <a:extLst>
              <a:ext uri="{FF2B5EF4-FFF2-40B4-BE49-F238E27FC236}">
                <a16:creationId xmlns:a16="http://schemas.microsoft.com/office/drawing/2014/main" id="{A125424D-2FC3-49F6-AE26-BE479FACDC7C}"/>
              </a:ext>
            </a:extLst>
          </p:cNvPr>
          <p:cNvSpPr txBox="1"/>
          <p:nvPr/>
        </p:nvSpPr>
        <p:spPr>
          <a:xfrm>
            <a:off x="6396258" y="3345211"/>
            <a:ext cx="3279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9E77884-9688-4472-AB03-2DC514EC315F}"/>
              </a:ext>
            </a:extLst>
          </p:cNvPr>
          <p:cNvCxnSpPr>
            <a:cxnSpLocks/>
          </p:cNvCxnSpPr>
          <p:nvPr/>
        </p:nvCxnSpPr>
        <p:spPr>
          <a:xfrm>
            <a:off x="1827769" y="4345243"/>
            <a:ext cx="4408962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oogle Shape;329;p39">
            <a:extLst>
              <a:ext uri="{FF2B5EF4-FFF2-40B4-BE49-F238E27FC236}">
                <a16:creationId xmlns:a16="http://schemas.microsoft.com/office/drawing/2014/main" id="{E242202A-387A-4311-B41F-5680FA6D3F2D}"/>
              </a:ext>
            </a:extLst>
          </p:cNvPr>
          <p:cNvCxnSpPr>
            <a:cxnSpLocks/>
          </p:cNvCxnSpPr>
          <p:nvPr/>
        </p:nvCxnSpPr>
        <p:spPr>
          <a:xfrm flipV="1">
            <a:off x="6471313" y="3277515"/>
            <a:ext cx="1" cy="134762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3" name="Google Shape;320;p39">
            <a:extLst>
              <a:ext uri="{FF2B5EF4-FFF2-40B4-BE49-F238E27FC236}">
                <a16:creationId xmlns:a16="http://schemas.microsoft.com/office/drawing/2014/main" id="{E603F8F6-3527-46FB-8EBF-0DBB5D60D200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2292209" y="2026670"/>
            <a:ext cx="197254" cy="210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320;p39">
            <a:extLst>
              <a:ext uri="{FF2B5EF4-FFF2-40B4-BE49-F238E27FC236}">
                <a16:creationId xmlns:a16="http://schemas.microsoft.com/office/drawing/2014/main" id="{9CF813BB-86F6-4B9C-8280-53B5F090B9EE}"/>
              </a:ext>
            </a:extLst>
          </p:cNvPr>
          <p:cNvCxnSpPr>
            <a:cxnSpLocks/>
          </p:cNvCxnSpPr>
          <p:nvPr/>
        </p:nvCxnSpPr>
        <p:spPr>
          <a:xfrm flipV="1">
            <a:off x="7324247" y="3748378"/>
            <a:ext cx="0" cy="478046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800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On-screen Show (4:3)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2019-03-31T04:10:43Z</dcterms:modified>
</cp:coreProperties>
</file>