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68" r:id="rId5"/>
  </p:sldIdLst>
  <p:sldSz cx="16511588" cy="16217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9" userDrawn="1">
          <p15:clr>
            <a:srgbClr val="A4A3A4"/>
          </p15:clr>
        </p15:guide>
        <p15:guide id="2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E46C0A"/>
    <a:srgbClr val="7030A0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howGuides="1">
      <p:cViewPr varScale="1">
        <p:scale>
          <a:sx n="47" d="100"/>
          <a:sy n="47" d="100"/>
        </p:scale>
        <p:origin x="3072" y="82"/>
      </p:cViewPr>
      <p:guideLst>
        <p:guide orient="horz" pos="3519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4338" y="685800"/>
            <a:ext cx="348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370" y="5038070"/>
            <a:ext cx="14034850" cy="3476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739" y="9190146"/>
            <a:ext cx="11558113" cy="41445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70905" y="649478"/>
            <a:ext cx="3715107" cy="13837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83" y="649478"/>
            <a:ext cx="10870129" cy="13837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302" y="10421513"/>
            <a:ext cx="14034850" cy="32210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302" y="6873838"/>
            <a:ext cx="14034850" cy="35476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79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392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7" y="3630261"/>
            <a:ext cx="7295485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587" y="5143176"/>
            <a:ext cx="7295485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7666" y="3630261"/>
            <a:ext cx="7298351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7666" y="5143176"/>
            <a:ext cx="7298351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85" y="645717"/>
            <a:ext cx="5432199" cy="27480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579" y="645721"/>
            <a:ext cx="9230437" cy="13841528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85" y="3393758"/>
            <a:ext cx="5432199" cy="11093495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92" y="11352532"/>
            <a:ext cx="9906953" cy="134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6392" y="1449099"/>
            <a:ext cx="9906953" cy="9730740"/>
          </a:xfrm>
        </p:spPr>
        <p:txBody>
          <a:bodyPr/>
          <a:lstStyle>
            <a:lvl1pPr marL="0" indent="0">
              <a:buNone/>
              <a:defRPr sz="3201"/>
            </a:lvl1pPr>
            <a:lvl2pPr marL="457222" indent="0">
              <a:buNone/>
              <a:defRPr sz="2800"/>
            </a:lvl2pPr>
            <a:lvl3pPr marL="914444" indent="0">
              <a:buNone/>
              <a:defRPr sz="2400"/>
            </a:lvl3pPr>
            <a:lvl4pPr marL="1371666" indent="0">
              <a:buNone/>
              <a:defRPr sz="2000"/>
            </a:lvl4pPr>
            <a:lvl5pPr marL="1828889" indent="0">
              <a:buNone/>
              <a:defRPr sz="2000"/>
            </a:lvl5pPr>
            <a:lvl6pPr marL="2286110" indent="0">
              <a:buNone/>
              <a:defRPr sz="2000"/>
            </a:lvl6pPr>
            <a:lvl7pPr marL="2743332" indent="0">
              <a:buNone/>
              <a:defRPr sz="2000"/>
            </a:lvl7pPr>
            <a:lvl8pPr marL="3200553" indent="0">
              <a:buNone/>
              <a:defRPr sz="2000"/>
            </a:lvl8pPr>
            <a:lvl9pPr marL="365777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6392" y="12692762"/>
            <a:ext cx="9906953" cy="1903350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5580" y="649469"/>
            <a:ext cx="14860431" cy="270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0" y="3784186"/>
            <a:ext cx="14860431" cy="1070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579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41460" y="15031602"/>
            <a:ext cx="5228670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3305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6" indent="-342916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86" indent="-285764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5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7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9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6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3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5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60" y="348130"/>
            <a:ext cx="3702917" cy="8903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166654" y="3171862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2"/>
            <a:ext cx="6221430" cy="89175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62652" y="1098551"/>
            <a:ext cx="40142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4" y="1494251"/>
            <a:ext cx="168851" cy="7554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5"/>
            <a:ext cx="19460" cy="2787734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320464" y="1253186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76512" y="9049064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664820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682178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89181" y="4333061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628625" y="8816729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9551196" y="2669712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4"/>
            <a:ext cx="0" cy="8122157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2891615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2908847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6373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534614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9" y="2545315"/>
            <a:ext cx="1408498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 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3907953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2" y="2992121"/>
            <a:ext cx="15335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296921"/>
            <a:ext cx="21786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439921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143107" y="3163218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227595" y="331215"/>
            <a:ext cx="3274369" cy="8917587"/>
          </a:xfrm>
          <a:prstGeom prst="roundRect">
            <a:avLst>
              <a:gd name="adj" fmla="val 41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5" y="3601721"/>
            <a:ext cx="21293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6959581" y="3322361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143107" y="3601722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6" y="3735425"/>
            <a:ext cx="21268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3985362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3835118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2555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8" y="4942911"/>
            <a:ext cx="13104071" cy="3769539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4942908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4931813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4895958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379995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1823495" y="1157088"/>
            <a:ext cx="0" cy="8091713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1740371" y="6409704"/>
            <a:ext cx="144395" cy="2096903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215786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497332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5965524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600099" y="5736086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201521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5952143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460754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211377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0" y="6421121"/>
            <a:ext cx="8520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038340" y="6155893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49047" y="8506603"/>
            <a:ext cx="8382716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>
            <a:extLst>
              <a:ext uri="{FF2B5EF4-FFF2-40B4-BE49-F238E27FC236}">
                <a16:creationId xmlns:a16="http://schemas.microsoft.com/office/drawing/2014/main" id="{9F1521BA-7B70-4980-8085-6D4E36B976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51912" y="6585571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AF494E-C264-41E3-82EC-45216BBF6F5C}"/>
              </a:ext>
            </a:extLst>
          </p:cNvPr>
          <p:cNvSpPr>
            <a:spLocks/>
          </p:cNvSpPr>
          <p:nvPr/>
        </p:nvSpPr>
        <p:spPr>
          <a:xfrm>
            <a:off x="11823496" y="6662980"/>
            <a:ext cx="146172" cy="278282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6C80AD9-D69D-4898-AAC9-A906178690A7}"/>
              </a:ext>
            </a:extLst>
          </p:cNvPr>
          <p:cNvSpPr txBox="1">
            <a:spLocks/>
          </p:cNvSpPr>
          <p:nvPr/>
        </p:nvSpPr>
        <p:spPr>
          <a:xfrm>
            <a:off x="12156499" y="6517467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clearDirectory</a:t>
            </a:r>
            <a:r>
              <a:rPr lang="en-US" sz="1201" dirty="0">
                <a:solidFill>
                  <a:srgbClr val="E46C0A"/>
                </a:solidFill>
              </a:rPr>
              <a:t>(path)</a:t>
            </a:r>
          </a:p>
        </p:txBody>
      </p:sp>
      <p:cxnSp>
        <p:nvCxnSpPr>
          <p:cNvPr id="173" name="Curved Connector 12">
            <a:extLst>
              <a:ext uri="{FF2B5EF4-FFF2-40B4-BE49-F238E27FC236}">
                <a16:creationId xmlns:a16="http://schemas.microsoft.com/office/drawing/2014/main" id="{339F196A-1EEF-4C66-ABA6-511DA8893E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64501" y="6933214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E46C0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62">
            <a:extLst>
              <a:ext uri="{FF2B5EF4-FFF2-40B4-BE49-F238E27FC236}">
                <a16:creationId xmlns:a16="http://schemas.microsoft.com/office/drawing/2014/main" id="{B6BA133E-70A9-4472-8B2F-8E13F3060908}"/>
              </a:ext>
            </a:extLst>
          </p:cNvPr>
          <p:cNvSpPr>
            <a:spLocks/>
          </p:cNvSpPr>
          <p:nvPr/>
        </p:nvSpPr>
        <p:spPr>
          <a:xfrm>
            <a:off x="12838436" y="7022745"/>
            <a:ext cx="1346275" cy="493507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JsonCardFolderStorage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4C783D9-77E2-4F1F-8AE6-508123F8DCEF}"/>
              </a:ext>
            </a:extLst>
          </p:cNvPr>
          <p:cNvCxnSpPr>
            <a:cxnSpLocks/>
          </p:cNvCxnSpPr>
          <p:nvPr/>
        </p:nvCxnSpPr>
        <p:spPr>
          <a:xfrm>
            <a:off x="11861006" y="7295630"/>
            <a:ext cx="974502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321A37-97E2-48BA-8D7E-DA841AFE58C9}"/>
              </a:ext>
            </a:extLst>
          </p:cNvPr>
          <p:cNvSpPr>
            <a:spLocks/>
          </p:cNvSpPr>
          <p:nvPr/>
        </p:nvSpPr>
        <p:spPr>
          <a:xfrm>
            <a:off x="13447973" y="7516773"/>
            <a:ext cx="137572" cy="133704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FDF5E4-3FB0-4FEF-98B9-61719B7532A6}"/>
              </a:ext>
            </a:extLst>
          </p:cNvPr>
          <p:cNvCxnSpPr>
            <a:cxnSpLocks/>
          </p:cNvCxnSpPr>
          <p:nvPr/>
        </p:nvCxnSpPr>
        <p:spPr>
          <a:xfrm>
            <a:off x="13512364" y="7650479"/>
            <a:ext cx="0" cy="1598325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84A6C40-0915-463C-8721-65DCA3BD0825}"/>
              </a:ext>
            </a:extLst>
          </p:cNvPr>
          <p:cNvCxnSpPr>
            <a:cxnSpLocks/>
          </p:cNvCxnSpPr>
          <p:nvPr/>
        </p:nvCxnSpPr>
        <p:spPr>
          <a:xfrm>
            <a:off x="11892269" y="7650477"/>
            <a:ext cx="1526822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38D3EA5-B032-4956-98C2-0A38DA269B85}"/>
              </a:ext>
            </a:extLst>
          </p:cNvPr>
          <p:cNvCxnSpPr>
            <a:cxnSpLocks/>
          </p:cNvCxnSpPr>
          <p:nvPr/>
        </p:nvCxnSpPr>
        <p:spPr>
          <a:xfrm flipV="1">
            <a:off x="11877200" y="8185150"/>
            <a:ext cx="1554590" cy="3554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6D1B0BA-1360-4561-B145-EBCFDB82E8F2}"/>
              </a:ext>
            </a:extLst>
          </p:cNvPr>
          <p:cNvSpPr txBox="1">
            <a:spLocks/>
          </p:cNvSpPr>
          <p:nvPr/>
        </p:nvSpPr>
        <p:spPr>
          <a:xfrm>
            <a:off x="11996371" y="7778004"/>
            <a:ext cx="1435423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E46C0A"/>
                </a:solidFill>
              </a:rPr>
              <a:t>saveCardFolder</a:t>
            </a:r>
            <a:r>
              <a:rPr lang="en-US" sz="1201" dirty="0">
                <a:solidFill>
                  <a:srgbClr val="E46C0A"/>
                </a:solidFill>
              </a:rPr>
              <a:t> (</a:t>
            </a:r>
            <a:r>
              <a:rPr lang="en-US" sz="1201" dirty="0" err="1">
                <a:solidFill>
                  <a:srgbClr val="E46C0A"/>
                </a:solidFill>
              </a:rPr>
              <a:t>cardFolder</a:t>
            </a:r>
            <a:r>
              <a:rPr lang="en-US" sz="1201" dirty="0">
                <a:solidFill>
                  <a:srgbClr val="E46C0A"/>
                </a:solidFill>
              </a:rPr>
              <a:t>)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F371F9C-D29E-426B-84B6-CF3273473FDC}"/>
              </a:ext>
            </a:extLst>
          </p:cNvPr>
          <p:cNvSpPr>
            <a:spLocks/>
          </p:cNvSpPr>
          <p:nvPr/>
        </p:nvSpPr>
        <p:spPr>
          <a:xfrm>
            <a:off x="13437556" y="8185152"/>
            <a:ext cx="137570" cy="152399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A89561-7154-4E5A-9947-18428E83E59C}"/>
              </a:ext>
            </a:extLst>
          </p:cNvPr>
          <p:cNvCxnSpPr>
            <a:cxnSpLocks/>
          </p:cNvCxnSpPr>
          <p:nvPr/>
        </p:nvCxnSpPr>
        <p:spPr>
          <a:xfrm>
            <a:off x="11900697" y="8337550"/>
            <a:ext cx="15869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1CE2080-F157-45A0-B130-D2AC27E022CF}"/>
              </a:ext>
            </a:extLst>
          </p:cNvPr>
          <p:cNvSpPr txBox="1">
            <a:spLocks/>
          </p:cNvSpPr>
          <p:nvPr/>
        </p:nvSpPr>
        <p:spPr>
          <a:xfrm>
            <a:off x="4775399" y="5251367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cardFolders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B1752D9-1FD8-437A-8AB1-354E815F1859}"/>
              </a:ext>
            </a:extLst>
          </p:cNvPr>
          <p:cNvSpPr txBox="1">
            <a:spLocks/>
          </p:cNvSpPr>
          <p:nvPr/>
        </p:nvSpPr>
        <p:spPr>
          <a:xfrm>
            <a:off x="4776147" y="6008111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677077" y="348130"/>
            <a:ext cx="1057717" cy="6821738"/>
          </a:xfrm>
          <a:prstGeom prst="roundRect">
            <a:avLst>
              <a:gd name="adj" fmla="val 2149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2235994" y="336553"/>
            <a:ext cx="5347200" cy="68322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302794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5" y="1494251"/>
            <a:ext cx="132130" cy="52771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6565154" y="1849577"/>
            <a:ext cx="2" cy="4892573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007394" y="1494251"/>
            <a:ext cx="1189256" cy="3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2235994" y="1253186"/>
            <a:ext cx="73466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execute(..)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060886" y="6774218"/>
            <a:ext cx="115916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3" y="2664820"/>
            <a:ext cx="166874" cy="37856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791994" y="3319991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exitFoldersToHome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290311" y="1322314"/>
            <a:ext cx="14646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(..)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39024" y="6246239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988810" y="6529468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736962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217252" y="1126644"/>
            <a:ext cx="0" cy="6042193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8114326" y="3558970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49486" y="3562119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35952" y="674215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c:Change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80714" y="6450522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40521" y="3765550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4361914" y="2871725"/>
            <a:ext cx="4261295" cy="1519777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4371823" y="2871721"/>
            <a:ext cx="608499" cy="337756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4260392" y="2861302"/>
            <a:ext cx="774546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4833781" y="2871270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isExitingFolder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D069DC-98B0-4AD9-B0C3-FB3B38329592}"/>
              </a:ext>
            </a:extLst>
          </p:cNvPr>
          <p:cNvSpPr>
            <a:spLocks/>
          </p:cNvSpPr>
          <p:nvPr/>
        </p:nvSpPr>
        <p:spPr>
          <a:xfrm>
            <a:off x="4361914" y="4391503"/>
            <a:ext cx="4261295" cy="1721555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EC830389-5F1F-4792-B635-97847385A87C}"/>
              </a:ext>
            </a:extLst>
          </p:cNvPr>
          <p:cNvSpPr>
            <a:spLocks/>
          </p:cNvSpPr>
          <p:nvPr/>
        </p:nvSpPr>
        <p:spPr>
          <a:xfrm>
            <a:off x="4808219" y="4403322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[else]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424D9425-F94E-4BE3-8B85-83B3D4496C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309263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8ED87A-7155-4740-9410-07B55A793AF8}"/>
              </a:ext>
            </a:extLst>
          </p:cNvPr>
          <p:cNvSpPr>
            <a:spLocks/>
          </p:cNvSpPr>
          <p:nvPr/>
        </p:nvSpPr>
        <p:spPr>
          <a:xfrm>
            <a:off x="6604794" y="3170045"/>
            <a:ext cx="144692" cy="78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4D2132-4BF0-406A-B7C4-548F5D4E405E}"/>
              </a:ext>
            </a:extLst>
          </p:cNvPr>
          <p:cNvSpPr txBox="1">
            <a:spLocks/>
          </p:cNvSpPr>
          <p:nvPr/>
        </p:nvSpPr>
        <p:spPr>
          <a:xfrm>
            <a:off x="6808488" y="2879916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executeExitFolder</a:t>
            </a:r>
            <a:r>
              <a:rPr lang="en-US" sz="1201" dirty="0"/>
              <a:t> (model)</a:t>
            </a:r>
          </a:p>
        </p:txBody>
      </p: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2CBD0E61-E13D-4F70-A5A3-F1F1703664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6185" y="3962226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637D54B-35CA-4BE9-A456-016A5A70EFE3}"/>
              </a:ext>
            </a:extLst>
          </p:cNvPr>
          <p:cNvSpPr txBox="1">
            <a:spLocks/>
          </p:cNvSpPr>
          <p:nvPr/>
        </p:nvSpPr>
        <p:spPr>
          <a:xfrm>
            <a:off x="6740521" y="389922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65080E-0FE4-4D34-9EB0-401ECFAA4E1D}"/>
              </a:ext>
            </a:extLst>
          </p:cNvPr>
          <p:cNvSpPr txBox="1">
            <a:spLocks/>
          </p:cNvSpPr>
          <p:nvPr/>
        </p:nvSpPr>
        <p:spPr>
          <a:xfrm>
            <a:off x="6675599" y="4941114"/>
            <a:ext cx="1364281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enterFolder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targetIndex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320D8D-44F8-43CA-AE66-FA34FB85B4C2}"/>
              </a:ext>
            </a:extLst>
          </p:cNvPr>
          <p:cNvSpPr>
            <a:spLocks/>
          </p:cNvSpPr>
          <p:nvPr/>
        </p:nvSpPr>
        <p:spPr>
          <a:xfrm>
            <a:off x="8105833" y="5337234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CFDA57-60BC-41E0-A8F0-3CC0CFAF380A}"/>
              </a:ext>
            </a:extLst>
          </p:cNvPr>
          <p:cNvCxnSpPr>
            <a:cxnSpLocks/>
          </p:cNvCxnSpPr>
          <p:nvPr/>
        </p:nvCxnSpPr>
        <p:spPr>
          <a:xfrm>
            <a:off x="6740993" y="5340383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C3F1EE-090C-4D97-9E11-5FC1C68EF27B}"/>
              </a:ext>
            </a:extLst>
          </p:cNvPr>
          <p:cNvCxnSpPr>
            <a:cxnSpLocks/>
          </p:cNvCxnSpPr>
          <p:nvPr/>
        </p:nvCxnSpPr>
        <p:spPr>
          <a:xfrm>
            <a:off x="6732028" y="5543814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2">
            <a:extLst>
              <a:ext uri="{FF2B5EF4-FFF2-40B4-BE49-F238E27FC236}">
                <a16:creationId xmlns:a16="http://schemas.microsoft.com/office/drawing/2014/main" id="{E0E54D3F-B665-418D-9296-22940ADC4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4705284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C32256-D1AD-48DD-A818-65C0223F550D}"/>
              </a:ext>
            </a:extLst>
          </p:cNvPr>
          <p:cNvSpPr>
            <a:spLocks/>
          </p:cNvSpPr>
          <p:nvPr/>
        </p:nvSpPr>
        <p:spPr>
          <a:xfrm>
            <a:off x="6604794" y="4782692"/>
            <a:ext cx="141611" cy="1020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96B471-DF14-475F-8B70-5F3D05BC348F}"/>
              </a:ext>
            </a:extLst>
          </p:cNvPr>
          <p:cNvSpPr txBox="1">
            <a:spLocks/>
          </p:cNvSpPr>
          <p:nvPr/>
        </p:nvSpPr>
        <p:spPr>
          <a:xfrm>
            <a:off x="6756537" y="4417023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executeEnterFolder</a:t>
            </a:r>
            <a:r>
              <a:rPr lang="en-US" sz="1201" dirty="0"/>
              <a:t> (model)</a:t>
            </a:r>
          </a:p>
        </p:txBody>
      </p:sp>
      <p:cxnSp>
        <p:nvCxnSpPr>
          <p:cNvPr id="115" name="Curved Connector 12">
            <a:extLst>
              <a:ext uri="{FF2B5EF4-FFF2-40B4-BE49-F238E27FC236}">
                <a16:creationId xmlns:a16="http://schemas.microsoft.com/office/drawing/2014/main" id="{0CC4FCCD-8B50-41E5-8C41-6B3652F39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0325" y="5802995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75D59-E029-4CDD-B99C-9BED61E8BBC5}"/>
              </a:ext>
            </a:extLst>
          </p:cNvPr>
          <p:cNvSpPr txBox="1">
            <a:spLocks/>
          </p:cNvSpPr>
          <p:nvPr/>
        </p:nvSpPr>
        <p:spPr>
          <a:xfrm>
            <a:off x="6754661" y="5739992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782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5">
            <a:extLst>
              <a:ext uri="{FF2B5EF4-FFF2-40B4-BE49-F238E27FC236}">
                <a16:creationId xmlns:a16="http://schemas.microsoft.com/office/drawing/2014/main" id="{685F4543-20F1-4917-A688-3872C723BA41}"/>
              </a:ext>
            </a:extLst>
          </p:cNvPr>
          <p:cNvSpPr/>
          <p:nvPr/>
        </p:nvSpPr>
        <p:spPr>
          <a:xfrm>
            <a:off x="178593" y="417147"/>
            <a:ext cx="8336699" cy="548200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8665936" y="417145"/>
            <a:ext cx="1448484" cy="5482005"/>
          </a:xfrm>
          <a:prstGeom prst="roundRect">
            <a:avLst>
              <a:gd name="adj" fmla="val 1106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8804232" y="817994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81" idx="2"/>
          </p:cNvCxnSpPr>
          <p:nvPr/>
        </p:nvCxnSpPr>
        <p:spPr>
          <a:xfrm flipH="1">
            <a:off x="9390178" y="1270795"/>
            <a:ext cx="45086" cy="4628355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9355314" y="1703144"/>
            <a:ext cx="168271" cy="327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646965" y="2424476"/>
            <a:ext cx="7708349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3902842" y="1489227"/>
            <a:ext cx="113751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getFilteredCards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8878" y="5532097"/>
            <a:ext cx="151483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2">
            <a:extLst>
              <a:ext uri="{FF2B5EF4-FFF2-40B4-BE49-F238E27FC236}">
                <a16:creationId xmlns:a16="http://schemas.microsoft.com/office/drawing/2014/main" id="{2C526AA9-AB6C-4D20-B4CA-BB30F883110F}"/>
              </a:ext>
            </a:extLst>
          </p:cNvPr>
          <p:cNvSpPr/>
          <p:nvPr/>
        </p:nvSpPr>
        <p:spPr>
          <a:xfrm>
            <a:off x="949839" y="72842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AFB2F5A-4272-4B6D-A79E-397B1F7CE21C}"/>
              </a:ext>
            </a:extLst>
          </p:cNvPr>
          <p:cNvCxnSpPr>
            <a:cxnSpLocks/>
          </p:cNvCxnSpPr>
          <p:nvPr/>
        </p:nvCxnSpPr>
        <p:spPr>
          <a:xfrm>
            <a:off x="1582084" y="1225274"/>
            <a:ext cx="0" cy="4673876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BBF34E-83DB-48C3-A8C6-7C246D44DC25}"/>
              </a:ext>
            </a:extLst>
          </p:cNvPr>
          <p:cNvSpPr>
            <a:spLocks/>
          </p:cNvSpPr>
          <p:nvPr/>
        </p:nvSpPr>
        <p:spPr>
          <a:xfrm>
            <a:off x="1514835" y="1620974"/>
            <a:ext cx="121577" cy="39118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97A79-BE3D-48C8-A169-BB7CAE78B61A}"/>
              </a:ext>
            </a:extLst>
          </p:cNvPr>
          <p:cNvCxnSpPr>
            <a:cxnSpLocks/>
          </p:cNvCxnSpPr>
          <p:nvPr/>
        </p:nvCxnSpPr>
        <p:spPr>
          <a:xfrm>
            <a:off x="1569494" y="1708150"/>
            <a:ext cx="77858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7CA563-B6C8-437A-8357-72A7EBB71DAA}"/>
              </a:ext>
            </a:extLst>
          </p:cNvPr>
          <p:cNvSpPr txBox="1">
            <a:spLocks/>
          </p:cNvSpPr>
          <p:nvPr/>
        </p:nvSpPr>
        <p:spPr>
          <a:xfrm>
            <a:off x="3750255" y="2165350"/>
            <a:ext cx="153373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selectedCardProperty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897FC5F1-B0A3-4562-87A9-73DD891B18C5}"/>
              </a:ext>
            </a:extLst>
          </p:cNvPr>
          <p:cNvSpPr/>
          <p:nvPr/>
        </p:nvSpPr>
        <p:spPr>
          <a:xfrm>
            <a:off x="3812695" y="303415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lp:CardList</a:t>
            </a:r>
            <a:r>
              <a:rPr lang="en-US" sz="1400" dirty="0">
                <a:solidFill>
                  <a:schemeClr val="bg1"/>
                </a:solidFill>
              </a:rPr>
              <a:t> Panel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56249334-9585-475B-8C50-FA444A182646}"/>
              </a:ext>
            </a:extLst>
          </p:cNvPr>
          <p:cNvSpPr/>
          <p:nvPr/>
        </p:nvSpPr>
        <p:spPr>
          <a:xfrm>
            <a:off x="5127565" y="4017540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ms:CardMain</a:t>
            </a:r>
            <a:r>
              <a:rPr lang="en-US" sz="1400" dirty="0">
                <a:solidFill>
                  <a:schemeClr val="bg1"/>
                </a:solidFill>
              </a:rPr>
              <a:t> Screen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18ACE9-44E0-4A8E-A0D7-7DB05E823C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646965" y="3284080"/>
            <a:ext cx="2165730" cy="18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79ADDF-AB30-4906-8AAC-23A495AB2098}"/>
              </a:ext>
            </a:extLst>
          </p:cNvPr>
          <p:cNvCxnSpPr>
            <a:cxnSpLocks/>
          </p:cNvCxnSpPr>
          <p:nvPr/>
        </p:nvCxnSpPr>
        <p:spPr>
          <a:xfrm>
            <a:off x="4443059" y="3556138"/>
            <a:ext cx="0" cy="2343012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0E19BD-EEDA-49F4-87AA-759463B6ED2B}"/>
              </a:ext>
            </a:extLst>
          </p:cNvPr>
          <p:cNvSpPr>
            <a:spLocks/>
          </p:cNvSpPr>
          <p:nvPr/>
        </p:nvSpPr>
        <p:spPr>
          <a:xfrm>
            <a:off x="4386658" y="3522740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3514E1-C1B4-48F4-A46F-C5326B117503}"/>
              </a:ext>
            </a:extLst>
          </p:cNvPr>
          <p:cNvCxnSpPr>
            <a:cxnSpLocks/>
          </p:cNvCxnSpPr>
          <p:nvPr/>
        </p:nvCxnSpPr>
        <p:spPr>
          <a:xfrm>
            <a:off x="1626225" y="2039094"/>
            <a:ext cx="77290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B50F793-932E-40F7-9818-95FBB1A8ECD0}"/>
              </a:ext>
            </a:extLst>
          </p:cNvPr>
          <p:cNvSpPr txBox="1">
            <a:spLocks/>
          </p:cNvSpPr>
          <p:nvPr/>
        </p:nvSpPr>
        <p:spPr>
          <a:xfrm>
            <a:off x="3846746" y="1808688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C723E0-8DC2-45EC-8B7D-1DD80406398E}"/>
              </a:ext>
            </a:extLst>
          </p:cNvPr>
          <p:cNvCxnSpPr>
            <a:cxnSpLocks/>
          </p:cNvCxnSpPr>
          <p:nvPr/>
        </p:nvCxnSpPr>
        <p:spPr>
          <a:xfrm>
            <a:off x="1650628" y="2690861"/>
            <a:ext cx="77046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E67DB1-7FA2-4797-93D3-37F0FC7C52EE}"/>
              </a:ext>
            </a:extLst>
          </p:cNvPr>
          <p:cNvSpPr txBox="1">
            <a:spLocks/>
          </p:cNvSpPr>
          <p:nvPr/>
        </p:nvSpPr>
        <p:spPr>
          <a:xfrm>
            <a:off x="3871149" y="2460455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C71D8-9AE9-436A-9D6A-4E8CE4CA9EDC}"/>
              </a:ext>
            </a:extLst>
          </p:cNvPr>
          <p:cNvSpPr txBox="1">
            <a:spLocks/>
          </p:cNvSpPr>
          <p:nvPr/>
        </p:nvSpPr>
        <p:spPr>
          <a:xfrm>
            <a:off x="1249496" y="2851150"/>
            <a:ext cx="29606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CardListPanel</a:t>
            </a:r>
            <a:endParaRPr lang="en-US" sz="1200" dirty="0">
              <a:solidFill>
                <a:srgbClr val="00B050"/>
              </a:solidFill>
            </a:endParaRP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2F784F-F843-4C67-98C7-5FF20C7E4579}"/>
              </a:ext>
            </a:extLst>
          </p:cNvPr>
          <p:cNvCxnSpPr>
            <a:cxnSpLocks/>
          </p:cNvCxnSpPr>
          <p:nvPr/>
        </p:nvCxnSpPr>
        <p:spPr>
          <a:xfrm>
            <a:off x="1638486" y="3720718"/>
            <a:ext cx="274609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BBD60F-11A8-40A0-B451-1FEA3002EE23}"/>
              </a:ext>
            </a:extLst>
          </p:cNvPr>
          <p:cNvSpPr txBox="1">
            <a:spLocks/>
          </p:cNvSpPr>
          <p:nvPr/>
        </p:nvSpPr>
        <p:spPr>
          <a:xfrm>
            <a:off x="2255467" y="3468940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lp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9771FB-D297-4A84-AF17-BC0862E241CD}"/>
              </a:ext>
            </a:extLst>
          </p:cNvPr>
          <p:cNvCxnSpPr>
            <a:cxnSpLocks/>
          </p:cNvCxnSpPr>
          <p:nvPr/>
        </p:nvCxnSpPr>
        <p:spPr>
          <a:xfrm>
            <a:off x="1626225" y="4269319"/>
            <a:ext cx="35013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0280BC2-B9E7-4A04-90D4-25BC4F182F6B}"/>
              </a:ext>
            </a:extLst>
          </p:cNvPr>
          <p:cNvSpPr txBox="1">
            <a:spLocks/>
          </p:cNvSpPr>
          <p:nvPr/>
        </p:nvSpPr>
        <p:spPr>
          <a:xfrm>
            <a:off x="1942413" y="4003690"/>
            <a:ext cx="29606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CardMainScreen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lp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browserPanel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1BB4B4-5F55-4FB5-A418-1AA3F0ADE9BD}"/>
              </a:ext>
            </a:extLst>
          </p:cNvPr>
          <p:cNvSpPr>
            <a:spLocks/>
          </p:cNvSpPr>
          <p:nvPr/>
        </p:nvSpPr>
        <p:spPr>
          <a:xfrm>
            <a:off x="5692630" y="4528667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D4B32C-4458-4F53-98CB-496BBB0B4E28}"/>
              </a:ext>
            </a:extLst>
          </p:cNvPr>
          <p:cNvCxnSpPr>
            <a:cxnSpLocks/>
          </p:cNvCxnSpPr>
          <p:nvPr/>
        </p:nvCxnSpPr>
        <p:spPr>
          <a:xfrm flipV="1">
            <a:off x="1637800" y="4726645"/>
            <a:ext cx="4064332" cy="757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AFC30-231E-4E6B-AAB8-30F0ACC69195}"/>
              </a:ext>
            </a:extLst>
          </p:cNvPr>
          <p:cNvSpPr txBox="1">
            <a:spLocks/>
          </p:cNvSpPr>
          <p:nvPr/>
        </p:nvSpPr>
        <p:spPr>
          <a:xfrm>
            <a:off x="2724623" y="4455996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ms</a:t>
            </a:r>
            <a:endParaRPr lang="en-US" sz="12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54F032-F176-4025-A499-5B9EBA83BF26}"/>
              </a:ext>
            </a:extLst>
          </p:cNvPr>
          <p:cNvCxnSpPr>
            <a:cxnSpLocks/>
          </p:cNvCxnSpPr>
          <p:nvPr/>
        </p:nvCxnSpPr>
        <p:spPr>
          <a:xfrm>
            <a:off x="5772019" y="4745689"/>
            <a:ext cx="0" cy="1153461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02BCBEE-7A18-4B83-8FE5-22C04DD4802B}"/>
              </a:ext>
            </a:extLst>
          </p:cNvPr>
          <p:cNvCxnSpPr>
            <a:cxnSpLocks/>
          </p:cNvCxnSpPr>
          <p:nvPr/>
        </p:nvCxnSpPr>
        <p:spPr>
          <a:xfrm>
            <a:off x="0" y="1627721"/>
            <a:ext cx="151483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772803-49B2-44B8-8E9A-0D1140F7A646}"/>
              </a:ext>
            </a:extLst>
          </p:cNvPr>
          <p:cNvSpPr txBox="1">
            <a:spLocks/>
          </p:cNvSpPr>
          <p:nvPr/>
        </p:nvSpPr>
        <p:spPr>
          <a:xfrm>
            <a:off x="231467" y="1385025"/>
            <a:ext cx="12644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B050"/>
                </a:solidFill>
              </a:rPr>
              <a:t>handleEnterFolder</a:t>
            </a:r>
            <a:r>
              <a:rPr lang="en-US" sz="120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A663CA-BE0A-4CC4-8DC4-433722F64FD3}"/>
              </a:ext>
            </a:extLst>
          </p:cNvPr>
          <p:cNvSpPr>
            <a:spLocks/>
          </p:cNvSpPr>
          <p:nvPr/>
        </p:nvSpPr>
        <p:spPr>
          <a:xfrm>
            <a:off x="9355315" y="2394835"/>
            <a:ext cx="168271" cy="287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E7C31959-C80D-40A4-AFD4-A921B927DF7A}"/>
              </a:ext>
            </a:extLst>
          </p:cNvPr>
          <p:cNvSpPr/>
          <p:nvPr/>
        </p:nvSpPr>
        <p:spPr>
          <a:xfrm>
            <a:off x="6542171" y="723785"/>
            <a:ext cx="1789823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fullScreenPlaceholder:StackPane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9B52B7-BC28-4DF3-834D-86B3122F2BA9}"/>
              </a:ext>
            </a:extLst>
          </p:cNvPr>
          <p:cNvCxnSpPr>
            <a:cxnSpLocks/>
          </p:cNvCxnSpPr>
          <p:nvPr/>
        </p:nvCxnSpPr>
        <p:spPr>
          <a:xfrm>
            <a:off x="7432172" y="1166630"/>
            <a:ext cx="0" cy="4732520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812E116-511B-4DF8-9D2B-5868B6EB4FF5}"/>
              </a:ext>
            </a:extLst>
          </p:cNvPr>
          <p:cNvCxnSpPr>
            <a:cxnSpLocks/>
          </p:cNvCxnSpPr>
          <p:nvPr/>
        </p:nvCxnSpPr>
        <p:spPr>
          <a:xfrm>
            <a:off x="1561170" y="5128688"/>
            <a:ext cx="57831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41CDA74-E825-4C82-9F98-DAD5F1DCC9B7}"/>
              </a:ext>
            </a:extLst>
          </p:cNvPr>
          <p:cNvSpPr txBox="1">
            <a:spLocks/>
          </p:cNvSpPr>
          <p:nvPr/>
        </p:nvSpPr>
        <p:spPr>
          <a:xfrm>
            <a:off x="3899156" y="4921661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getChildren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7198EFA-3678-4A17-8F7D-5DC58E7ABCE5}"/>
              </a:ext>
            </a:extLst>
          </p:cNvPr>
          <p:cNvSpPr>
            <a:spLocks/>
          </p:cNvSpPr>
          <p:nvPr/>
        </p:nvSpPr>
        <p:spPr>
          <a:xfrm>
            <a:off x="7354526" y="5086960"/>
            <a:ext cx="121572" cy="26608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415E70-6B9A-4442-8535-E74B5EBF1A42}"/>
              </a:ext>
            </a:extLst>
          </p:cNvPr>
          <p:cNvCxnSpPr>
            <a:cxnSpLocks/>
          </p:cNvCxnSpPr>
          <p:nvPr/>
        </p:nvCxnSpPr>
        <p:spPr>
          <a:xfrm>
            <a:off x="1626225" y="5353050"/>
            <a:ext cx="57180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59" y="348129"/>
            <a:ext cx="4279381" cy="74896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849952" y="3171863"/>
            <a:ext cx="57680" cy="4703985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1"/>
            <a:ext cx="6221430" cy="75012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268656" y="1143558"/>
            <a:ext cx="0" cy="6694197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196649" y="1494251"/>
            <a:ext cx="132006" cy="6143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143555"/>
            <a:ext cx="0" cy="669420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7"/>
            <a:ext cx="19460" cy="3090169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260572" y="1195421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772585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7384" y="7637955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967255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98461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42790" y="461226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2338370" y="7373654"/>
            <a:ext cx="761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10178988" y="2972146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5"/>
            <a:ext cx="0" cy="6705774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3194049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321128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9397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967254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837048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8" y="3009382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421038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5" y="3294555"/>
            <a:ext cx="216518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599355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742355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770898" y="3465651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789970" y="331214"/>
            <a:ext cx="1276803" cy="7501205"/>
          </a:xfrm>
          <a:prstGeom prst="roundRect">
            <a:avLst>
              <a:gd name="adj" fmla="val 1144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2" y="3904155"/>
            <a:ext cx="27570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7629247" y="3687355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770898" y="3904155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9" y="4037859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4287796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4137553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558030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7" y="5245345"/>
            <a:ext cx="11709485" cy="2090221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5245343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5234246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5198392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943880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2387379" y="1157089"/>
            <a:ext cx="0" cy="6718759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2304256" y="6712135"/>
            <a:ext cx="148097" cy="3924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518220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5275755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6267959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795280" y="6026349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503954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6254577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763188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513811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1" y="6723555"/>
            <a:ext cx="90845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161041" y="6465274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57653" y="7104554"/>
            <a:ext cx="8983110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225</Words>
  <Application>Microsoft Office PowerPoint</Application>
  <PresentationFormat>Custom</PresentationFormat>
  <Paragraphs>99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 Liang Jun</cp:lastModifiedBy>
  <cp:revision>218</cp:revision>
  <dcterms:created xsi:type="dcterms:W3CDTF">2016-07-22T14:33:02Z</dcterms:created>
  <dcterms:modified xsi:type="dcterms:W3CDTF">2019-03-30T16:47:51Z</dcterms:modified>
</cp:coreProperties>
</file>