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9" r:id="rId3"/>
    <p:sldId id="270" r:id="rId4"/>
    <p:sldId id="268" r:id="rId5"/>
  </p:sldIdLst>
  <p:sldSz cx="16511588" cy="16217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9" userDrawn="1">
          <p15:clr>
            <a:srgbClr val="A4A3A4"/>
          </p15:clr>
        </p15:guide>
        <p15:guide id="2" pos="5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70C0"/>
    <a:srgbClr val="E46C0A"/>
    <a:srgbClr val="7030A0"/>
    <a:srgbClr val="00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 autoAdjust="0"/>
    <p:restoredTop sz="94660"/>
  </p:normalViewPr>
  <p:slideViewPr>
    <p:cSldViewPr showGuides="1">
      <p:cViewPr>
        <p:scale>
          <a:sx n="75" d="100"/>
          <a:sy n="75" d="100"/>
        </p:scale>
        <p:origin x="450" y="54"/>
      </p:cViewPr>
      <p:guideLst>
        <p:guide orient="horz" pos="3519"/>
        <p:guide pos="5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4338" y="685800"/>
            <a:ext cx="3489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2750" y="685800"/>
            <a:ext cx="349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2750" y="685800"/>
            <a:ext cx="349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2750" y="685800"/>
            <a:ext cx="349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2750" y="685800"/>
            <a:ext cx="349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9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370" y="5038070"/>
            <a:ext cx="14034850" cy="34763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739" y="9190146"/>
            <a:ext cx="11558113" cy="41445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70905" y="649478"/>
            <a:ext cx="3715107" cy="138377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5583" y="649478"/>
            <a:ext cx="10870129" cy="13837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302" y="10421513"/>
            <a:ext cx="14034850" cy="32210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302" y="6873838"/>
            <a:ext cx="14034850" cy="354766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79" y="3784186"/>
            <a:ext cx="7292618" cy="10703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392" y="3784186"/>
            <a:ext cx="7292618" cy="10703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87" y="3630261"/>
            <a:ext cx="7295485" cy="15129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4" indent="0">
              <a:buNone/>
              <a:defRPr sz="1800" b="1"/>
            </a:lvl3pPr>
            <a:lvl4pPr marL="1371666" indent="0">
              <a:buNone/>
              <a:defRPr sz="1600" b="1"/>
            </a:lvl4pPr>
            <a:lvl5pPr marL="1828889" indent="0">
              <a:buNone/>
              <a:defRPr sz="1600" b="1"/>
            </a:lvl5pPr>
            <a:lvl6pPr marL="2286110" indent="0">
              <a:buNone/>
              <a:defRPr sz="1600" b="1"/>
            </a:lvl6pPr>
            <a:lvl7pPr marL="2743332" indent="0">
              <a:buNone/>
              <a:defRPr sz="1600" b="1"/>
            </a:lvl7pPr>
            <a:lvl8pPr marL="3200553" indent="0">
              <a:buNone/>
              <a:defRPr sz="1600" b="1"/>
            </a:lvl8pPr>
            <a:lvl9pPr marL="365777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587" y="5143176"/>
            <a:ext cx="7295485" cy="93440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7666" y="3630261"/>
            <a:ext cx="7298351" cy="15129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4" indent="0">
              <a:buNone/>
              <a:defRPr sz="1800" b="1"/>
            </a:lvl3pPr>
            <a:lvl4pPr marL="1371666" indent="0">
              <a:buNone/>
              <a:defRPr sz="1600" b="1"/>
            </a:lvl4pPr>
            <a:lvl5pPr marL="1828889" indent="0">
              <a:buNone/>
              <a:defRPr sz="1600" b="1"/>
            </a:lvl5pPr>
            <a:lvl6pPr marL="2286110" indent="0">
              <a:buNone/>
              <a:defRPr sz="1600" b="1"/>
            </a:lvl6pPr>
            <a:lvl7pPr marL="2743332" indent="0">
              <a:buNone/>
              <a:defRPr sz="1600" b="1"/>
            </a:lvl7pPr>
            <a:lvl8pPr marL="3200553" indent="0">
              <a:buNone/>
              <a:defRPr sz="1600" b="1"/>
            </a:lvl8pPr>
            <a:lvl9pPr marL="365777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7666" y="5143176"/>
            <a:ext cx="7298351" cy="93440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85" y="645717"/>
            <a:ext cx="5432199" cy="27480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5579" y="645721"/>
            <a:ext cx="9230437" cy="13841528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585" y="3393758"/>
            <a:ext cx="5432199" cy="11093495"/>
          </a:xfrm>
        </p:spPr>
        <p:txBody>
          <a:bodyPr/>
          <a:lstStyle>
            <a:lvl1pPr marL="0" indent="0">
              <a:buNone/>
              <a:defRPr sz="1400"/>
            </a:lvl1pPr>
            <a:lvl2pPr marL="457222" indent="0">
              <a:buNone/>
              <a:defRPr sz="1201"/>
            </a:lvl2pPr>
            <a:lvl3pPr marL="914444" indent="0">
              <a:buNone/>
              <a:defRPr sz="1000"/>
            </a:lvl3pPr>
            <a:lvl4pPr marL="1371666" indent="0">
              <a:buNone/>
              <a:defRPr sz="900"/>
            </a:lvl4pPr>
            <a:lvl5pPr marL="1828889" indent="0">
              <a:buNone/>
              <a:defRPr sz="900"/>
            </a:lvl5pPr>
            <a:lvl6pPr marL="2286110" indent="0">
              <a:buNone/>
              <a:defRPr sz="900"/>
            </a:lvl6pPr>
            <a:lvl7pPr marL="2743332" indent="0">
              <a:buNone/>
              <a:defRPr sz="900"/>
            </a:lvl7pPr>
            <a:lvl8pPr marL="3200553" indent="0">
              <a:buNone/>
              <a:defRPr sz="900"/>
            </a:lvl8pPr>
            <a:lvl9pPr marL="365777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392" y="11352532"/>
            <a:ext cx="9906953" cy="1340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6392" y="1449099"/>
            <a:ext cx="9906953" cy="9730740"/>
          </a:xfrm>
        </p:spPr>
        <p:txBody>
          <a:bodyPr/>
          <a:lstStyle>
            <a:lvl1pPr marL="0" indent="0">
              <a:buNone/>
              <a:defRPr sz="3201"/>
            </a:lvl1pPr>
            <a:lvl2pPr marL="457222" indent="0">
              <a:buNone/>
              <a:defRPr sz="2800"/>
            </a:lvl2pPr>
            <a:lvl3pPr marL="914444" indent="0">
              <a:buNone/>
              <a:defRPr sz="2400"/>
            </a:lvl3pPr>
            <a:lvl4pPr marL="1371666" indent="0">
              <a:buNone/>
              <a:defRPr sz="2000"/>
            </a:lvl4pPr>
            <a:lvl5pPr marL="1828889" indent="0">
              <a:buNone/>
              <a:defRPr sz="2000"/>
            </a:lvl5pPr>
            <a:lvl6pPr marL="2286110" indent="0">
              <a:buNone/>
              <a:defRPr sz="2000"/>
            </a:lvl6pPr>
            <a:lvl7pPr marL="2743332" indent="0">
              <a:buNone/>
              <a:defRPr sz="2000"/>
            </a:lvl7pPr>
            <a:lvl8pPr marL="3200553" indent="0">
              <a:buNone/>
              <a:defRPr sz="2000"/>
            </a:lvl8pPr>
            <a:lvl9pPr marL="365777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6392" y="12692762"/>
            <a:ext cx="9906953" cy="1903350"/>
          </a:xfrm>
        </p:spPr>
        <p:txBody>
          <a:bodyPr/>
          <a:lstStyle>
            <a:lvl1pPr marL="0" indent="0">
              <a:buNone/>
              <a:defRPr sz="1400"/>
            </a:lvl1pPr>
            <a:lvl2pPr marL="457222" indent="0">
              <a:buNone/>
              <a:defRPr sz="1201"/>
            </a:lvl2pPr>
            <a:lvl3pPr marL="914444" indent="0">
              <a:buNone/>
              <a:defRPr sz="1000"/>
            </a:lvl3pPr>
            <a:lvl4pPr marL="1371666" indent="0">
              <a:buNone/>
              <a:defRPr sz="900"/>
            </a:lvl4pPr>
            <a:lvl5pPr marL="1828889" indent="0">
              <a:buNone/>
              <a:defRPr sz="900"/>
            </a:lvl5pPr>
            <a:lvl6pPr marL="2286110" indent="0">
              <a:buNone/>
              <a:defRPr sz="900"/>
            </a:lvl6pPr>
            <a:lvl7pPr marL="2743332" indent="0">
              <a:buNone/>
              <a:defRPr sz="900"/>
            </a:lvl7pPr>
            <a:lvl8pPr marL="3200553" indent="0">
              <a:buNone/>
              <a:defRPr sz="900"/>
            </a:lvl8pPr>
            <a:lvl9pPr marL="365777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5580" y="649469"/>
            <a:ext cx="14860431" cy="2702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80" y="3784186"/>
            <a:ext cx="14860431" cy="1070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5579" y="15031602"/>
            <a:ext cx="3852704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41460" y="15031602"/>
            <a:ext cx="5228670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3305" y="15031602"/>
            <a:ext cx="3852704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4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6" indent="-342916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86" indent="-285764" algn="l" defTabSz="914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5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7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99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2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2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6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86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4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6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9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0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2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3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5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>
            <a:spLocks/>
          </p:cNvSpPr>
          <p:nvPr/>
        </p:nvSpPr>
        <p:spPr>
          <a:xfrm>
            <a:off x="7407660" y="348130"/>
            <a:ext cx="3702917" cy="890382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7030A0"/>
                </a:solidFill>
              </a:rPr>
              <a:t>Model</a:t>
            </a:r>
            <a:endParaRPr lang="en-SG" sz="1201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10166654" y="3171862"/>
            <a:ext cx="55511" cy="6076940"/>
          </a:xfrm>
          <a:prstGeom prst="line">
            <a:avLst/>
          </a:prstGeom>
          <a:ln w="19050">
            <a:solidFill>
              <a:srgbClr val="7030A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>
            <a:spLocks/>
          </p:cNvSpPr>
          <p:nvPr/>
        </p:nvSpPr>
        <p:spPr>
          <a:xfrm>
            <a:off x="1092994" y="336552"/>
            <a:ext cx="6221430" cy="891758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Logic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>
            <a:spLocks/>
          </p:cNvSpPr>
          <p:nvPr/>
        </p:nvSpPr>
        <p:spPr>
          <a:xfrm>
            <a:off x="2659062" y="645750"/>
            <a:ext cx="1219187" cy="4843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3262652" y="1098551"/>
            <a:ext cx="40142" cy="8150251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>
            <a:spLocks/>
          </p:cNvSpPr>
          <p:nvPr/>
        </p:nvSpPr>
        <p:spPr>
          <a:xfrm>
            <a:off x="3210144" y="1494251"/>
            <a:ext cx="168851" cy="7554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>
            <a:spLocks/>
          </p:cNvSpPr>
          <p:nvPr/>
        </p:nvSpPr>
        <p:spPr>
          <a:xfrm>
            <a:off x="4386381" y="658960"/>
            <a:ext cx="121920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 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9777" y="1098551"/>
            <a:ext cx="0" cy="8150251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>
            <a:spLocks/>
          </p:cNvSpPr>
          <p:nvPr/>
        </p:nvSpPr>
        <p:spPr>
          <a:xfrm>
            <a:off x="4927772" y="160174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65154" y="1849575"/>
            <a:ext cx="19460" cy="2787734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>
            <a:spLocks/>
          </p:cNvSpPr>
          <p:nvPr/>
        </p:nvSpPr>
        <p:spPr>
          <a:xfrm>
            <a:off x="6488956" y="1849577"/>
            <a:ext cx="152399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957381" y="1497936"/>
            <a:ext cx="2239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/>
          </p:cNvSpPr>
          <p:nvPr/>
        </p:nvSpPr>
        <p:spPr>
          <a:xfrm>
            <a:off x="1320464" y="1253186"/>
            <a:ext cx="16501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>
                <a:solidFill>
                  <a:srgbClr val="0070C0"/>
                </a:solidFill>
              </a:rPr>
              <a:t>execute(“</a:t>
            </a:r>
            <a:r>
              <a:rPr lang="en-US" sz="1201" dirty="0" err="1">
                <a:solidFill>
                  <a:srgbClr val="0070C0"/>
                </a:solidFill>
              </a:rPr>
              <a:t>addfolder</a:t>
            </a:r>
            <a:r>
              <a:rPr lang="en-US" sz="1201" dirty="0">
                <a:solidFill>
                  <a:srgbClr val="0070C0"/>
                </a:solidFill>
              </a:rPr>
              <a:t> f”)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99044" y="174828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/>
          </p:cNvSpPr>
          <p:nvPr/>
        </p:nvSpPr>
        <p:spPr>
          <a:xfrm>
            <a:off x="4888191" y="2470151"/>
            <a:ext cx="85580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72180" y="211417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349053" y="2369537"/>
            <a:ext cx="1552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76512" y="9049064"/>
            <a:ext cx="231127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>
            <a:spLocks/>
          </p:cNvSpPr>
          <p:nvPr/>
        </p:nvSpPr>
        <p:spPr>
          <a:xfrm>
            <a:off x="6505202" y="2664820"/>
            <a:ext cx="152401" cy="18697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>
            <a:spLocks/>
          </p:cNvSpPr>
          <p:nvPr/>
        </p:nvSpPr>
        <p:spPr>
          <a:xfrm>
            <a:off x="6393578" y="2682178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addFolder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>
            <a:off x="3161394" y="1195421"/>
            <a:ext cx="1464690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/>
              <a:t>parseCommand</a:t>
            </a:r>
            <a:r>
              <a:rPr lang="en-US" sz="1201" dirty="0"/>
              <a:t> (“</a:t>
            </a:r>
            <a:r>
              <a:rPr lang="en-US" sz="1201" dirty="0" err="1"/>
              <a:t>addfolder</a:t>
            </a:r>
            <a:r>
              <a:rPr lang="en-US" sz="1201" dirty="0"/>
              <a:t> f”)</a:t>
            </a:r>
          </a:p>
        </p:txBody>
      </p:sp>
      <p:sp>
        <p:nvSpPr>
          <p:cNvPr id="82" name="TextBox 81"/>
          <p:cNvSpPr txBox="1">
            <a:spLocks/>
          </p:cNvSpPr>
          <p:nvPr/>
        </p:nvSpPr>
        <p:spPr>
          <a:xfrm>
            <a:off x="4989181" y="4333061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  <p:sp>
        <p:nvSpPr>
          <p:cNvPr id="83" name="TextBox 82"/>
          <p:cNvSpPr txBox="1">
            <a:spLocks/>
          </p:cNvSpPr>
          <p:nvPr/>
        </p:nvSpPr>
        <p:spPr>
          <a:xfrm>
            <a:off x="1628625" y="8816729"/>
            <a:ext cx="76199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  <a:endParaRPr lang="en-US" dirty="0"/>
          </a:p>
        </p:txBody>
      </p:sp>
      <p:sp>
        <p:nvSpPr>
          <p:cNvPr id="84" name="Rectangle 62"/>
          <p:cNvSpPr>
            <a:spLocks/>
          </p:cNvSpPr>
          <p:nvPr/>
        </p:nvSpPr>
        <p:spPr>
          <a:xfrm>
            <a:off x="9551196" y="2669712"/>
            <a:ext cx="1346275" cy="49350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VersionedCardFolder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4382495" y="214173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>
            <a:spLocks/>
          </p:cNvSpPr>
          <p:nvPr/>
        </p:nvSpPr>
        <p:spPr>
          <a:xfrm>
            <a:off x="7467545" y="655350"/>
            <a:ext cx="886247" cy="48820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947835" y="1126644"/>
            <a:ext cx="0" cy="8122157"/>
          </a:xfrm>
          <a:prstGeom prst="line">
            <a:avLst/>
          </a:prstGeom>
          <a:ln w="19050">
            <a:solidFill>
              <a:srgbClr val="7030A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>
            <a:spLocks/>
          </p:cNvSpPr>
          <p:nvPr/>
        </p:nvSpPr>
        <p:spPr>
          <a:xfrm>
            <a:off x="7844909" y="2891615"/>
            <a:ext cx="161619" cy="15419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43141" y="2908847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/>
          </p:cNvSpPr>
          <p:nvPr/>
        </p:nvSpPr>
        <p:spPr>
          <a:xfrm>
            <a:off x="6455412" y="4637309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>
            <a:spLocks/>
          </p:cNvSpPr>
          <p:nvPr/>
        </p:nvSpPr>
        <p:spPr>
          <a:xfrm>
            <a:off x="5999053" y="1496206"/>
            <a:ext cx="1217547" cy="461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c:AddFolder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349048" y="2664821"/>
            <a:ext cx="31399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319580" y="1618155"/>
            <a:ext cx="15975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365948" y="4534614"/>
            <a:ext cx="3139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>
            <a:spLocks/>
          </p:cNvSpPr>
          <p:nvPr/>
        </p:nvSpPr>
        <p:spPr>
          <a:xfrm>
            <a:off x="7991079" y="2545315"/>
            <a:ext cx="1408498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>
                <a:solidFill>
                  <a:srgbClr val="7030A0"/>
                </a:solidFill>
              </a:rPr>
              <a:t>VersionedCardFolder</a:t>
            </a:r>
            <a:r>
              <a:rPr lang="en-US" sz="1201" dirty="0">
                <a:solidFill>
                  <a:srgbClr val="7030A0"/>
                </a:solidFill>
              </a:rPr>
              <a:t> (</a:t>
            </a:r>
            <a:r>
              <a:rPr lang="en-US" sz="1201" dirty="0" err="1">
                <a:solidFill>
                  <a:srgbClr val="7030A0"/>
                </a:solidFill>
              </a:rPr>
              <a:t>cardFolder</a:t>
            </a:r>
            <a:r>
              <a:rPr lang="en-US" sz="1201" dirty="0">
                <a:solidFill>
                  <a:srgbClr val="7030A0"/>
                </a:solidFill>
              </a:rPr>
              <a:t>)</a:t>
            </a:r>
            <a:endParaRPr lang="en-US" sz="1201" dirty="0"/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7982655" y="3907953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013802" y="2992121"/>
            <a:ext cx="153354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016279" y="3296921"/>
            <a:ext cx="217864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657603" y="4439921"/>
            <a:ext cx="12070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>
            <a:spLocks/>
          </p:cNvSpPr>
          <p:nvPr/>
        </p:nvSpPr>
        <p:spPr>
          <a:xfrm>
            <a:off x="10143107" y="3163218"/>
            <a:ext cx="137572" cy="13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Rectangle 65">
            <a:extLst>
              <a:ext uri="{FF2B5EF4-FFF2-40B4-BE49-F238E27FC236}">
                <a16:creationId xmlns:a16="http://schemas.microsoft.com/office/drawing/2014/main" id="{F1DCCE96-7B0F-4575-AACD-C46F3681DF57}"/>
              </a:ext>
            </a:extLst>
          </p:cNvPr>
          <p:cNvSpPr>
            <a:spLocks/>
          </p:cNvSpPr>
          <p:nvPr/>
        </p:nvSpPr>
        <p:spPr>
          <a:xfrm>
            <a:off x="11227595" y="331215"/>
            <a:ext cx="3274369" cy="8917587"/>
          </a:xfrm>
          <a:prstGeom prst="roundRect">
            <a:avLst>
              <a:gd name="adj" fmla="val 418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1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9A095A-08D1-4DA4-82F3-AFD3374163DA}"/>
              </a:ext>
            </a:extLst>
          </p:cNvPr>
          <p:cNvCxnSpPr>
            <a:cxnSpLocks/>
          </p:cNvCxnSpPr>
          <p:nvPr/>
        </p:nvCxnSpPr>
        <p:spPr>
          <a:xfrm>
            <a:off x="8013805" y="3601721"/>
            <a:ext cx="212930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80E9DFE-9D12-4D80-80BA-3DFC541B6074}"/>
              </a:ext>
            </a:extLst>
          </p:cNvPr>
          <p:cNvSpPr txBox="1">
            <a:spLocks/>
          </p:cNvSpPr>
          <p:nvPr/>
        </p:nvSpPr>
        <p:spPr>
          <a:xfrm>
            <a:off x="6959581" y="3322361"/>
            <a:ext cx="2120787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getCardList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DDE68B-708E-4584-8A49-0E5FC26FF8A7}"/>
              </a:ext>
            </a:extLst>
          </p:cNvPr>
          <p:cNvSpPr>
            <a:spLocks/>
          </p:cNvSpPr>
          <p:nvPr/>
        </p:nvSpPr>
        <p:spPr>
          <a:xfrm>
            <a:off x="10143107" y="3601722"/>
            <a:ext cx="137572" cy="13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D3FECD5-A550-4646-9545-EA9B2471F957}"/>
              </a:ext>
            </a:extLst>
          </p:cNvPr>
          <p:cNvCxnSpPr>
            <a:cxnSpLocks/>
          </p:cNvCxnSpPr>
          <p:nvPr/>
        </p:nvCxnSpPr>
        <p:spPr>
          <a:xfrm>
            <a:off x="8016276" y="3735425"/>
            <a:ext cx="212683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1EFF991-540A-4275-89E1-DBACC8FA7755}"/>
              </a:ext>
            </a:extLst>
          </p:cNvPr>
          <p:cNvSpPr>
            <a:spLocks/>
          </p:cNvSpPr>
          <p:nvPr/>
        </p:nvSpPr>
        <p:spPr>
          <a:xfrm>
            <a:off x="7954239" y="3985362"/>
            <a:ext cx="146172" cy="278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C13E864-C9B5-4E52-9C03-74B7D48A1144}"/>
              </a:ext>
            </a:extLst>
          </p:cNvPr>
          <p:cNvSpPr txBox="1">
            <a:spLocks/>
          </p:cNvSpPr>
          <p:nvPr/>
        </p:nvSpPr>
        <p:spPr>
          <a:xfrm>
            <a:off x="8179466" y="3835118"/>
            <a:ext cx="12625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indicateModified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cxnSp>
        <p:nvCxnSpPr>
          <p:cNvPr id="91" name="Curved Connector 12">
            <a:extLst>
              <a:ext uri="{FF2B5EF4-FFF2-40B4-BE49-F238E27FC236}">
                <a16:creationId xmlns:a16="http://schemas.microsoft.com/office/drawing/2014/main" id="{DC07B79A-D0A1-479D-A985-9C1E8B8F6E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5244" y="4255596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F2BFDEB-9CB5-4E43-A7D2-4D78F3572EB3}"/>
              </a:ext>
            </a:extLst>
          </p:cNvPr>
          <p:cNvSpPr>
            <a:spLocks/>
          </p:cNvSpPr>
          <p:nvPr/>
        </p:nvSpPr>
        <p:spPr>
          <a:xfrm>
            <a:off x="1193398" y="4942911"/>
            <a:ext cx="13104071" cy="3769539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Rectangle: Single Corner Snipped 141">
            <a:extLst>
              <a:ext uri="{FF2B5EF4-FFF2-40B4-BE49-F238E27FC236}">
                <a16:creationId xmlns:a16="http://schemas.microsoft.com/office/drawing/2014/main" id="{047C5D9A-BDF4-45E2-ACB1-13F42D2ABB79}"/>
              </a:ext>
            </a:extLst>
          </p:cNvPr>
          <p:cNvSpPr>
            <a:spLocks/>
          </p:cNvSpPr>
          <p:nvPr/>
        </p:nvSpPr>
        <p:spPr>
          <a:xfrm rot="10800000" flipH="1">
            <a:off x="1203308" y="4942908"/>
            <a:ext cx="608499" cy="359658"/>
          </a:xfrm>
          <a:prstGeom prst="snip1Rect">
            <a:avLst>
              <a:gd name="adj" fmla="val 419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3" name="Rectangle 62">
            <a:extLst>
              <a:ext uri="{FF2B5EF4-FFF2-40B4-BE49-F238E27FC236}">
                <a16:creationId xmlns:a16="http://schemas.microsoft.com/office/drawing/2014/main" id="{5FDE322B-5C49-4F2C-AE7D-8A54E041865D}"/>
              </a:ext>
            </a:extLst>
          </p:cNvPr>
          <p:cNvSpPr>
            <a:spLocks/>
          </p:cNvSpPr>
          <p:nvPr/>
        </p:nvSpPr>
        <p:spPr>
          <a:xfrm>
            <a:off x="1091877" y="4931813"/>
            <a:ext cx="774546" cy="3467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46" name="Rectangle 62">
            <a:extLst>
              <a:ext uri="{FF2B5EF4-FFF2-40B4-BE49-F238E27FC236}">
                <a16:creationId xmlns:a16="http://schemas.microsoft.com/office/drawing/2014/main" id="{D0040E84-C351-4FE5-815E-F5DCA4788282}"/>
              </a:ext>
            </a:extLst>
          </p:cNvPr>
          <p:cNvSpPr>
            <a:spLocks/>
          </p:cNvSpPr>
          <p:nvPr/>
        </p:nvSpPr>
        <p:spPr>
          <a:xfrm>
            <a:off x="1672913" y="4895958"/>
            <a:ext cx="1605720" cy="3467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modelModified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49" name="Rectangle 62">
            <a:extLst>
              <a:ext uri="{FF2B5EF4-FFF2-40B4-BE49-F238E27FC236}">
                <a16:creationId xmlns:a16="http://schemas.microsoft.com/office/drawing/2014/main" id="{B18527D0-C27D-468F-BD25-951F1EB0961C}"/>
              </a:ext>
            </a:extLst>
          </p:cNvPr>
          <p:cNvSpPr>
            <a:spLocks/>
          </p:cNvSpPr>
          <p:nvPr/>
        </p:nvSpPr>
        <p:spPr>
          <a:xfrm>
            <a:off x="11379995" y="645749"/>
            <a:ext cx="958999" cy="4978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:Storage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E1E52F0-F3C8-4295-89B3-CF036F43FA15}"/>
              </a:ext>
            </a:extLst>
          </p:cNvPr>
          <p:cNvCxnSpPr>
            <a:cxnSpLocks/>
          </p:cNvCxnSpPr>
          <p:nvPr/>
        </p:nvCxnSpPr>
        <p:spPr>
          <a:xfrm>
            <a:off x="11823495" y="1157088"/>
            <a:ext cx="0" cy="8091713"/>
          </a:xfrm>
          <a:prstGeom prst="line">
            <a:avLst/>
          </a:prstGeom>
          <a:ln w="19050">
            <a:solidFill>
              <a:srgbClr val="E46C0A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0164153-9093-45C8-9DB5-6BA2C0CE1616}"/>
              </a:ext>
            </a:extLst>
          </p:cNvPr>
          <p:cNvSpPr>
            <a:spLocks/>
          </p:cNvSpPr>
          <p:nvPr/>
        </p:nvSpPr>
        <p:spPr>
          <a:xfrm>
            <a:off x="11740371" y="6409704"/>
            <a:ext cx="144395" cy="2096903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E46C0A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B7AB2AE-D2D2-41E5-8FFE-8A340CC25D95}"/>
              </a:ext>
            </a:extLst>
          </p:cNvPr>
          <p:cNvCxnSpPr>
            <a:cxnSpLocks/>
          </p:cNvCxnSpPr>
          <p:nvPr/>
        </p:nvCxnSpPr>
        <p:spPr>
          <a:xfrm>
            <a:off x="3262656" y="5215786"/>
            <a:ext cx="45822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5F66D7A8-82FE-4F37-8153-5110E8B681F2}"/>
              </a:ext>
            </a:extLst>
          </p:cNvPr>
          <p:cNvSpPr txBox="1">
            <a:spLocks/>
          </p:cNvSpPr>
          <p:nvPr/>
        </p:nvSpPr>
        <p:spPr>
          <a:xfrm>
            <a:off x="4805258" y="4973322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getCardFolders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08E99D4-F0C8-4737-A316-9E32EF8DB9DF}"/>
              </a:ext>
            </a:extLst>
          </p:cNvPr>
          <p:cNvCxnSpPr>
            <a:cxnSpLocks/>
          </p:cNvCxnSpPr>
          <p:nvPr/>
        </p:nvCxnSpPr>
        <p:spPr>
          <a:xfrm>
            <a:off x="3314454" y="5965524"/>
            <a:ext cx="4530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AEDC787-D974-46EE-8216-CCB887F419AE}"/>
              </a:ext>
            </a:extLst>
          </p:cNvPr>
          <p:cNvSpPr txBox="1">
            <a:spLocks/>
          </p:cNvSpPr>
          <p:nvPr/>
        </p:nvSpPr>
        <p:spPr>
          <a:xfrm>
            <a:off x="4600099" y="5736086"/>
            <a:ext cx="159829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getCardFolderFilesPath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2B61862-CEF3-4938-8ADE-364F539328A8}"/>
              </a:ext>
            </a:extLst>
          </p:cNvPr>
          <p:cNvSpPr>
            <a:spLocks/>
          </p:cNvSpPr>
          <p:nvPr/>
        </p:nvSpPr>
        <p:spPr>
          <a:xfrm>
            <a:off x="7857332" y="5201521"/>
            <a:ext cx="149520" cy="2592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08E3F6C-9F02-45E2-A0FC-E8219C542186}"/>
              </a:ext>
            </a:extLst>
          </p:cNvPr>
          <p:cNvSpPr>
            <a:spLocks/>
          </p:cNvSpPr>
          <p:nvPr/>
        </p:nvSpPr>
        <p:spPr>
          <a:xfrm>
            <a:off x="7845723" y="5952143"/>
            <a:ext cx="149520" cy="2592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D72959A-C4FE-420D-8A4C-F78D8C0B7D79}"/>
              </a:ext>
            </a:extLst>
          </p:cNvPr>
          <p:cNvCxnSpPr>
            <a:cxnSpLocks/>
          </p:cNvCxnSpPr>
          <p:nvPr/>
        </p:nvCxnSpPr>
        <p:spPr>
          <a:xfrm>
            <a:off x="3357655" y="5460754"/>
            <a:ext cx="44958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E2E2EF8-B6A5-4ACC-A2BD-7D68CD38AD9C}"/>
              </a:ext>
            </a:extLst>
          </p:cNvPr>
          <p:cNvCxnSpPr>
            <a:cxnSpLocks/>
          </p:cNvCxnSpPr>
          <p:nvPr/>
        </p:nvCxnSpPr>
        <p:spPr>
          <a:xfrm>
            <a:off x="3357655" y="6211377"/>
            <a:ext cx="44958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2DB9A50-15BE-4627-82D3-6C0C067D0254}"/>
              </a:ext>
            </a:extLst>
          </p:cNvPr>
          <p:cNvCxnSpPr>
            <a:cxnSpLocks/>
          </p:cNvCxnSpPr>
          <p:nvPr/>
        </p:nvCxnSpPr>
        <p:spPr>
          <a:xfrm>
            <a:off x="3219720" y="6421121"/>
            <a:ext cx="85206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17B8657-60C4-4329-9082-590A9536D79A}"/>
              </a:ext>
            </a:extLst>
          </p:cNvPr>
          <p:cNvSpPr txBox="1">
            <a:spLocks/>
          </p:cNvSpPr>
          <p:nvPr/>
        </p:nvSpPr>
        <p:spPr>
          <a:xfrm>
            <a:off x="8038340" y="6155893"/>
            <a:ext cx="246262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E46C0A"/>
                </a:solidFill>
              </a:rPr>
              <a:t>saveCardFolders</a:t>
            </a:r>
            <a:r>
              <a:rPr lang="en-US" sz="1201" dirty="0">
                <a:solidFill>
                  <a:srgbClr val="E46C0A"/>
                </a:solidFill>
              </a:rPr>
              <a:t>(</a:t>
            </a:r>
            <a:r>
              <a:rPr lang="en-US" sz="1201" dirty="0" err="1">
                <a:solidFill>
                  <a:srgbClr val="E46C0A"/>
                </a:solidFill>
              </a:rPr>
              <a:t>cardFolders</a:t>
            </a:r>
            <a:r>
              <a:rPr lang="en-US" sz="1201" dirty="0">
                <a:solidFill>
                  <a:srgbClr val="E46C0A"/>
                </a:solidFill>
              </a:rPr>
              <a:t>, path)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FEF66A4-5F5F-47D7-8725-AFBF54002138}"/>
              </a:ext>
            </a:extLst>
          </p:cNvPr>
          <p:cNvCxnSpPr>
            <a:cxnSpLocks/>
          </p:cNvCxnSpPr>
          <p:nvPr/>
        </p:nvCxnSpPr>
        <p:spPr>
          <a:xfrm>
            <a:off x="3349047" y="8506603"/>
            <a:ext cx="8382716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2">
            <a:extLst>
              <a:ext uri="{FF2B5EF4-FFF2-40B4-BE49-F238E27FC236}">
                <a16:creationId xmlns:a16="http://schemas.microsoft.com/office/drawing/2014/main" id="{9F1521BA-7B70-4980-8085-6D4E36B976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51912" y="6585571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0AF494E-C264-41E3-82EC-45216BBF6F5C}"/>
              </a:ext>
            </a:extLst>
          </p:cNvPr>
          <p:cNvSpPr>
            <a:spLocks/>
          </p:cNvSpPr>
          <p:nvPr/>
        </p:nvSpPr>
        <p:spPr>
          <a:xfrm>
            <a:off x="11823496" y="6662980"/>
            <a:ext cx="146172" cy="278282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6C80AD9-D69D-4898-AAC9-A906178690A7}"/>
              </a:ext>
            </a:extLst>
          </p:cNvPr>
          <p:cNvSpPr txBox="1">
            <a:spLocks/>
          </p:cNvSpPr>
          <p:nvPr/>
        </p:nvSpPr>
        <p:spPr>
          <a:xfrm>
            <a:off x="12156499" y="6517467"/>
            <a:ext cx="12625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E46C0A"/>
                </a:solidFill>
              </a:rPr>
              <a:t>clearDirectory</a:t>
            </a:r>
            <a:r>
              <a:rPr lang="en-US" sz="1201" dirty="0">
                <a:solidFill>
                  <a:srgbClr val="E46C0A"/>
                </a:solidFill>
              </a:rPr>
              <a:t>(path)</a:t>
            </a:r>
          </a:p>
        </p:txBody>
      </p:sp>
      <p:cxnSp>
        <p:nvCxnSpPr>
          <p:cNvPr id="173" name="Curved Connector 12">
            <a:extLst>
              <a:ext uri="{FF2B5EF4-FFF2-40B4-BE49-F238E27FC236}">
                <a16:creationId xmlns:a16="http://schemas.microsoft.com/office/drawing/2014/main" id="{339F196A-1EEF-4C66-ABA6-511DA8893E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864501" y="6933214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E46C0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62">
            <a:extLst>
              <a:ext uri="{FF2B5EF4-FFF2-40B4-BE49-F238E27FC236}">
                <a16:creationId xmlns:a16="http://schemas.microsoft.com/office/drawing/2014/main" id="{B6BA133E-70A9-4472-8B2F-8E13F3060908}"/>
              </a:ext>
            </a:extLst>
          </p:cNvPr>
          <p:cNvSpPr>
            <a:spLocks/>
          </p:cNvSpPr>
          <p:nvPr/>
        </p:nvSpPr>
        <p:spPr>
          <a:xfrm>
            <a:off x="12838436" y="7022745"/>
            <a:ext cx="1346275" cy="493507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JsonCardFolderStorage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4C783D9-77E2-4F1F-8AE6-508123F8DCEF}"/>
              </a:ext>
            </a:extLst>
          </p:cNvPr>
          <p:cNvCxnSpPr>
            <a:cxnSpLocks/>
          </p:cNvCxnSpPr>
          <p:nvPr/>
        </p:nvCxnSpPr>
        <p:spPr>
          <a:xfrm>
            <a:off x="11861006" y="7295630"/>
            <a:ext cx="974502" cy="0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6321A37-97E2-48BA-8D7E-DA841AFE58C9}"/>
              </a:ext>
            </a:extLst>
          </p:cNvPr>
          <p:cNvSpPr>
            <a:spLocks/>
          </p:cNvSpPr>
          <p:nvPr/>
        </p:nvSpPr>
        <p:spPr>
          <a:xfrm>
            <a:off x="13447973" y="7516773"/>
            <a:ext cx="137572" cy="133704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4FDF5E4-3FB0-4FEF-98B9-61719B7532A6}"/>
              </a:ext>
            </a:extLst>
          </p:cNvPr>
          <p:cNvCxnSpPr>
            <a:cxnSpLocks/>
          </p:cNvCxnSpPr>
          <p:nvPr/>
        </p:nvCxnSpPr>
        <p:spPr>
          <a:xfrm>
            <a:off x="13512364" y="7650479"/>
            <a:ext cx="0" cy="1598325"/>
          </a:xfrm>
          <a:prstGeom prst="line">
            <a:avLst/>
          </a:prstGeom>
          <a:ln w="19050">
            <a:solidFill>
              <a:srgbClr val="E46C0A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84A6C40-0915-463C-8721-65DCA3BD0825}"/>
              </a:ext>
            </a:extLst>
          </p:cNvPr>
          <p:cNvCxnSpPr>
            <a:cxnSpLocks/>
          </p:cNvCxnSpPr>
          <p:nvPr/>
        </p:nvCxnSpPr>
        <p:spPr>
          <a:xfrm>
            <a:off x="11892269" y="7650477"/>
            <a:ext cx="1526822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38D3EA5-B032-4956-98C2-0A38DA269B85}"/>
              </a:ext>
            </a:extLst>
          </p:cNvPr>
          <p:cNvCxnSpPr>
            <a:cxnSpLocks/>
          </p:cNvCxnSpPr>
          <p:nvPr/>
        </p:nvCxnSpPr>
        <p:spPr>
          <a:xfrm flipV="1">
            <a:off x="11877200" y="8185150"/>
            <a:ext cx="1554590" cy="3554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6D1B0BA-1360-4561-B145-EBCFDB82E8F2}"/>
              </a:ext>
            </a:extLst>
          </p:cNvPr>
          <p:cNvSpPr txBox="1">
            <a:spLocks/>
          </p:cNvSpPr>
          <p:nvPr/>
        </p:nvSpPr>
        <p:spPr>
          <a:xfrm>
            <a:off x="11996371" y="7778004"/>
            <a:ext cx="1435423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>
                <a:solidFill>
                  <a:srgbClr val="E46C0A"/>
                </a:solidFill>
              </a:rPr>
              <a:t>saveCardFolder</a:t>
            </a:r>
            <a:r>
              <a:rPr lang="en-US" sz="1201" dirty="0">
                <a:solidFill>
                  <a:srgbClr val="E46C0A"/>
                </a:solidFill>
              </a:rPr>
              <a:t> (</a:t>
            </a:r>
            <a:r>
              <a:rPr lang="en-US" sz="1201" dirty="0" err="1">
                <a:solidFill>
                  <a:srgbClr val="E46C0A"/>
                </a:solidFill>
              </a:rPr>
              <a:t>cardFolder</a:t>
            </a:r>
            <a:r>
              <a:rPr lang="en-US" sz="1201" dirty="0">
                <a:solidFill>
                  <a:srgbClr val="E46C0A"/>
                </a:solidFill>
              </a:rPr>
              <a:t>)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F371F9C-D29E-426B-84B6-CF3273473FDC}"/>
              </a:ext>
            </a:extLst>
          </p:cNvPr>
          <p:cNvSpPr>
            <a:spLocks/>
          </p:cNvSpPr>
          <p:nvPr/>
        </p:nvSpPr>
        <p:spPr>
          <a:xfrm>
            <a:off x="13437556" y="8185152"/>
            <a:ext cx="137570" cy="152399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5A89561-7154-4E5A-9947-18428E83E59C}"/>
              </a:ext>
            </a:extLst>
          </p:cNvPr>
          <p:cNvCxnSpPr>
            <a:cxnSpLocks/>
          </p:cNvCxnSpPr>
          <p:nvPr/>
        </p:nvCxnSpPr>
        <p:spPr>
          <a:xfrm>
            <a:off x="11900697" y="8337550"/>
            <a:ext cx="1586967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D1CE2080-F157-45A0-B130-D2AC27E022CF}"/>
              </a:ext>
            </a:extLst>
          </p:cNvPr>
          <p:cNvSpPr txBox="1">
            <a:spLocks/>
          </p:cNvSpPr>
          <p:nvPr/>
        </p:nvSpPr>
        <p:spPr>
          <a:xfrm>
            <a:off x="4775399" y="5251367"/>
            <a:ext cx="124069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/>
              <a:t>cardFolders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B1752D9-1FD8-437A-8AB1-354E815F1859}"/>
              </a:ext>
            </a:extLst>
          </p:cNvPr>
          <p:cNvSpPr txBox="1">
            <a:spLocks/>
          </p:cNvSpPr>
          <p:nvPr/>
        </p:nvSpPr>
        <p:spPr>
          <a:xfrm>
            <a:off x="4776147" y="6008111"/>
            <a:ext cx="124069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/>
              <a:t>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>
            <a:spLocks/>
          </p:cNvSpPr>
          <p:nvPr/>
        </p:nvSpPr>
        <p:spPr>
          <a:xfrm>
            <a:off x="7677077" y="348130"/>
            <a:ext cx="1057717" cy="6821738"/>
          </a:xfrm>
          <a:prstGeom prst="roundRect">
            <a:avLst>
              <a:gd name="adj" fmla="val 2149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7030A0"/>
                </a:solidFill>
              </a:rPr>
              <a:t>Model</a:t>
            </a:r>
            <a:endParaRPr lang="en-SG" sz="1201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>
            <a:spLocks/>
          </p:cNvSpPr>
          <p:nvPr/>
        </p:nvSpPr>
        <p:spPr>
          <a:xfrm>
            <a:off x="2235994" y="336553"/>
            <a:ext cx="5347200" cy="683228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Logic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>
            <a:spLocks/>
          </p:cNvSpPr>
          <p:nvPr/>
        </p:nvSpPr>
        <p:spPr>
          <a:xfrm>
            <a:off x="2659062" y="645750"/>
            <a:ext cx="1219187" cy="4843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302794" y="1098551"/>
            <a:ext cx="0" cy="6070286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>
            <a:spLocks/>
          </p:cNvSpPr>
          <p:nvPr/>
        </p:nvSpPr>
        <p:spPr>
          <a:xfrm>
            <a:off x="3210145" y="1494251"/>
            <a:ext cx="132130" cy="52771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>
            <a:spLocks/>
          </p:cNvSpPr>
          <p:nvPr/>
        </p:nvSpPr>
        <p:spPr>
          <a:xfrm>
            <a:off x="4386381" y="658960"/>
            <a:ext cx="121920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 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9777" y="1098551"/>
            <a:ext cx="0" cy="6070286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>
            <a:spLocks/>
          </p:cNvSpPr>
          <p:nvPr/>
        </p:nvSpPr>
        <p:spPr>
          <a:xfrm>
            <a:off x="4927772" y="160174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6565154" y="1849577"/>
            <a:ext cx="2" cy="4892573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>
            <a:spLocks/>
          </p:cNvSpPr>
          <p:nvPr/>
        </p:nvSpPr>
        <p:spPr>
          <a:xfrm>
            <a:off x="6488956" y="1849577"/>
            <a:ext cx="152399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007394" y="1494251"/>
            <a:ext cx="1189256" cy="368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/>
          </p:cNvSpPr>
          <p:nvPr/>
        </p:nvSpPr>
        <p:spPr>
          <a:xfrm>
            <a:off x="2235994" y="1253186"/>
            <a:ext cx="73466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>
                <a:solidFill>
                  <a:srgbClr val="0070C0"/>
                </a:solidFill>
              </a:rPr>
              <a:t>execute(..)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99044" y="174828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/>
          </p:cNvSpPr>
          <p:nvPr/>
        </p:nvSpPr>
        <p:spPr>
          <a:xfrm>
            <a:off x="4888191" y="2470151"/>
            <a:ext cx="85580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72180" y="211417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349053" y="2369537"/>
            <a:ext cx="1552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060886" y="6774218"/>
            <a:ext cx="115916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>
            <a:spLocks/>
          </p:cNvSpPr>
          <p:nvPr/>
        </p:nvSpPr>
        <p:spPr>
          <a:xfrm>
            <a:off x="6505203" y="2664820"/>
            <a:ext cx="166874" cy="37856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>
            <a:spLocks/>
          </p:cNvSpPr>
          <p:nvPr/>
        </p:nvSpPr>
        <p:spPr>
          <a:xfrm>
            <a:off x="6791994" y="3319991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exitFoldersToHome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>
            <a:off x="3290311" y="1322314"/>
            <a:ext cx="1464690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/>
              <a:t>parseCommand</a:t>
            </a:r>
            <a:r>
              <a:rPr lang="en-US" sz="1201" dirty="0"/>
              <a:t>(..)</a:t>
            </a:r>
          </a:p>
        </p:txBody>
      </p:sp>
      <p:sp>
        <p:nvSpPr>
          <p:cNvPr id="82" name="TextBox 81"/>
          <p:cNvSpPr txBox="1">
            <a:spLocks/>
          </p:cNvSpPr>
          <p:nvPr/>
        </p:nvSpPr>
        <p:spPr>
          <a:xfrm>
            <a:off x="4939024" y="6246239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  <p:sp>
        <p:nvSpPr>
          <p:cNvPr id="83" name="TextBox 82"/>
          <p:cNvSpPr txBox="1">
            <a:spLocks/>
          </p:cNvSpPr>
          <p:nvPr/>
        </p:nvSpPr>
        <p:spPr>
          <a:xfrm>
            <a:off x="1988810" y="6529468"/>
            <a:ext cx="76199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  <a:endParaRPr lang="en-US" dirty="0"/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4382495" y="214173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>
            <a:spLocks/>
          </p:cNvSpPr>
          <p:nvPr/>
        </p:nvSpPr>
        <p:spPr>
          <a:xfrm>
            <a:off x="7736962" y="655350"/>
            <a:ext cx="886247" cy="48820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217252" y="1126644"/>
            <a:ext cx="0" cy="6042193"/>
          </a:xfrm>
          <a:prstGeom prst="line">
            <a:avLst/>
          </a:prstGeom>
          <a:ln w="19050">
            <a:solidFill>
              <a:srgbClr val="7030A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>
            <a:spLocks/>
          </p:cNvSpPr>
          <p:nvPr/>
        </p:nvSpPr>
        <p:spPr>
          <a:xfrm>
            <a:off x="8114326" y="3558970"/>
            <a:ext cx="193580" cy="2065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49486" y="3562119"/>
            <a:ext cx="13648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/>
          </p:cNvSpPr>
          <p:nvPr/>
        </p:nvSpPr>
        <p:spPr>
          <a:xfrm>
            <a:off x="6435952" y="674215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>
            <a:spLocks/>
          </p:cNvSpPr>
          <p:nvPr/>
        </p:nvSpPr>
        <p:spPr>
          <a:xfrm>
            <a:off x="5999053" y="1496206"/>
            <a:ext cx="1217547" cy="461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c:Change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349048" y="2664821"/>
            <a:ext cx="31399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319580" y="1618155"/>
            <a:ext cx="15975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380714" y="6450522"/>
            <a:ext cx="3139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740521" y="3765550"/>
            <a:ext cx="13305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F2BFDEB-9CB5-4E43-A7D2-4D78F3572EB3}"/>
              </a:ext>
            </a:extLst>
          </p:cNvPr>
          <p:cNvSpPr>
            <a:spLocks/>
          </p:cNvSpPr>
          <p:nvPr/>
        </p:nvSpPr>
        <p:spPr>
          <a:xfrm>
            <a:off x="4361914" y="2871725"/>
            <a:ext cx="4261295" cy="1519777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Rectangle: Single Corner Snipped 141">
            <a:extLst>
              <a:ext uri="{FF2B5EF4-FFF2-40B4-BE49-F238E27FC236}">
                <a16:creationId xmlns:a16="http://schemas.microsoft.com/office/drawing/2014/main" id="{047C5D9A-BDF4-45E2-ACB1-13F42D2ABB79}"/>
              </a:ext>
            </a:extLst>
          </p:cNvPr>
          <p:cNvSpPr>
            <a:spLocks/>
          </p:cNvSpPr>
          <p:nvPr/>
        </p:nvSpPr>
        <p:spPr>
          <a:xfrm rot="10800000" flipH="1">
            <a:off x="4371823" y="2871721"/>
            <a:ext cx="608499" cy="337756"/>
          </a:xfrm>
          <a:prstGeom prst="snip1Rect">
            <a:avLst>
              <a:gd name="adj" fmla="val 419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3" name="Rectangle 62">
            <a:extLst>
              <a:ext uri="{FF2B5EF4-FFF2-40B4-BE49-F238E27FC236}">
                <a16:creationId xmlns:a16="http://schemas.microsoft.com/office/drawing/2014/main" id="{5FDE322B-5C49-4F2C-AE7D-8A54E041865D}"/>
              </a:ext>
            </a:extLst>
          </p:cNvPr>
          <p:cNvSpPr>
            <a:spLocks/>
          </p:cNvSpPr>
          <p:nvPr/>
        </p:nvSpPr>
        <p:spPr>
          <a:xfrm>
            <a:off x="4260392" y="2861302"/>
            <a:ext cx="774546" cy="325644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46" name="Rectangle 62">
            <a:extLst>
              <a:ext uri="{FF2B5EF4-FFF2-40B4-BE49-F238E27FC236}">
                <a16:creationId xmlns:a16="http://schemas.microsoft.com/office/drawing/2014/main" id="{D0040E84-C351-4FE5-815E-F5DCA4788282}"/>
              </a:ext>
            </a:extLst>
          </p:cNvPr>
          <p:cNvSpPr>
            <a:spLocks/>
          </p:cNvSpPr>
          <p:nvPr/>
        </p:nvSpPr>
        <p:spPr>
          <a:xfrm>
            <a:off x="4833781" y="2871270"/>
            <a:ext cx="1605720" cy="325644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isExitingFolder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4D069DC-98B0-4AD9-B0C3-FB3B38329592}"/>
              </a:ext>
            </a:extLst>
          </p:cNvPr>
          <p:cNvSpPr>
            <a:spLocks/>
          </p:cNvSpPr>
          <p:nvPr/>
        </p:nvSpPr>
        <p:spPr>
          <a:xfrm>
            <a:off x="4353657" y="4391503"/>
            <a:ext cx="4269552" cy="1721555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id="{EC830389-5F1F-4792-B635-97847385A87C}"/>
              </a:ext>
            </a:extLst>
          </p:cNvPr>
          <p:cNvSpPr>
            <a:spLocks/>
          </p:cNvSpPr>
          <p:nvPr/>
        </p:nvSpPr>
        <p:spPr>
          <a:xfrm>
            <a:off x="4808219" y="4403322"/>
            <a:ext cx="1605720" cy="325644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[else]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95" name="Curved Connector 12">
            <a:extLst>
              <a:ext uri="{FF2B5EF4-FFF2-40B4-BE49-F238E27FC236}">
                <a16:creationId xmlns:a16="http://schemas.microsoft.com/office/drawing/2014/main" id="{424D9425-F94E-4BE3-8B85-83B3D4496C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33210" y="3092637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D8ED87A-7155-4740-9410-07B55A793AF8}"/>
              </a:ext>
            </a:extLst>
          </p:cNvPr>
          <p:cNvSpPr>
            <a:spLocks/>
          </p:cNvSpPr>
          <p:nvPr/>
        </p:nvSpPr>
        <p:spPr>
          <a:xfrm>
            <a:off x="6604794" y="3170045"/>
            <a:ext cx="144692" cy="784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4D2132-4BF0-406A-B7C4-548F5D4E405E}"/>
              </a:ext>
            </a:extLst>
          </p:cNvPr>
          <p:cNvSpPr txBox="1">
            <a:spLocks/>
          </p:cNvSpPr>
          <p:nvPr/>
        </p:nvSpPr>
        <p:spPr>
          <a:xfrm>
            <a:off x="6808488" y="2879916"/>
            <a:ext cx="1262595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/>
              <a:t>executeExitFolder</a:t>
            </a:r>
            <a:r>
              <a:rPr lang="en-US" sz="1201" dirty="0"/>
              <a:t> (model)</a:t>
            </a:r>
          </a:p>
        </p:txBody>
      </p:sp>
      <p:cxnSp>
        <p:nvCxnSpPr>
          <p:cNvPr id="98" name="Curved Connector 12">
            <a:extLst>
              <a:ext uri="{FF2B5EF4-FFF2-40B4-BE49-F238E27FC236}">
                <a16:creationId xmlns:a16="http://schemas.microsoft.com/office/drawing/2014/main" id="{2CBD0E61-E13D-4F70-A5A3-F1F1703664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56185" y="3962226"/>
            <a:ext cx="144692" cy="108124"/>
          </a:xfrm>
          <a:prstGeom prst="curvedConnector3">
            <a:avLst>
              <a:gd name="adj1" fmla="val -64103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637D54B-35CA-4BE9-A456-016A5A70EFE3}"/>
              </a:ext>
            </a:extLst>
          </p:cNvPr>
          <p:cNvSpPr txBox="1">
            <a:spLocks/>
          </p:cNvSpPr>
          <p:nvPr/>
        </p:nvSpPr>
        <p:spPr>
          <a:xfrm>
            <a:off x="6740521" y="3899223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465080E-0FE4-4D34-9EB0-401ECFAA4E1D}"/>
              </a:ext>
            </a:extLst>
          </p:cNvPr>
          <p:cNvSpPr txBox="1">
            <a:spLocks/>
          </p:cNvSpPr>
          <p:nvPr/>
        </p:nvSpPr>
        <p:spPr>
          <a:xfrm>
            <a:off x="6578648" y="4932107"/>
            <a:ext cx="1651179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model.enterFolder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targetIndex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B320D8D-44F8-43CA-AE66-FA34FB85B4C2}"/>
              </a:ext>
            </a:extLst>
          </p:cNvPr>
          <p:cNvSpPr>
            <a:spLocks/>
          </p:cNvSpPr>
          <p:nvPr/>
        </p:nvSpPr>
        <p:spPr>
          <a:xfrm>
            <a:off x="8105833" y="5337234"/>
            <a:ext cx="193580" cy="2065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ACFDA57-60BC-41E0-A8F0-3CC0CFAF380A}"/>
              </a:ext>
            </a:extLst>
          </p:cNvPr>
          <p:cNvCxnSpPr>
            <a:cxnSpLocks/>
          </p:cNvCxnSpPr>
          <p:nvPr/>
        </p:nvCxnSpPr>
        <p:spPr>
          <a:xfrm>
            <a:off x="6740993" y="5340383"/>
            <a:ext cx="13648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8C3F1EE-090C-4D97-9E11-5FC1C68EF27B}"/>
              </a:ext>
            </a:extLst>
          </p:cNvPr>
          <p:cNvCxnSpPr>
            <a:cxnSpLocks/>
          </p:cNvCxnSpPr>
          <p:nvPr/>
        </p:nvCxnSpPr>
        <p:spPr>
          <a:xfrm>
            <a:off x="6732028" y="5543814"/>
            <a:ext cx="13305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2">
            <a:extLst>
              <a:ext uri="{FF2B5EF4-FFF2-40B4-BE49-F238E27FC236}">
                <a16:creationId xmlns:a16="http://schemas.microsoft.com/office/drawing/2014/main" id="{E0E54D3F-B665-418D-9296-22940ADC49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33210" y="4705284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6C32256-D1AD-48DD-A818-65C0223F550D}"/>
              </a:ext>
            </a:extLst>
          </p:cNvPr>
          <p:cNvSpPr>
            <a:spLocks/>
          </p:cNvSpPr>
          <p:nvPr/>
        </p:nvSpPr>
        <p:spPr>
          <a:xfrm>
            <a:off x="6604794" y="4782692"/>
            <a:ext cx="141611" cy="10201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96B471-DF14-475F-8B70-5F3D05BC348F}"/>
              </a:ext>
            </a:extLst>
          </p:cNvPr>
          <p:cNvSpPr txBox="1">
            <a:spLocks/>
          </p:cNvSpPr>
          <p:nvPr/>
        </p:nvSpPr>
        <p:spPr>
          <a:xfrm>
            <a:off x="6756537" y="4417023"/>
            <a:ext cx="1262595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/>
              <a:t>executeEnterFolder</a:t>
            </a:r>
            <a:r>
              <a:rPr lang="en-US" sz="1201" dirty="0"/>
              <a:t> (model)</a:t>
            </a:r>
          </a:p>
        </p:txBody>
      </p:sp>
      <p:cxnSp>
        <p:nvCxnSpPr>
          <p:cNvPr id="115" name="Curved Connector 12">
            <a:extLst>
              <a:ext uri="{FF2B5EF4-FFF2-40B4-BE49-F238E27FC236}">
                <a16:creationId xmlns:a16="http://schemas.microsoft.com/office/drawing/2014/main" id="{0CC4FCCD-8B50-41E5-8C41-6B3652F39B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70325" y="5802995"/>
            <a:ext cx="144692" cy="108124"/>
          </a:xfrm>
          <a:prstGeom prst="curvedConnector3">
            <a:avLst>
              <a:gd name="adj1" fmla="val -64103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C375D59-E029-4CDD-B99C-9BED61E8BBC5}"/>
              </a:ext>
            </a:extLst>
          </p:cNvPr>
          <p:cNvSpPr txBox="1">
            <a:spLocks/>
          </p:cNvSpPr>
          <p:nvPr/>
        </p:nvSpPr>
        <p:spPr>
          <a:xfrm>
            <a:off x="6754661" y="5739992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57822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65">
            <a:extLst>
              <a:ext uri="{FF2B5EF4-FFF2-40B4-BE49-F238E27FC236}">
                <a16:creationId xmlns:a16="http://schemas.microsoft.com/office/drawing/2014/main" id="{685F4543-20F1-4917-A688-3872C723BA41}"/>
              </a:ext>
            </a:extLst>
          </p:cNvPr>
          <p:cNvSpPr/>
          <p:nvPr/>
        </p:nvSpPr>
        <p:spPr>
          <a:xfrm>
            <a:off x="178594" y="417147"/>
            <a:ext cx="8295138" cy="5482004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>
            <a:spLocks/>
          </p:cNvSpPr>
          <p:nvPr/>
        </p:nvSpPr>
        <p:spPr>
          <a:xfrm>
            <a:off x="8670811" y="417145"/>
            <a:ext cx="1508126" cy="5482005"/>
          </a:xfrm>
          <a:prstGeom prst="roundRect">
            <a:avLst>
              <a:gd name="adj" fmla="val 11063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Logic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>
            <a:spLocks/>
          </p:cNvSpPr>
          <p:nvPr/>
        </p:nvSpPr>
        <p:spPr>
          <a:xfrm>
            <a:off x="8804232" y="817994"/>
            <a:ext cx="1219187" cy="4843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endCxn id="81" idx="2"/>
          </p:cNvCxnSpPr>
          <p:nvPr/>
        </p:nvCxnSpPr>
        <p:spPr>
          <a:xfrm flipH="1">
            <a:off x="9424874" y="1270795"/>
            <a:ext cx="10390" cy="4628355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>
            <a:spLocks/>
          </p:cNvSpPr>
          <p:nvPr/>
        </p:nvSpPr>
        <p:spPr>
          <a:xfrm>
            <a:off x="9355314" y="1703144"/>
            <a:ext cx="168271" cy="3274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646965" y="2424476"/>
            <a:ext cx="7708349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/>
          </p:cNvSpPr>
          <p:nvPr/>
        </p:nvSpPr>
        <p:spPr>
          <a:xfrm>
            <a:off x="3902842" y="1489227"/>
            <a:ext cx="113751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 err="1">
                <a:solidFill>
                  <a:srgbClr val="0070C0"/>
                </a:solidFill>
              </a:rPr>
              <a:t>getFilteredCards</a:t>
            </a:r>
            <a:r>
              <a:rPr lang="en-US" sz="120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18878" y="5532097"/>
            <a:ext cx="151483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62">
            <a:extLst>
              <a:ext uri="{FF2B5EF4-FFF2-40B4-BE49-F238E27FC236}">
                <a16:creationId xmlns:a16="http://schemas.microsoft.com/office/drawing/2014/main" id="{2C526AA9-AB6C-4D20-B4CA-BB30F883110F}"/>
              </a:ext>
            </a:extLst>
          </p:cNvPr>
          <p:cNvSpPr/>
          <p:nvPr/>
        </p:nvSpPr>
        <p:spPr>
          <a:xfrm>
            <a:off x="949839" y="728425"/>
            <a:ext cx="1264490" cy="50355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MainWindow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AFB2F5A-4272-4B6D-A79E-397B1F7CE21C}"/>
              </a:ext>
            </a:extLst>
          </p:cNvPr>
          <p:cNvCxnSpPr>
            <a:cxnSpLocks/>
          </p:cNvCxnSpPr>
          <p:nvPr/>
        </p:nvCxnSpPr>
        <p:spPr>
          <a:xfrm>
            <a:off x="1582084" y="1225274"/>
            <a:ext cx="0" cy="4673876"/>
          </a:xfrm>
          <a:prstGeom prst="line">
            <a:avLst/>
          </a:prstGeom>
          <a:ln w="19050">
            <a:solidFill>
              <a:srgbClr val="00B05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8BBF34E-83DB-48C3-A8C6-7C246D44DC25}"/>
              </a:ext>
            </a:extLst>
          </p:cNvPr>
          <p:cNvSpPr>
            <a:spLocks/>
          </p:cNvSpPr>
          <p:nvPr/>
        </p:nvSpPr>
        <p:spPr>
          <a:xfrm>
            <a:off x="1514835" y="1620974"/>
            <a:ext cx="121577" cy="391186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797A79-BE3D-48C8-A169-BB7CAE78B61A}"/>
              </a:ext>
            </a:extLst>
          </p:cNvPr>
          <p:cNvCxnSpPr>
            <a:cxnSpLocks/>
          </p:cNvCxnSpPr>
          <p:nvPr/>
        </p:nvCxnSpPr>
        <p:spPr>
          <a:xfrm>
            <a:off x="1569494" y="1708150"/>
            <a:ext cx="77858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7CA563-B6C8-437A-8357-72A7EBB71DAA}"/>
              </a:ext>
            </a:extLst>
          </p:cNvPr>
          <p:cNvSpPr txBox="1">
            <a:spLocks/>
          </p:cNvSpPr>
          <p:nvPr/>
        </p:nvSpPr>
        <p:spPr>
          <a:xfrm>
            <a:off x="3750255" y="2165350"/>
            <a:ext cx="153373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 err="1">
                <a:solidFill>
                  <a:srgbClr val="0070C0"/>
                </a:solidFill>
              </a:rPr>
              <a:t>selectedCardProperty</a:t>
            </a:r>
            <a:r>
              <a:rPr lang="en-US" sz="120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897FC5F1-B0A3-4562-87A9-73DD891B18C5}"/>
              </a:ext>
            </a:extLst>
          </p:cNvPr>
          <p:cNvSpPr/>
          <p:nvPr/>
        </p:nvSpPr>
        <p:spPr>
          <a:xfrm>
            <a:off x="3812695" y="3034155"/>
            <a:ext cx="1264490" cy="50355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lp:CardList</a:t>
            </a:r>
            <a:r>
              <a:rPr lang="en-US" sz="1400" dirty="0">
                <a:solidFill>
                  <a:schemeClr val="bg1"/>
                </a:solidFill>
              </a:rPr>
              <a:t> Panel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56249334-9585-475B-8C50-FA444A182646}"/>
              </a:ext>
            </a:extLst>
          </p:cNvPr>
          <p:cNvSpPr/>
          <p:nvPr/>
        </p:nvSpPr>
        <p:spPr>
          <a:xfrm>
            <a:off x="5127565" y="4017540"/>
            <a:ext cx="1264490" cy="50355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ms:CardMain</a:t>
            </a:r>
            <a:r>
              <a:rPr lang="en-US" sz="1400" dirty="0">
                <a:solidFill>
                  <a:schemeClr val="bg1"/>
                </a:solidFill>
              </a:rPr>
              <a:t> Screen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218ACE9-44E0-4A8E-A0D7-7DB05E823C35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1646965" y="3284080"/>
            <a:ext cx="2165730" cy="185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679ADDF-AB30-4906-8AAC-23A495AB2098}"/>
              </a:ext>
            </a:extLst>
          </p:cNvPr>
          <p:cNvCxnSpPr>
            <a:cxnSpLocks/>
          </p:cNvCxnSpPr>
          <p:nvPr/>
        </p:nvCxnSpPr>
        <p:spPr>
          <a:xfrm>
            <a:off x="4443059" y="3556138"/>
            <a:ext cx="0" cy="2343012"/>
          </a:xfrm>
          <a:prstGeom prst="line">
            <a:avLst/>
          </a:prstGeom>
          <a:ln w="19050">
            <a:solidFill>
              <a:srgbClr val="00B05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40E19BD-EEDA-49F4-87AA-759463B6ED2B}"/>
              </a:ext>
            </a:extLst>
          </p:cNvPr>
          <p:cNvSpPr>
            <a:spLocks/>
          </p:cNvSpPr>
          <p:nvPr/>
        </p:nvSpPr>
        <p:spPr>
          <a:xfrm>
            <a:off x="4386658" y="3522740"/>
            <a:ext cx="132130" cy="1979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F3514E1-C1B4-48F4-A46F-C5326B117503}"/>
              </a:ext>
            </a:extLst>
          </p:cNvPr>
          <p:cNvCxnSpPr>
            <a:cxnSpLocks/>
          </p:cNvCxnSpPr>
          <p:nvPr/>
        </p:nvCxnSpPr>
        <p:spPr>
          <a:xfrm>
            <a:off x="1626225" y="2039094"/>
            <a:ext cx="77290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B50F793-932E-40F7-9818-95FBB1A8ECD0}"/>
              </a:ext>
            </a:extLst>
          </p:cNvPr>
          <p:cNvSpPr txBox="1">
            <a:spLocks/>
          </p:cNvSpPr>
          <p:nvPr/>
        </p:nvSpPr>
        <p:spPr>
          <a:xfrm>
            <a:off x="3846746" y="1808688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filteredCards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C723E0-8DC2-45EC-8B7D-1DD80406398E}"/>
              </a:ext>
            </a:extLst>
          </p:cNvPr>
          <p:cNvCxnSpPr>
            <a:cxnSpLocks/>
          </p:cNvCxnSpPr>
          <p:nvPr/>
        </p:nvCxnSpPr>
        <p:spPr>
          <a:xfrm>
            <a:off x="1650628" y="2690861"/>
            <a:ext cx="77046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AE67DB1-7FA2-4797-93D3-37F0FC7C52EE}"/>
              </a:ext>
            </a:extLst>
          </p:cNvPr>
          <p:cNvSpPr txBox="1">
            <a:spLocks/>
          </p:cNvSpPr>
          <p:nvPr/>
        </p:nvSpPr>
        <p:spPr>
          <a:xfrm>
            <a:off x="3871149" y="2460455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selectedProperty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0C71D8-9AE9-436A-9D6A-4E8CE4CA9EDC}"/>
              </a:ext>
            </a:extLst>
          </p:cNvPr>
          <p:cNvSpPr txBox="1">
            <a:spLocks/>
          </p:cNvSpPr>
          <p:nvPr/>
        </p:nvSpPr>
        <p:spPr>
          <a:xfrm>
            <a:off x="1249496" y="2851150"/>
            <a:ext cx="29606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CardListPanel</a:t>
            </a:r>
            <a:endParaRPr lang="en-US" sz="1200" dirty="0">
              <a:solidFill>
                <a:srgbClr val="00B050"/>
              </a:solidFill>
            </a:endParaRP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(</a:t>
            </a:r>
            <a:r>
              <a:rPr lang="en-US" sz="1200" dirty="0" err="1">
                <a:solidFill>
                  <a:srgbClr val="00B050"/>
                </a:solidFill>
              </a:rPr>
              <a:t>filteredCards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  <a:r>
              <a:rPr lang="en-US" sz="1200" dirty="0" err="1">
                <a:solidFill>
                  <a:srgbClr val="00B050"/>
                </a:solidFill>
              </a:rPr>
              <a:t>selectedProperty</a:t>
            </a:r>
            <a:r>
              <a:rPr lang="en-US" sz="1200" dirty="0">
                <a:solidFill>
                  <a:srgbClr val="00B050"/>
                </a:solidFill>
              </a:rPr>
              <a:t>)</a:t>
            </a:r>
            <a:endParaRPr lang="en-US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42F784F-F843-4C67-98C7-5FF20C7E4579}"/>
              </a:ext>
            </a:extLst>
          </p:cNvPr>
          <p:cNvCxnSpPr>
            <a:cxnSpLocks/>
          </p:cNvCxnSpPr>
          <p:nvPr/>
        </p:nvCxnSpPr>
        <p:spPr>
          <a:xfrm>
            <a:off x="1638486" y="3720718"/>
            <a:ext cx="274609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BBD60F-11A8-40A0-B451-1FEA3002EE23}"/>
              </a:ext>
            </a:extLst>
          </p:cNvPr>
          <p:cNvSpPr txBox="1">
            <a:spLocks/>
          </p:cNvSpPr>
          <p:nvPr/>
        </p:nvSpPr>
        <p:spPr>
          <a:xfrm>
            <a:off x="2255467" y="3468940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lp</a:t>
            </a:r>
            <a:endParaRPr lang="en-US" sz="12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9771FB-D297-4A84-AF17-BC0862E241CD}"/>
              </a:ext>
            </a:extLst>
          </p:cNvPr>
          <p:cNvCxnSpPr>
            <a:cxnSpLocks/>
          </p:cNvCxnSpPr>
          <p:nvPr/>
        </p:nvCxnSpPr>
        <p:spPr>
          <a:xfrm>
            <a:off x="1626225" y="4269319"/>
            <a:ext cx="35013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0280BC2-B9E7-4A04-90D4-25BC4F182F6B}"/>
              </a:ext>
            </a:extLst>
          </p:cNvPr>
          <p:cNvSpPr txBox="1">
            <a:spLocks/>
          </p:cNvSpPr>
          <p:nvPr/>
        </p:nvSpPr>
        <p:spPr>
          <a:xfrm>
            <a:off x="1942413" y="4003690"/>
            <a:ext cx="29606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CardMainScreen</a:t>
            </a:r>
            <a:r>
              <a:rPr lang="en-US" sz="1200" dirty="0">
                <a:solidFill>
                  <a:srgbClr val="00B050"/>
                </a:solidFill>
              </a:rPr>
              <a:t>(</a:t>
            </a:r>
            <a:r>
              <a:rPr lang="en-US" sz="1200" dirty="0" err="1">
                <a:solidFill>
                  <a:srgbClr val="00B050"/>
                </a:solidFill>
              </a:rPr>
              <a:t>lp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  <a:r>
              <a:rPr lang="en-US" sz="1200" dirty="0" err="1">
                <a:solidFill>
                  <a:srgbClr val="00B050"/>
                </a:solidFill>
              </a:rPr>
              <a:t>browserPanel</a:t>
            </a:r>
            <a:r>
              <a:rPr lang="en-US" sz="1200" dirty="0">
                <a:solidFill>
                  <a:srgbClr val="00B050"/>
                </a:solidFill>
              </a:rPr>
              <a:t>)</a:t>
            </a:r>
            <a:endParaRPr lang="en-US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21BB4B4-5F55-4FB5-A418-1AA3F0ADE9BD}"/>
              </a:ext>
            </a:extLst>
          </p:cNvPr>
          <p:cNvSpPr>
            <a:spLocks/>
          </p:cNvSpPr>
          <p:nvPr/>
        </p:nvSpPr>
        <p:spPr>
          <a:xfrm>
            <a:off x="5692630" y="4528667"/>
            <a:ext cx="132130" cy="1979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8D4B32C-4458-4F53-98CB-496BBB0B4E28}"/>
              </a:ext>
            </a:extLst>
          </p:cNvPr>
          <p:cNvCxnSpPr>
            <a:cxnSpLocks/>
          </p:cNvCxnSpPr>
          <p:nvPr/>
        </p:nvCxnSpPr>
        <p:spPr>
          <a:xfrm flipV="1">
            <a:off x="1626225" y="4726645"/>
            <a:ext cx="4064332" cy="757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4EAFC30-231E-4E6B-AAB8-30F0ACC69195}"/>
              </a:ext>
            </a:extLst>
          </p:cNvPr>
          <p:cNvSpPr txBox="1">
            <a:spLocks/>
          </p:cNvSpPr>
          <p:nvPr/>
        </p:nvSpPr>
        <p:spPr>
          <a:xfrm>
            <a:off x="2724623" y="4455996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ms</a:t>
            </a:r>
            <a:endParaRPr lang="en-US" sz="12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A54F032-F176-4025-A499-5B9EBA83BF26}"/>
              </a:ext>
            </a:extLst>
          </p:cNvPr>
          <p:cNvCxnSpPr>
            <a:cxnSpLocks/>
          </p:cNvCxnSpPr>
          <p:nvPr/>
        </p:nvCxnSpPr>
        <p:spPr>
          <a:xfrm>
            <a:off x="5772019" y="4745689"/>
            <a:ext cx="0" cy="1153461"/>
          </a:xfrm>
          <a:prstGeom prst="line">
            <a:avLst/>
          </a:prstGeom>
          <a:ln w="19050">
            <a:solidFill>
              <a:srgbClr val="00B05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02BCBEE-7A18-4B83-8FE5-22C04DD4802B}"/>
              </a:ext>
            </a:extLst>
          </p:cNvPr>
          <p:cNvCxnSpPr>
            <a:cxnSpLocks/>
          </p:cNvCxnSpPr>
          <p:nvPr/>
        </p:nvCxnSpPr>
        <p:spPr>
          <a:xfrm>
            <a:off x="0" y="1674021"/>
            <a:ext cx="151483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1772803-49B2-44B8-8E9A-0D1140F7A646}"/>
              </a:ext>
            </a:extLst>
          </p:cNvPr>
          <p:cNvSpPr txBox="1">
            <a:spLocks/>
          </p:cNvSpPr>
          <p:nvPr/>
        </p:nvSpPr>
        <p:spPr>
          <a:xfrm>
            <a:off x="231467" y="1423480"/>
            <a:ext cx="1264490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 err="1">
                <a:solidFill>
                  <a:srgbClr val="00B050"/>
                </a:solidFill>
              </a:rPr>
              <a:t>handleEnterFolder</a:t>
            </a:r>
            <a:r>
              <a:rPr lang="en-US" sz="1201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2A663CA-BE0A-4CC4-8DC4-433722F64FD3}"/>
              </a:ext>
            </a:extLst>
          </p:cNvPr>
          <p:cNvSpPr>
            <a:spLocks/>
          </p:cNvSpPr>
          <p:nvPr/>
        </p:nvSpPr>
        <p:spPr>
          <a:xfrm>
            <a:off x="9355315" y="2394835"/>
            <a:ext cx="168271" cy="2875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7" name="Rectangle 62">
            <a:extLst>
              <a:ext uri="{FF2B5EF4-FFF2-40B4-BE49-F238E27FC236}">
                <a16:creationId xmlns:a16="http://schemas.microsoft.com/office/drawing/2014/main" id="{E7C31959-C80D-40A4-AFD4-A921B927DF7A}"/>
              </a:ext>
            </a:extLst>
          </p:cNvPr>
          <p:cNvSpPr/>
          <p:nvPr/>
        </p:nvSpPr>
        <p:spPr>
          <a:xfrm>
            <a:off x="6542171" y="723785"/>
            <a:ext cx="1789823" cy="50355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fullScreenPlaceHolder:StackPane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39B52B7-BC28-4DF3-834D-86B3122F2BA9}"/>
              </a:ext>
            </a:extLst>
          </p:cNvPr>
          <p:cNvCxnSpPr>
            <a:cxnSpLocks/>
          </p:cNvCxnSpPr>
          <p:nvPr/>
        </p:nvCxnSpPr>
        <p:spPr>
          <a:xfrm>
            <a:off x="7432172" y="1166630"/>
            <a:ext cx="0" cy="4732520"/>
          </a:xfrm>
          <a:prstGeom prst="line">
            <a:avLst/>
          </a:prstGeom>
          <a:ln w="19050">
            <a:solidFill>
              <a:srgbClr val="00B05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812E116-511B-4DF8-9D2B-5868B6EB4FF5}"/>
              </a:ext>
            </a:extLst>
          </p:cNvPr>
          <p:cNvCxnSpPr>
            <a:cxnSpLocks/>
          </p:cNvCxnSpPr>
          <p:nvPr/>
        </p:nvCxnSpPr>
        <p:spPr>
          <a:xfrm>
            <a:off x="1561170" y="5128688"/>
            <a:ext cx="578310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41CDA74-E825-4C82-9F98-DAD5F1DCC9B7}"/>
              </a:ext>
            </a:extLst>
          </p:cNvPr>
          <p:cNvSpPr txBox="1">
            <a:spLocks/>
          </p:cNvSpPr>
          <p:nvPr/>
        </p:nvSpPr>
        <p:spPr>
          <a:xfrm>
            <a:off x="3899156" y="4921661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getChildren</a:t>
            </a:r>
            <a:r>
              <a:rPr lang="en-US" sz="1200" dirty="0">
                <a:solidFill>
                  <a:srgbClr val="00B050"/>
                </a:solidFill>
              </a:rPr>
              <a:t>()</a:t>
            </a:r>
            <a:endParaRPr lang="en-US" sz="12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7198EFA-3678-4A17-8F7D-5DC58E7ABCE5}"/>
              </a:ext>
            </a:extLst>
          </p:cNvPr>
          <p:cNvSpPr>
            <a:spLocks/>
          </p:cNvSpPr>
          <p:nvPr/>
        </p:nvSpPr>
        <p:spPr>
          <a:xfrm>
            <a:off x="7354526" y="5086960"/>
            <a:ext cx="121572" cy="26608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5415E70-6B9A-4442-8535-E74B5EBF1A42}"/>
              </a:ext>
            </a:extLst>
          </p:cNvPr>
          <p:cNvCxnSpPr>
            <a:cxnSpLocks/>
          </p:cNvCxnSpPr>
          <p:nvPr/>
        </p:nvCxnSpPr>
        <p:spPr>
          <a:xfrm>
            <a:off x="1626225" y="5353050"/>
            <a:ext cx="571805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1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>
            <a:spLocks/>
          </p:cNvSpPr>
          <p:nvPr/>
        </p:nvSpPr>
        <p:spPr>
          <a:xfrm>
            <a:off x="7407659" y="348129"/>
            <a:ext cx="4279381" cy="74896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7030A0"/>
                </a:solidFill>
              </a:rPr>
              <a:t>Model</a:t>
            </a:r>
            <a:endParaRPr lang="en-SG" sz="1201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849952" y="3171863"/>
            <a:ext cx="57680" cy="4703985"/>
          </a:xfrm>
          <a:prstGeom prst="line">
            <a:avLst/>
          </a:prstGeom>
          <a:ln w="19050">
            <a:solidFill>
              <a:srgbClr val="7030A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>
            <a:spLocks/>
          </p:cNvSpPr>
          <p:nvPr/>
        </p:nvSpPr>
        <p:spPr>
          <a:xfrm>
            <a:off x="1092994" y="336551"/>
            <a:ext cx="6221430" cy="750120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Logic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>
            <a:spLocks/>
          </p:cNvSpPr>
          <p:nvPr/>
        </p:nvSpPr>
        <p:spPr>
          <a:xfrm>
            <a:off x="2659062" y="645750"/>
            <a:ext cx="1219187" cy="4843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268656" y="1143558"/>
            <a:ext cx="0" cy="6694197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>
            <a:spLocks/>
          </p:cNvSpPr>
          <p:nvPr/>
        </p:nvSpPr>
        <p:spPr>
          <a:xfrm>
            <a:off x="3196649" y="1494251"/>
            <a:ext cx="132006" cy="61437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>
            <a:spLocks/>
          </p:cNvSpPr>
          <p:nvPr/>
        </p:nvSpPr>
        <p:spPr>
          <a:xfrm>
            <a:off x="4386381" y="658960"/>
            <a:ext cx="121920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 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9777" y="1143555"/>
            <a:ext cx="0" cy="6694201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>
            <a:spLocks/>
          </p:cNvSpPr>
          <p:nvPr/>
        </p:nvSpPr>
        <p:spPr>
          <a:xfrm>
            <a:off x="4927772" y="160174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65154" y="1849577"/>
            <a:ext cx="19460" cy="3090169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>
            <a:spLocks/>
          </p:cNvSpPr>
          <p:nvPr/>
        </p:nvSpPr>
        <p:spPr>
          <a:xfrm>
            <a:off x="6488956" y="1849577"/>
            <a:ext cx="152399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957381" y="1497936"/>
            <a:ext cx="2239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/>
          </p:cNvSpPr>
          <p:nvPr/>
        </p:nvSpPr>
        <p:spPr>
          <a:xfrm>
            <a:off x="1260572" y="1195421"/>
            <a:ext cx="16501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>
                <a:solidFill>
                  <a:srgbClr val="0070C0"/>
                </a:solidFill>
              </a:rPr>
              <a:t>execute(“</a:t>
            </a:r>
            <a:r>
              <a:rPr lang="en-US" sz="1201" dirty="0" err="1">
                <a:solidFill>
                  <a:srgbClr val="0070C0"/>
                </a:solidFill>
              </a:rPr>
              <a:t>addfolder</a:t>
            </a:r>
            <a:r>
              <a:rPr lang="en-US" sz="1201" dirty="0">
                <a:solidFill>
                  <a:srgbClr val="0070C0"/>
                </a:solidFill>
              </a:rPr>
              <a:t> f”)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99044" y="174828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/>
          </p:cNvSpPr>
          <p:nvPr/>
        </p:nvSpPr>
        <p:spPr>
          <a:xfrm>
            <a:off x="4888191" y="2772585"/>
            <a:ext cx="85580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72180" y="211417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349053" y="2369537"/>
            <a:ext cx="1552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57384" y="7637955"/>
            <a:ext cx="231127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>
            <a:spLocks/>
          </p:cNvSpPr>
          <p:nvPr/>
        </p:nvSpPr>
        <p:spPr>
          <a:xfrm>
            <a:off x="6505202" y="2967255"/>
            <a:ext cx="152401" cy="18697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>
            <a:spLocks/>
          </p:cNvSpPr>
          <p:nvPr/>
        </p:nvSpPr>
        <p:spPr>
          <a:xfrm>
            <a:off x="6393578" y="2984612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addFolder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>
            <a:off x="3161394" y="1195421"/>
            <a:ext cx="1464690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/>
              <a:t>parseCommand</a:t>
            </a:r>
            <a:r>
              <a:rPr lang="en-US" sz="1201" dirty="0"/>
              <a:t> (“</a:t>
            </a:r>
            <a:r>
              <a:rPr lang="en-US" sz="1201" dirty="0" err="1"/>
              <a:t>addfolder</a:t>
            </a:r>
            <a:r>
              <a:rPr lang="en-US" sz="1201" dirty="0"/>
              <a:t> f”)</a:t>
            </a:r>
          </a:p>
        </p:txBody>
      </p:sp>
      <p:sp>
        <p:nvSpPr>
          <p:cNvPr id="82" name="TextBox 81"/>
          <p:cNvSpPr txBox="1">
            <a:spLocks/>
          </p:cNvSpPr>
          <p:nvPr/>
        </p:nvSpPr>
        <p:spPr>
          <a:xfrm>
            <a:off x="4942790" y="4612263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  <p:sp>
        <p:nvSpPr>
          <p:cNvPr id="83" name="TextBox 82"/>
          <p:cNvSpPr txBox="1">
            <a:spLocks/>
          </p:cNvSpPr>
          <p:nvPr/>
        </p:nvSpPr>
        <p:spPr>
          <a:xfrm>
            <a:off x="2338370" y="7373654"/>
            <a:ext cx="7619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>
            <a:spLocks/>
          </p:cNvSpPr>
          <p:nvPr/>
        </p:nvSpPr>
        <p:spPr>
          <a:xfrm>
            <a:off x="10178988" y="2972146"/>
            <a:ext cx="1346275" cy="49350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VersionedCardFolder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4382495" y="214173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>
            <a:spLocks/>
          </p:cNvSpPr>
          <p:nvPr/>
        </p:nvSpPr>
        <p:spPr>
          <a:xfrm>
            <a:off x="7467545" y="655350"/>
            <a:ext cx="886247" cy="48820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947835" y="1126645"/>
            <a:ext cx="0" cy="6705774"/>
          </a:xfrm>
          <a:prstGeom prst="line">
            <a:avLst/>
          </a:prstGeom>
          <a:ln w="19050">
            <a:solidFill>
              <a:srgbClr val="7030A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>
            <a:spLocks/>
          </p:cNvSpPr>
          <p:nvPr/>
        </p:nvSpPr>
        <p:spPr>
          <a:xfrm>
            <a:off x="7844909" y="3194049"/>
            <a:ext cx="161619" cy="15419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43141" y="3211282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/>
          </p:cNvSpPr>
          <p:nvPr/>
        </p:nvSpPr>
        <p:spPr>
          <a:xfrm>
            <a:off x="6455412" y="4939744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>
            <a:spLocks/>
          </p:cNvSpPr>
          <p:nvPr/>
        </p:nvSpPr>
        <p:spPr>
          <a:xfrm>
            <a:off x="5999053" y="1496206"/>
            <a:ext cx="1217547" cy="461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c:AddFolder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349048" y="2967254"/>
            <a:ext cx="31399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319580" y="1618155"/>
            <a:ext cx="15975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365948" y="4837048"/>
            <a:ext cx="3139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>
            <a:spLocks/>
          </p:cNvSpPr>
          <p:nvPr/>
        </p:nvSpPr>
        <p:spPr>
          <a:xfrm>
            <a:off x="7991078" y="3009382"/>
            <a:ext cx="2120787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VersionedCardFolder</a:t>
            </a:r>
            <a:r>
              <a:rPr lang="en-US" sz="1201" dirty="0">
                <a:solidFill>
                  <a:srgbClr val="7030A0"/>
                </a:solidFill>
              </a:rPr>
              <a:t>(</a:t>
            </a:r>
            <a:r>
              <a:rPr lang="en-US" sz="1201" dirty="0" err="1">
                <a:solidFill>
                  <a:srgbClr val="7030A0"/>
                </a:solidFill>
              </a:rPr>
              <a:t>cardFolder</a:t>
            </a:r>
            <a:r>
              <a:rPr lang="en-US" sz="1201" dirty="0">
                <a:solidFill>
                  <a:srgbClr val="7030A0"/>
                </a:solidFill>
              </a:rPr>
              <a:t>)</a:t>
            </a:r>
            <a:endParaRPr lang="en-US" sz="1201" dirty="0"/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7982655" y="4210387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013805" y="3294555"/>
            <a:ext cx="216518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016279" y="3599355"/>
            <a:ext cx="27977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657603" y="4742355"/>
            <a:ext cx="12070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>
            <a:spLocks/>
          </p:cNvSpPr>
          <p:nvPr/>
        </p:nvSpPr>
        <p:spPr>
          <a:xfrm>
            <a:off x="10770898" y="3465651"/>
            <a:ext cx="137572" cy="13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Rectangle 65">
            <a:extLst>
              <a:ext uri="{FF2B5EF4-FFF2-40B4-BE49-F238E27FC236}">
                <a16:creationId xmlns:a16="http://schemas.microsoft.com/office/drawing/2014/main" id="{F1DCCE96-7B0F-4575-AACD-C46F3681DF57}"/>
              </a:ext>
            </a:extLst>
          </p:cNvPr>
          <p:cNvSpPr>
            <a:spLocks/>
          </p:cNvSpPr>
          <p:nvPr/>
        </p:nvSpPr>
        <p:spPr>
          <a:xfrm>
            <a:off x="11789970" y="331214"/>
            <a:ext cx="1276803" cy="7501205"/>
          </a:xfrm>
          <a:prstGeom prst="roundRect">
            <a:avLst>
              <a:gd name="adj" fmla="val 11441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1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9A095A-08D1-4DA4-82F3-AFD3374163DA}"/>
              </a:ext>
            </a:extLst>
          </p:cNvPr>
          <p:cNvCxnSpPr>
            <a:cxnSpLocks/>
          </p:cNvCxnSpPr>
          <p:nvPr/>
        </p:nvCxnSpPr>
        <p:spPr>
          <a:xfrm>
            <a:off x="8013802" y="3904155"/>
            <a:ext cx="27570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80E9DFE-9D12-4D80-80BA-3DFC541B6074}"/>
              </a:ext>
            </a:extLst>
          </p:cNvPr>
          <p:cNvSpPr txBox="1">
            <a:spLocks/>
          </p:cNvSpPr>
          <p:nvPr/>
        </p:nvSpPr>
        <p:spPr>
          <a:xfrm>
            <a:off x="7629247" y="3687355"/>
            <a:ext cx="2120787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getCardList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DDE68B-708E-4584-8A49-0E5FC26FF8A7}"/>
              </a:ext>
            </a:extLst>
          </p:cNvPr>
          <p:cNvSpPr>
            <a:spLocks/>
          </p:cNvSpPr>
          <p:nvPr/>
        </p:nvSpPr>
        <p:spPr>
          <a:xfrm>
            <a:off x="10770898" y="3904155"/>
            <a:ext cx="137572" cy="13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D3FECD5-A550-4646-9545-EA9B2471F957}"/>
              </a:ext>
            </a:extLst>
          </p:cNvPr>
          <p:cNvCxnSpPr>
            <a:cxnSpLocks/>
          </p:cNvCxnSpPr>
          <p:nvPr/>
        </p:nvCxnSpPr>
        <p:spPr>
          <a:xfrm>
            <a:off x="8016279" y="4037859"/>
            <a:ext cx="27977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1EFF991-540A-4275-89E1-DBACC8FA7755}"/>
              </a:ext>
            </a:extLst>
          </p:cNvPr>
          <p:cNvSpPr>
            <a:spLocks/>
          </p:cNvSpPr>
          <p:nvPr/>
        </p:nvSpPr>
        <p:spPr>
          <a:xfrm>
            <a:off x="7954239" y="4287796"/>
            <a:ext cx="146172" cy="278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C13E864-C9B5-4E52-9C03-74B7D48A1144}"/>
              </a:ext>
            </a:extLst>
          </p:cNvPr>
          <p:cNvSpPr txBox="1">
            <a:spLocks/>
          </p:cNvSpPr>
          <p:nvPr/>
        </p:nvSpPr>
        <p:spPr>
          <a:xfrm>
            <a:off x="8179466" y="4137553"/>
            <a:ext cx="12625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indicateModified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cxnSp>
        <p:nvCxnSpPr>
          <p:cNvPr id="91" name="Curved Connector 12">
            <a:extLst>
              <a:ext uri="{FF2B5EF4-FFF2-40B4-BE49-F238E27FC236}">
                <a16:creationId xmlns:a16="http://schemas.microsoft.com/office/drawing/2014/main" id="{DC07B79A-D0A1-479D-A985-9C1E8B8F6E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5244" y="4558030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F2BFDEB-9CB5-4E43-A7D2-4D78F3572EB3}"/>
              </a:ext>
            </a:extLst>
          </p:cNvPr>
          <p:cNvSpPr>
            <a:spLocks/>
          </p:cNvSpPr>
          <p:nvPr/>
        </p:nvSpPr>
        <p:spPr>
          <a:xfrm>
            <a:off x="1193397" y="5245345"/>
            <a:ext cx="11709485" cy="2090221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Rectangle: Single Corner Snipped 141">
            <a:extLst>
              <a:ext uri="{FF2B5EF4-FFF2-40B4-BE49-F238E27FC236}">
                <a16:creationId xmlns:a16="http://schemas.microsoft.com/office/drawing/2014/main" id="{047C5D9A-BDF4-45E2-ACB1-13F42D2ABB79}"/>
              </a:ext>
            </a:extLst>
          </p:cNvPr>
          <p:cNvSpPr>
            <a:spLocks/>
          </p:cNvSpPr>
          <p:nvPr/>
        </p:nvSpPr>
        <p:spPr>
          <a:xfrm rot="10800000" flipH="1">
            <a:off x="1203308" y="5245343"/>
            <a:ext cx="608499" cy="359658"/>
          </a:xfrm>
          <a:prstGeom prst="snip1Rect">
            <a:avLst>
              <a:gd name="adj" fmla="val 419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3" name="Rectangle 62">
            <a:extLst>
              <a:ext uri="{FF2B5EF4-FFF2-40B4-BE49-F238E27FC236}">
                <a16:creationId xmlns:a16="http://schemas.microsoft.com/office/drawing/2014/main" id="{5FDE322B-5C49-4F2C-AE7D-8A54E041865D}"/>
              </a:ext>
            </a:extLst>
          </p:cNvPr>
          <p:cNvSpPr>
            <a:spLocks/>
          </p:cNvSpPr>
          <p:nvPr/>
        </p:nvSpPr>
        <p:spPr>
          <a:xfrm>
            <a:off x="1091877" y="5234246"/>
            <a:ext cx="774546" cy="3467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46" name="Rectangle 62">
            <a:extLst>
              <a:ext uri="{FF2B5EF4-FFF2-40B4-BE49-F238E27FC236}">
                <a16:creationId xmlns:a16="http://schemas.microsoft.com/office/drawing/2014/main" id="{D0040E84-C351-4FE5-815E-F5DCA4788282}"/>
              </a:ext>
            </a:extLst>
          </p:cNvPr>
          <p:cNvSpPr>
            <a:spLocks/>
          </p:cNvSpPr>
          <p:nvPr/>
        </p:nvSpPr>
        <p:spPr>
          <a:xfrm>
            <a:off x="1672913" y="5198392"/>
            <a:ext cx="1605720" cy="3467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modelModified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49" name="Rectangle 62">
            <a:extLst>
              <a:ext uri="{FF2B5EF4-FFF2-40B4-BE49-F238E27FC236}">
                <a16:creationId xmlns:a16="http://schemas.microsoft.com/office/drawing/2014/main" id="{B18527D0-C27D-468F-BD25-951F1EB0961C}"/>
              </a:ext>
            </a:extLst>
          </p:cNvPr>
          <p:cNvSpPr>
            <a:spLocks/>
          </p:cNvSpPr>
          <p:nvPr/>
        </p:nvSpPr>
        <p:spPr>
          <a:xfrm>
            <a:off x="11943880" y="645749"/>
            <a:ext cx="958999" cy="4978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:Storage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E1E52F0-F3C8-4295-89B3-CF036F43FA15}"/>
              </a:ext>
            </a:extLst>
          </p:cNvPr>
          <p:cNvCxnSpPr>
            <a:cxnSpLocks/>
          </p:cNvCxnSpPr>
          <p:nvPr/>
        </p:nvCxnSpPr>
        <p:spPr>
          <a:xfrm>
            <a:off x="12387379" y="1157089"/>
            <a:ext cx="0" cy="6718759"/>
          </a:xfrm>
          <a:prstGeom prst="line">
            <a:avLst/>
          </a:prstGeom>
          <a:ln w="19050">
            <a:solidFill>
              <a:srgbClr val="E46C0A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0164153-9093-45C8-9DB5-6BA2C0CE1616}"/>
              </a:ext>
            </a:extLst>
          </p:cNvPr>
          <p:cNvSpPr>
            <a:spLocks/>
          </p:cNvSpPr>
          <p:nvPr/>
        </p:nvSpPr>
        <p:spPr>
          <a:xfrm>
            <a:off x="12304256" y="6712135"/>
            <a:ext cx="148097" cy="39242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E46C0A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B7AB2AE-D2D2-41E5-8FFE-8A340CC25D95}"/>
              </a:ext>
            </a:extLst>
          </p:cNvPr>
          <p:cNvCxnSpPr>
            <a:cxnSpLocks/>
          </p:cNvCxnSpPr>
          <p:nvPr/>
        </p:nvCxnSpPr>
        <p:spPr>
          <a:xfrm>
            <a:off x="3262656" y="5518220"/>
            <a:ext cx="45822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5F66D7A8-82FE-4F37-8153-5110E8B681F2}"/>
              </a:ext>
            </a:extLst>
          </p:cNvPr>
          <p:cNvSpPr txBox="1">
            <a:spLocks/>
          </p:cNvSpPr>
          <p:nvPr/>
        </p:nvSpPr>
        <p:spPr>
          <a:xfrm>
            <a:off x="4805258" y="5275755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getCardFolders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08E99D4-F0C8-4737-A316-9E32EF8DB9DF}"/>
              </a:ext>
            </a:extLst>
          </p:cNvPr>
          <p:cNvCxnSpPr>
            <a:cxnSpLocks/>
          </p:cNvCxnSpPr>
          <p:nvPr/>
        </p:nvCxnSpPr>
        <p:spPr>
          <a:xfrm>
            <a:off x="3314454" y="6267959"/>
            <a:ext cx="4530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AEDC787-D974-46EE-8216-CCB887F419AE}"/>
              </a:ext>
            </a:extLst>
          </p:cNvPr>
          <p:cNvSpPr txBox="1">
            <a:spLocks/>
          </p:cNvSpPr>
          <p:nvPr/>
        </p:nvSpPr>
        <p:spPr>
          <a:xfrm>
            <a:off x="4795280" y="6026349"/>
            <a:ext cx="159829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getCardFolderFilesPath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2B61862-CEF3-4938-8ADE-364F539328A8}"/>
              </a:ext>
            </a:extLst>
          </p:cNvPr>
          <p:cNvSpPr>
            <a:spLocks/>
          </p:cNvSpPr>
          <p:nvPr/>
        </p:nvSpPr>
        <p:spPr>
          <a:xfrm>
            <a:off x="7857332" y="5503954"/>
            <a:ext cx="149520" cy="2592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08E3F6C-9F02-45E2-A0FC-E8219C542186}"/>
              </a:ext>
            </a:extLst>
          </p:cNvPr>
          <p:cNvSpPr>
            <a:spLocks/>
          </p:cNvSpPr>
          <p:nvPr/>
        </p:nvSpPr>
        <p:spPr>
          <a:xfrm>
            <a:off x="7845723" y="6254577"/>
            <a:ext cx="149520" cy="2592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D72959A-C4FE-420D-8A4C-F78D8C0B7D79}"/>
              </a:ext>
            </a:extLst>
          </p:cNvPr>
          <p:cNvCxnSpPr>
            <a:cxnSpLocks/>
          </p:cNvCxnSpPr>
          <p:nvPr/>
        </p:nvCxnSpPr>
        <p:spPr>
          <a:xfrm>
            <a:off x="3357655" y="5763188"/>
            <a:ext cx="44958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E2E2EF8-B6A5-4ACC-A2BD-7D68CD38AD9C}"/>
              </a:ext>
            </a:extLst>
          </p:cNvPr>
          <p:cNvCxnSpPr>
            <a:cxnSpLocks/>
          </p:cNvCxnSpPr>
          <p:nvPr/>
        </p:nvCxnSpPr>
        <p:spPr>
          <a:xfrm>
            <a:off x="3357655" y="6513811"/>
            <a:ext cx="44958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2DB9A50-15BE-4627-82D3-6C0C067D0254}"/>
              </a:ext>
            </a:extLst>
          </p:cNvPr>
          <p:cNvCxnSpPr>
            <a:cxnSpLocks/>
          </p:cNvCxnSpPr>
          <p:nvPr/>
        </p:nvCxnSpPr>
        <p:spPr>
          <a:xfrm>
            <a:off x="3219721" y="6723555"/>
            <a:ext cx="908453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17B8657-60C4-4329-9082-590A9536D79A}"/>
              </a:ext>
            </a:extLst>
          </p:cNvPr>
          <p:cNvSpPr txBox="1">
            <a:spLocks/>
          </p:cNvSpPr>
          <p:nvPr/>
        </p:nvSpPr>
        <p:spPr>
          <a:xfrm>
            <a:off x="8161041" y="6465274"/>
            <a:ext cx="246262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E46C0A"/>
                </a:solidFill>
              </a:rPr>
              <a:t>saveCardFolders</a:t>
            </a:r>
            <a:r>
              <a:rPr lang="en-US" sz="1201" dirty="0">
                <a:solidFill>
                  <a:srgbClr val="E46C0A"/>
                </a:solidFill>
              </a:rPr>
              <a:t>(</a:t>
            </a:r>
            <a:r>
              <a:rPr lang="en-US" sz="1201" dirty="0" err="1">
                <a:solidFill>
                  <a:srgbClr val="E46C0A"/>
                </a:solidFill>
              </a:rPr>
              <a:t>cardFolders</a:t>
            </a:r>
            <a:r>
              <a:rPr lang="en-US" sz="1201" dirty="0">
                <a:solidFill>
                  <a:srgbClr val="E46C0A"/>
                </a:solidFill>
              </a:rPr>
              <a:t>, path)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FEF66A4-5F5F-47D7-8725-AFBF54002138}"/>
              </a:ext>
            </a:extLst>
          </p:cNvPr>
          <p:cNvCxnSpPr>
            <a:cxnSpLocks/>
          </p:cNvCxnSpPr>
          <p:nvPr/>
        </p:nvCxnSpPr>
        <p:spPr>
          <a:xfrm>
            <a:off x="3357653" y="7104554"/>
            <a:ext cx="8983110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94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228</Words>
  <Application>Microsoft Office PowerPoint</Application>
  <PresentationFormat>Custom</PresentationFormat>
  <Paragraphs>99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Au Liang Jun</cp:lastModifiedBy>
  <cp:revision>213</cp:revision>
  <dcterms:created xsi:type="dcterms:W3CDTF">2016-07-22T14:33:02Z</dcterms:created>
  <dcterms:modified xsi:type="dcterms:W3CDTF">2019-03-30T07:16:32Z</dcterms:modified>
</cp:coreProperties>
</file>