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7" r:id="rId3"/>
    <p:sldId id="279" r:id="rId4"/>
    <p:sldId id="274" r:id="rId5"/>
    <p:sldId id="268" r:id="rId6"/>
    <p:sldId id="278" r:id="rId7"/>
    <p:sldId id="275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95FC-D6D8-4C7C-AF10-5245FC35C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97E03-8CF9-434F-94E1-9C816DB07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14387-8713-4069-82DA-8722CC2B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33B6-6859-461A-835D-16D711F5D478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3D2CA-0938-4F5E-99D6-154CBFDD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6EF88-4278-4447-91DA-D8B75BC0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3BAB-2BD7-4CDF-A1CA-D92320645E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769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3830-D519-4EE8-AC28-25192480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C9E27-3C43-4478-BBDC-D1064D8DE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57C09-B85A-4B6C-9AC4-5F7FF5B2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33B6-6859-461A-835D-16D711F5D478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E57CF-0B83-4514-B708-90E44A3C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298E-33AA-4783-AEEC-2D457E8C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3BAB-2BD7-4CDF-A1CA-D92320645E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26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F8740-34EE-4C55-A2BD-B13AAEE73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CD0D8-BC13-4850-A327-0E6CE419C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FE21B-0A27-434F-AB54-D51072F3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33B6-6859-461A-835D-16D711F5D478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D09B8-C7D5-4A5E-AE1D-F6D22F60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7EE71-E563-43F5-A3B9-5E360ECB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3BAB-2BD7-4CDF-A1CA-D92320645E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956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3C05-066D-46FB-AFD4-FCE769D4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500B-9682-4D5E-A862-47DF1F7EE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C11EC-3B2F-4197-A842-95E83C24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33B6-6859-461A-835D-16D711F5D478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C68D5-89F8-4855-86A4-B264324E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597B5-087E-4586-968B-7686ACB6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3BAB-2BD7-4CDF-A1CA-D92320645E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013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095B-2867-419F-9FE3-831CF4273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FA9B8-5A12-4396-B2C8-87EBB6B56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F5C84-2C72-4230-9119-144224EC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33B6-6859-461A-835D-16D711F5D478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8D5DD-D167-4F9E-9794-B0CFBF38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00BE0-932B-4BC0-B412-CD52B4E4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3BAB-2BD7-4CDF-A1CA-D92320645E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183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22FA-51F6-4B16-9024-377DDE2A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92A92-20EC-4940-A7F7-98A0561F4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C4AAC-A961-4E41-8E29-B1BC99D2C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0844D-8504-4872-9DB9-61DC5843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33B6-6859-461A-835D-16D711F5D478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127CB-449D-4F43-9695-CE0B4BC3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D4C98-6154-48F3-8B68-2677266A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3BAB-2BD7-4CDF-A1CA-D92320645E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527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8E70-FDF4-4C33-BCDE-048D834C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2B199-CBCA-4A3F-8F58-172FE47B8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F594E-6DF6-4F27-879F-7882BAD00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3BDEE-B953-41F1-9C35-6E70BCBC5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44016-1DE9-4329-926F-99810DD0A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AF06E1-F80B-43A8-803D-99A87B2C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33B6-6859-461A-835D-16D711F5D478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01B21-4DF3-42D8-B1B1-2CDF5588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727578-52EB-45FC-A296-8D882A9D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3BAB-2BD7-4CDF-A1CA-D92320645E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527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E415-E736-40B6-9F75-69FEA66E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CCE79-B1F0-4575-A849-5264152EB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33B6-6859-461A-835D-16D711F5D478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6C0A8-3B21-453C-B407-30EF2160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7FE8A-5DDF-4DCC-B0C7-6DA3A02C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3BAB-2BD7-4CDF-A1CA-D92320645E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828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4907F-BA88-4C43-A0D2-355937A8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33B6-6859-461A-835D-16D711F5D478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CFF1A-FEBC-4B4D-9305-54629350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23416-A59D-4E09-B848-7BC861AB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3BAB-2BD7-4CDF-A1CA-D92320645E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580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14C33-FBBE-4D83-B7CE-CB805172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3631D-66F5-441C-9A32-40747984E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17B51-C029-4DB6-97FA-2EF64E812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7512F-E4EE-4E71-A947-0A6F28A9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33B6-6859-461A-835D-16D711F5D478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CE7D6-8984-4C8D-9401-C536CE5D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1D34B-441C-4FD7-AA5A-A00D379A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3BAB-2BD7-4CDF-A1CA-D92320645E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04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3FA0-8169-49A0-8888-907A5D55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B39500-B9EC-4A35-8C51-80D28B671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40C1F-64ED-4720-856D-606BB79AE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FC84E-2E5D-4A8A-9163-D9A79143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33B6-6859-461A-835D-16D711F5D478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E01D7-FB61-4583-B4A6-E2806CA0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2CBC0-9FC0-407C-935E-BE42C3C0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3BAB-2BD7-4CDF-A1CA-D92320645E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23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49406-6B50-4D8B-8782-5AC43997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4C9AE-9113-429E-AE02-20B21F013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F25C6-92A2-4F4A-A6FA-13D8FD39C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333B6-6859-461A-835D-16D711F5D478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E616E-A194-44F1-8BFD-FA558E36F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C56E6-CAC0-4CA9-BC04-68CC2BB8D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3BAB-2BD7-4CDF-A1CA-D92320645E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122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DE3042-67C5-45B6-8E6D-D2C84FCFC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870" y="0"/>
            <a:ext cx="6911841" cy="6858000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57FD40CA-8479-4E33-B68D-8368002A17A7}"/>
              </a:ext>
            </a:extLst>
          </p:cNvPr>
          <p:cNvSpPr/>
          <p:nvPr/>
        </p:nvSpPr>
        <p:spPr>
          <a:xfrm>
            <a:off x="6705600" y="1352550"/>
            <a:ext cx="2431341" cy="1800494"/>
          </a:xfrm>
          <a:prstGeom prst="wedgeRectCallout">
            <a:avLst>
              <a:gd name="adj1" fmla="val -85407"/>
              <a:gd name="adj2" fmla="val 5891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48E6C5B-244D-488B-BF6D-A813BC09FFE8}"/>
              </a:ext>
            </a:extLst>
          </p:cNvPr>
          <p:cNvSpPr/>
          <p:nvPr/>
        </p:nvSpPr>
        <p:spPr>
          <a:xfrm>
            <a:off x="4802894" y="962096"/>
            <a:ext cx="1731393" cy="1203796"/>
          </a:xfrm>
          <a:prstGeom prst="wedgeRectCallout">
            <a:avLst>
              <a:gd name="adj1" fmla="val -58068"/>
              <a:gd name="adj2" fmla="val 1090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701F-803A-4A4C-B4A3-27CF2EFFDF56}"/>
              </a:ext>
            </a:extLst>
          </p:cNvPr>
          <p:cNvSpPr txBox="1"/>
          <p:nvPr/>
        </p:nvSpPr>
        <p:spPr>
          <a:xfrm>
            <a:off x="4802894" y="688564"/>
            <a:ext cx="1731393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/>
              <a:t>Indicate that attempted answer was submitted successfully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AF4C7-788D-4A3A-8736-B57FEF27BD23}"/>
              </a:ext>
            </a:extLst>
          </p:cNvPr>
          <p:cNvSpPr txBox="1"/>
          <p:nvPr/>
        </p:nvSpPr>
        <p:spPr>
          <a:xfrm>
            <a:off x="2578783" y="1318728"/>
            <a:ext cx="2052798" cy="32909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0B3E8C-ABAC-48B0-BD27-E40264E73BF7}"/>
              </a:ext>
            </a:extLst>
          </p:cNvPr>
          <p:cNvSpPr txBox="1"/>
          <p:nvPr/>
        </p:nvSpPr>
        <p:spPr>
          <a:xfrm>
            <a:off x="6705600" y="1237134"/>
            <a:ext cx="2660111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/>
              <a:t>If the attempted answer is wrong, a red screen will appear with the</a:t>
            </a:r>
          </a:p>
          <a:p>
            <a:pPr marL="285750" indent="-285750">
              <a:buFontTx/>
              <a:buChar char="-"/>
            </a:pPr>
            <a:r>
              <a:rPr lang="en-SG" dirty="0"/>
              <a:t>Question &amp; hint (if any)</a:t>
            </a:r>
          </a:p>
          <a:p>
            <a:pPr marL="285750" indent="-285750">
              <a:buFontTx/>
              <a:buChar char="-"/>
            </a:pPr>
            <a:r>
              <a:rPr lang="en-SG" dirty="0"/>
              <a:t>correct answer</a:t>
            </a:r>
          </a:p>
          <a:p>
            <a:pPr marL="285750" indent="-285750">
              <a:buFontTx/>
              <a:buChar char="-"/>
            </a:pPr>
            <a:r>
              <a:rPr lang="en-SG" dirty="0"/>
              <a:t>wrong answer notification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7ED10F-7D55-4225-9A75-8F07B4CF8574}"/>
              </a:ext>
            </a:extLst>
          </p:cNvPr>
          <p:cNvSpPr txBox="1"/>
          <p:nvPr/>
        </p:nvSpPr>
        <p:spPr>
          <a:xfrm>
            <a:off x="4171950" y="3341634"/>
            <a:ext cx="3638550" cy="219763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5815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E7558F-1788-4477-BBF7-3680E0AA4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964" y="0"/>
            <a:ext cx="7040071" cy="68580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F2A08B6-3CCE-4C73-B9B5-E403166FAFEE}"/>
              </a:ext>
            </a:extLst>
          </p:cNvPr>
          <p:cNvSpPr/>
          <p:nvPr/>
        </p:nvSpPr>
        <p:spPr>
          <a:xfrm>
            <a:off x="6719937" y="1432046"/>
            <a:ext cx="2276314" cy="1800494"/>
          </a:xfrm>
          <a:prstGeom prst="wedgeRectCallout">
            <a:avLst>
              <a:gd name="adj1" fmla="val -71985"/>
              <a:gd name="adj2" fmla="val 6103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532C849-4E41-44BD-868F-05C37FB82EA6}"/>
              </a:ext>
            </a:extLst>
          </p:cNvPr>
          <p:cNvSpPr/>
          <p:nvPr/>
        </p:nvSpPr>
        <p:spPr>
          <a:xfrm>
            <a:off x="4746369" y="463302"/>
            <a:ext cx="1907999" cy="853328"/>
          </a:xfrm>
          <a:prstGeom prst="wedgeRectCallout">
            <a:avLst>
              <a:gd name="adj1" fmla="val -55198"/>
              <a:gd name="adj2" fmla="val 5345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08FFBF-3DC8-4B40-9D90-6AD492FE998B}"/>
              </a:ext>
            </a:extLst>
          </p:cNvPr>
          <p:cNvSpPr txBox="1"/>
          <p:nvPr/>
        </p:nvSpPr>
        <p:spPr>
          <a:xfrm>
            <a:off x="4746367" y="337097"/>
            <a:ext cx="190800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/>
              <a:t>Indicate that attempted answer was submitted successfully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F99BE-CDB7-4327-89B2-A5D6D2878440}"/>
              </a:ext>
            </a:extLst>
          </p:cNvPr>
          <p:cNvSpPr txBox="1"/>
          <p:nvPr/>
        </p:nvSpPr>
        <p:spPr>
          <a:xfrm>
            <a:off x="2697046" y="1272906"/>
            <a:ext cx="1983752" cy="44081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B82C0A-E504-405B-9932-CEF1DC8A257E}"/>
              </a:ext>
            </a:extLst>
          </p:cNvPr>
          <p:cNvSpPr txBox="1"/>
          <p:nvPr/>
        </p:nvSpPr>
        <p:spPr>
          <a:xfrm>
            <a:off x="6719937" y="1316630"/>
            <a:ext cx="284316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/>
              <a:t>If the attempted answer is correct, a green screen will appear with the</a:t>
            </a:r>
          </a:p>
          <a:p>
            <a:pPr marL="285750" indent="-285750">
              <a:buFontTx/>
              <a:buChar char="-"/>
            </a:pPr>
            <a:r>
              <a:rPr lang="en-SG" dirty="0"/>
              <a:t>Question &amp; hint (if any)</a:t>
            </a:r>
          </a:p>
          <a:p>
            <a:pPr marL="285750" indent="-285750">
              <a:buFontTx/>
              <a:buChar char="-"/>
            </a:pPr>
            <a:r>
              <a:rPr lang="en-SG" dirty="0"/>
              <a:t>correct answer</a:t>
            </a:r>
          </a:p>
          <a:p>
            <a:pPr marL="285750" indent="-285750">
              <a:buFontTx/>
              <a:buChar char="-"/>
            </a:pPr>
            <a:r>
              <a:rPr lang="en-SG" dirty="0"/>
              <a:t>correct answer notification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F49CAA-A7BE-4DDE-A061-D4E20AA1A67F}"/>
              </a:ext>
            </a:extLst>
          </p:cNvPr>
          <p:cNvSpPr txBox="1"/>
          <p:nvPr/>
        </p:nvSpPr>
        <p:spPr>
          <a:xfrm>
            <a:off x="4229576" y="3429000"/>
            <a:ext cx="3732845" cy="241170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8799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4AB8E4-DB47-42F1-A379-BCF636697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238" y="0"/>
            <a:ext cx="7019523" cy="6858000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1EA7AA4-23CD-499A-A359-43CD03AC0329}"/>
              </a:ext>
            </a:extLst>
          </p:cNvPr>
          <p:cNvSpPr/>
          <p:nvPr/>
        </p:nvSpPr>
        <p:spPr>
          <a:xfrm>
            <a:off x="4497705" y="1132482"/>
            <a:ext cx="2169795" cy="923331"/>
          </a:xfrm>
          <a:prstGeom prst="wedgeRectCallout">
            <a:avLst>
              <a:gd name="adj1" fmla="val -61141"/>
              <a:gd name="adj2" fmla="val -972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CB5D9F-CA63-4AE2-B666-961A3089006C}"/>
              </a:ext>
            </a:extLst>
          </p:cNvPr>
          <p:cNvSpPr txBox="1"/>
          <p:nvPr/>
        </p:nvSpPr>
        <p:spPr>
          <a:xfrm>
            <a:off x="2762251" y="1225551"/>
            <a:ext cx="1504950" cy="46513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22353E-A3BE-4D0D-B337-6D1D3BFD9BF0}"/>
              </a:ext>
            </a:extLst>
          </p:cNvPr>
          <p:cNvSpPr txBox="1"/>
          <p:nvPr/>
        </p:nvSpPr>
        <p:spPr>
          <a:xfrm>
            <a:off x="4573905" y="1146810"/>
            <a:ext cx="2093595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/>
              <a:t>Indicate that answer is successfully revealed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F6332645-9CDA-4CB9-8353-4325A2E33931}"/>
              </a:ext>
            </a:extLst>
          </p:cNvPr>
          <p:cNvSpPr/>
          <p:nvPr/>
        </p:nvSpPr>
        <p:spPr>
          <a:xfrm>
            <a:off x="6898004" y="1340966"/>
            <a:ext cx="2280023" cy="1800494"/>
          </a:xfrm>
          <a:prstGeom prst="wedgeRectCallout">
            <a:avLst>
              <a:gd name="adj1" fmla="val -85407"/>
              <a:gd name="adj2" fmla="val 5891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165393-BD57-4574-8104-334A26AB4774}"/>
              </a:ext>
            </a:extLst>
          </p:cNvPr>
          <p:cNvSpPr txBox="1"/>
          <p:nvPr/>
        </p:nvSpPr>
        <p:spPr>
          <a:xfrm>
            <a:off x="6888479" y="1225551"/>
            <a:ext cx="2679180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/>
              <a:t>If the answer is revealed, a yellow screen will appear with the</a:t>
            </a:r>
          </a:p>
          <a:p>
            <a:pPr marL="285750" indent="-285750">
              <a:buFontTx/>
              <a:buChar char="-"/>
            </a:pPr>
            <a:r>
              <a:rPr lang="en-SG" dirty="0"/>
              <a:t>Question &amp; hint (if any)</a:t>
            </a:r>
          </a:p>
          <a:p>
            <a:pPr marL="285750" indent="-285750">
              <a:buFontTx/>
              <a:buChar char="-"/>
            </a:pPr>
            <a:r>
              <a:rPr lang="en-SG" dirty="0"/>
              <a:t>correct answer</a:t>
            </a:r>
          </a:p>
          <a:p>
            <a:pPr marL="285750" indent="-285750">
              <a:buFontTx/>
              <a:buChar char="-"/>
            </a:pPr>
            <a:r>
              <a:rPr lang="en-SG" dirty="0"/>
              <a:t>revealed answer notification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F7D0D2-8EB4-4491-B79C-39EE90A8F7DD}"/>
              </a:ext>
            </a:extLst>
          </p:cNvPr>
          <p:cNvSpPr txBox="1"/>
          <p:nvPr/>
        </p:nvSpPr>
        <p:spPr>
          <a:xfrm>
            <a:off x="4229576" y="3371850"/>
            <a:ext cx="3732845" cy="241170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9010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024F23-EDFD-4A35-9734-02B3D96EF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791" y="0"/>
            <a:ext cx="7026418" cy="6858000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5BB87851-1374-42B7-BF44-AF109F6A1518}"/>
              </a:ext>
            </a:extLst>
          </p:cNvPr>
          <p:cNvSpPr/>
          <p:nvPr/>
        </p:nvSpPr>
        <p:spPr>
          <a:xfrm>
            <a:off x="7284821" y="4920674"/>
            <a:ext cx="2003858" cy="946726"/>
          </a:xfrm>
          <a:prstGeom prst="wedgeRectCallout">
            <a:avLst>
              <a:gd name="adj1" fmla="val 44834"/>
              <a:gd name="adj2" fmla="val 9252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712B7BB-3BFB-4253-B918-57F0C56CB9C6}"/>
              </a:ext>
            </a:extLst>
          </p:cNvPr>
          <p:cNvSpPr/>
          <p:nvPr/>
        </p:nvSpPr>
        <p:spPr>
          <a:xfrm>
            <a:off x="6618071" y="2791282"/>
            <a:ext cx="2003858" cy="830997"/>
          </a:xfrm>
          <a:prstGeom prst="wedgeRectCallout">
            <a:avLst>
              <a:gd name="adj1" fmla="val -77326"/>
              <a:gd name="adj2" fmla="val 7152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13EF35E2-39E2-4278-BCA3-2EC9495D1BFE}"/>
              </a:ext>
            </a:extLst>
          </p:cNvPr>
          <p:cNvSpPr/>
          <p:nvPr/>
        </p:nvSpPr>
        <p:spPr>
          <a:xfrm>
            <a:off x="6421368" y="1160417"/>
            <a:ext cx="2200561" cy="853328"/>
          </a:xfrm>
          <a:prstGeom prst="wedgeRectCallout">
            <a:avLst>
              <a:gd name="adj1" fmla="val -69482"/>
              <a:gd name="adj2" fmla="val -1797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3502B3-3C63-4B96-B22E-9B7F143D9567}"/>
              </a:ext>
            </a:extLst>
          </p:cNvPr>
          <p:cNvSpPr txBox="1"/>
          <p:nvPr/>
        </p:nvSpPr>
        <p:spPr>
          <a:xfrm>
            <a:off x="6421368" y="1187054"/>
            <a:ext cx="2189919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/>
              <a:t>Indicate that next command is executed successfully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7F49C-8155-4DC6-B2C5-4A996E35AE85}"/>
              </a:ext>
            </a:extLst>
          </p:cNvPr>
          <p:cNvSpPr txBox="1"/>
          <p:nvPr/>
        </p:nvSpPr>
        <p:spPr>
          <a:xfrm>
            <a:off x="2791831" y="1246564"/>
            <a:ext cx="3234859" cy="44081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0BEB4-6E99-41B7-AF9D-CECD4D813D33}"/>
              </a:ext>
            </a:extLst>
          </p:cNvPr>
          <p:cNvSpPr txBox="1"/>
          <p:nvPr/>
        </p:nvSpPr>
        <p:spPr>
          <a:xfrm>
            <a:off x="6632607" y="2795589"/>
            <a:ext cx="198932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/>
              <a:t>The next card question is displayed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F0D31A-CAB4-49B8-8180-7C799199AE1D}"/>
              </a:ext>
            </a:extLst>
          </p:cNvPr>
          <p:cNvSpPr txBox="1"/>
          <p:nvPr/>
        </p:nvSpPr>
        <p:spPr>
          <a:xfrm>
            <a:off x="3965891" y="3815558"/>
            <a:ext cx="4235134" cy="5937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A4EA66-D49C-4857-8656-8D257BD1CDE0}"/>
              </a:ext>
            </a:extLst>
          </p:cNvPr>
          <p:cNvSpPr txBox="1"/>
          <p:nvPr/>
        </p:nvSpPr>
        <p:spPr>
          <a:xfrm>
            <a:off x="8201025" y="6263571"/>
            <a:ext cx="1360168" cy="53127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51DE6C-C950-4BA0-AF63-30BA84AA8C27}"/>
              </a:ext>
            </a:extLst>
          </p:cNvPr>
          <p:cNvSpPr txBox="1"/>
          <p:nvPr/>
        </p:nvSpPr>
        <p:spPr>
          <a:xfrm>
            <a:off x="7350141" y="4937567"/>
            <a:ext cx="187321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/>
              <a:t>Status bar shows that you are still in the test session</a:t>
            </a:r>
          </a:p>
        </p:txBody>
      </p:sp>
    </p:spTree>
    <p:extLst>
      <p:ext uri="{BB962C8B-B14F-4D97-AF65-F5344CB8AC3E}">
        <p14:creationId xmlns:p14="http://schemas.microsoft.com/office/powerpoint/2010/main" val="326977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CB453E2-72C9-429F-9790-1FCF0FED2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704" y="45630"/>
            <a:ext cx="701264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E76D08-0C9E-4B82-8395-3851EF4928E6}"/>
              </a:ext>
            </a:extLst>
          </p:cNvPr>
          <p:cNvSpPr txBox="1"/>
          <p:nvPr/>
        </p:nvSpPr>
        <p:spPr>
          <a:xfrm>
            <a:off x="2532998" y="1290494"/>
            <a:ext cx="1440815" cy="44081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298D8F7-133C-4154-A5A5-09CDB400321A}"/>
              </a:ext>
            </a:extLst>
          </p:cNvPr>
          <p:cNvSpPr/>
          <p:nvPr/>
        </p:nvSpPr>
        <p:spPr>
          <a:xfrm>
            <a:off x="4527178" y="1188553"/>
            <a:ext cx="2286000" cy="853328"/>
          </a:xfrm>
          <a:prstGeom prst="wedgeRectCallout">
            <a:avLst>
              <a:gd name="adj1" fmla="val -69482"/>
              <a:gd name="adj2" fmla="val -1797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BA271F-1742-46F1-9BED-576D39AD81E8}"/>
              </a:ext>
            </a:extLst>
          </p:cNvPr>
          <p:cNvSpPr txBox="1"/>
          <p:nvPr/>
        </p:nvSpPr>
        <p:spPr>
          <a:xfrm>
            <a:off x="4527179" y="1222169"/>
            <a:ext cx="2285999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/>
              <a:t>You have successfully entered the test session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62F2F-8F5C-4666-A170-6CB05C60F8B9}"/>
              </a:ext>
            </a:extLst>
          </p:cNvPr>
          <p:cNvSpPr txBox="1"/>
          <p:nvPr/>
        </p:nvSpPr>
        <p:spPr>
          <a:xfrm>
            <a:off x="3954521" y="3844927"/>
            <a:ext cx="3921008" cy="5937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4E48F18-2EE5-447C-90B8-19D52293933C}"/>
              </a:ext>
            </a:extLst>
          </p:cNvPr>
          <p:cNvSpPr/>
          <p:nvPr/>
        </p:nvSpPr>
        <p:spPr>
          <a:xfrm>
            <a:off x="6532345" y="2917626"/>
            <a:ext cx="2756333" cy="830997"/>
          </a:xfrm>
          <a:prstGeom prst="wedgeRectCallout">
            <a:avLst>
              <a:gd name="adj1" fmla="val -85407"/>
              <a:gd name="adj2" fmla="val 5891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AB1CB4-7ECD-4E58-A77B-CE23E37FB37E}"/>
              </a:ext>
            </a:extLst>
          </p:cNvPr>
          <p:cNvSpPr txBox="1"/>
          <p:nvPr/>
        </p:nvSpPr>
        <p:spPr>
          <a:xfrm>
            <a:off x="6532345" y="2868090"/>
            <a:ext cx="275633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/>
              <a:t>Question and hint (if any) of the first card is displayed.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9181B0-BE1D-4ED2-8F69-42004D80CB58}"/>
              </a:ext>
            </a:extLst>
          </p:cNvPr>
          <p:cNvSpPr txBox="1"/>
          <p:nvPr/>
        </p:nvSpPr>
        <p:spPr>
          <a:xfrm>
            <a:off x="8023077" y="6348243"/>
            <a:ext cx="1360168" cy="53127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83144043-0F6E-4338-8E11-A830A33C5374}"/>
              </a:ext>
            </a:extLst>
          </p:cNvPr>
          <p:cNvSpPr/>
          <p:nvPr/>
        </p:nvSpPr>
        <p:spPr>
          <a:xfrm>
            <a:off x="7284821" y="4920674"/>
            <a:ext cx="2003858" cy="946726"/>
          </a:xfrm>
          <a:prstGeom prst="wedgeRectCallout">
            <a:avLst>
              <a:gd name="adj1" fmla="val 44834"/>
              <a:gd name="adj2" fmla="val 9252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E995C3-F82E-429C-9B18-A624C375B2C2}"/>
              </a:ext>
            </a:extLst>
          </p:cNvPr>
          <p:cNvSpPr txBox="1"/>
          <p:nvPr/>
        </p:nvSpPr>
        <p:spPr>
          <a:xfrm>
            <a:off x="7350141" y="4937567"/>
            <a:ext cx="187321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/>
              <a:t>Status bar now states you are in the test session</a:t>
            </a:r>
          </a:p>
        </p:txBody>
      </p:sp>
    </p:spTree>
    <p:extLst>
      <p:ext uri="{BB962C8B-B14F-4D97-AF65-F5344CB8AC3E}">
        <p14:creationId xmlns:p14="http://schemas.microsoft.com/office/powerpoint/2010/main" val="359729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10DEB-0AE7-4A27-A969-E91081FE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142" y="0"/>
            <a:ext cx="703315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CE0190-46AA-4346-ABA2-22722276CD64}"/>
              </a:ext>
            </a:extLst>
          </p:cNvPr>
          <p:cNvSpPr txBox="1"/>
          <p:nvPr/>
        </p:nvSpPr>
        <p:spPr>
          <a:xfrm>
            <a:off x="4963159" y="4220847"/>
            <a:ext cx="2103120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A0080FE-BD3A-4314-A0BC-91406B251C1C}"/>
              </a:ext>
            </a:extLst>
          </p:cNvPr>
          <p:cNvSpPr/>
          <p:nvPr/>
        </p:nvSpPr>
        <p:spPr>
          <a:xfrm>
            <a:off x="6308049" y="5602688"/>
            <a:ext cx="2756333" cy="830997"/>
          </a:xfrm>
          <a:prstGeom prst="wedgeRectCallout">
            <a:avLst>
              <a:gd name="adj1" fmla="val -27352"/>
              <a:gd name="adj2" fmla="val -7175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0BE2C-869C-43CF-AC4C-4448A628B2EE}"/>
              </a:ext>
            </a:extLst>
          </p:cNvPr>
          <p:cNvSpPr txBox="1"/>
          <p:nvPr/>
        </p:nvSpPr>
        <p:spPr>
          <a:xfrm>
            <a:off x="6308049" y="5631527"/>
            <a:ext cx="275633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/>
              <a:t>MCQ card options are displayed. One of them is the correct answer.</a:t>
            </a:r>
          </a:p>
        </p:txBody>
      </p:sp>
    </p:spTree>
    <p:extLst>
      <p:ext uri="{BB962C8B-B14F-4D97-AF65-F5344CB8AC3E}">
        <p14:creationId xmlns:p14="http://schemas.microsoft.com/office/powerpoint/2010/main" val="249872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7C256F-D1A3-4F80-97A9-1782C2C8F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679" y="0"/>
            <a:ext cx="7012641" cy="6858000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355810C-3AF2-4C4E-A35D-ED6962F43E37}"/>
              </a:ext>
            </a:extLst>
          </p:cNvPr>
          <p:cNvSpPr/>
          <p:nvPr/>
        </p:nvSpPr>
        <p:spPr>
          <a:xfrm>
            <a:off x="4401126" y="1188152"/>
            <a:ext cx="2286000" cy="853328"/>
          </a:xfrm>
          <a:prstGeom prst="wedgeRectCallout">
            <a:avLst>
              <a:gd name="adj1" fmla="val -59482"/>
              <a:gd name="adj2" fmla="val -1797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F32CDD-8A07-47FF-88B2-0CA9B38AE4FC}"/>
              </a:ext>
            </a:extLst>
          </p:cNvPr>
          <p:cNvSpPr txBox="1"/>
          <p:nvPr/>
        </p:nvSpPr>
        <p:spPr>
          <a:xfrm>
            <a:off x="2770909" y="1291651"/>
            <a:ext cx="1440815" cy="44081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076BC-EBAD-4BDB-A3FA-C742382E7B0C}"/>
              </a:ext>
            </a:extLst>
          </p:cNvPr>
          <p:cNvSpPr txBox="1"/>
          <p:nvPr/>
        </p:nvSpPr>
        <p:spPr>
          <a:xfrm>
            <a:off x="4401126" y="1233358"/>
            <a:ext cx="22860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/>
              <a:t>You have successfully ended the test session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F5C07F4-0697-47FA-BE86-E96C3D0119B9}"/>
              </a:ext>
            </a:extLst>
          </p:cNvPr>
          <p:cNvSpPr/>
          <p:nvPr/>
        </p:nvSpPr>
        <p:spPr>
          <a:xfrm>
            <a:off x="7284821" y="4920674"/>
            <a:ext cx="2003858" cy="946726"/>
          </a:xfrm>
          <a:prstGeom prst="wedgeRectCallout">
            <a:avLst>
              <a:gd name="adj1" fmla="val 44834"/>
              <a:gd name="adj2" fmla="val 9252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07372-2BA7-4E61-AC58-49E19F99A204}"/>
              </a:ext>
            </a:extLst>
          </p:cNvPr>
          <p:cNvSpPr txBox="1"/>
          <p:nvPr/>
        </p:nvSpPr>
        <p:spPr>
          <a:xfrm>
            <a:off x="8115300" y="6279101"/>
            <a:ext cx="1448920" cy="53127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AC6F-D811-4F0A-AB14-3730D7695699}"/>
              </a:ext>
            </a:extLst>
          </p:cNvPr>
          <p:cNvSpPr txBox="1"/>
          <p:nvPr/>
        </p:nvSpPr>
        <p:spPr>
          <a:xfrm>
            <a:off x="7350141" y="4937567"/>
            <a:ext cx="187321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Status bar now shows you are in back in the folder</a:t>
            </a:r>
          </a:p>
        </p:txBody>
      </p:sp>
    </p:spTree>
    <p:extLst>
      <p:ext uri="{BB962C8B-B14F-4D97-AF65-F5344CB8AC3E}">
        <p14:creationId xmlns:p14="http://schemas.microsoft.com/office/powerpoint/2010/main" val="126679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242BFD-2DB0-4743-ADAD-0D230BC4E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20" y="604839"/>
            <a:ext cx="3642676" cy="3162574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27166B2-1404-44C0-99D6-DAC7CFF3D607}"/>
              </a:ext>
            </a:extLst>
          </p:cNvPr>
          <p:cNvSpPr/>
          <p:nvPr/>
        </p:nvSpPr>
        <p:spPr>
          <a:xfrm>
            <a:off x="2905958" y="2554934"/>
            <a:ext cx="1042416" cy="621792"/>
          </a:xfrm>
          <a:prstGeom prst="wedgeRectCallout">
            <a:avLst>
              <a:gd name="adj1" fmla="val -69251"/>
              <a:gd name="adj2" fmla="val 211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Incorrect 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DD240E-AFEF-43CB-8F9A-329A96920BFE}"/>
              </a:ext>
            </a:extLst>
          </p:cNvPr>
          <p:cNvSpPr/>
          <p:nvPr/>
        </p:nvSpPr>
        <p:spPr>
          <a:xfrm>
            <a:off x="1948886" y="2670758"/>
            <a:ext cx="694944" cy="62179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FB38D5-8C38-46B1-81F0-1FDFD70EA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907" y="2091638"/>
            <a:ext cx="3650296" cy="2766300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4428B2F-80A1-4B8F-9503-83BB38AD8ADA}"/>
              </a:ext>
            </a:extLst>
          </p:cNvPr>
          <p:cNvSpPr/>
          <p:nvPr/>
        </p:nvSpPr>
        <p:spPr>
          <a:xfrm>
            <a:off x="6586847" y="4266667"/>
            <a:ext cx="1042416" cy="420624"/>
          </a:xfrm>
          <a:prstGeom prst="wedgeRectCallout">
            <a:avLst>
              <a:gd name="adj1" fmla="val 21284"/>
              <a:gd name="adj2" fmla="val -959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3197745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187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Kerryn 8</dc:creator>
  <cp:lastModifiedBy>Matthew</cp:lastModifiedBy>
  <cp:revision>32</cp:revision>
  <dcterms:created xsi:type="dcterms:W3CDTF">2019-03-03T02:30:21Z</dcterms:created>
  <dcterms:modified xsi:type="dcterms:W3CDTF">2019-04-14T12:19:13Z</dcterms:modified>
</cp:coreProperties>
</file>