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065800" y="118800"/>
            <a:ext cx="3903120" cy="65494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4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-48240" y="76320"/>
            <a:ext cx="7957080" cy="66016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08320" y="543960"/>
            <a:ext cx="1454760" cy="3459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>
            <a:off x="1236240" y="907560"/>
            <a:ext cx="360" cy="57614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162080" y="1258200"/>
            <a:ext cx="154800" cy="5163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3062520" y="423000"/>
            <a:ext cx="1218600" cy="466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:Command</a:t>
            </a:r>
            <a:endParaRPr b="0" lang="en-SG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3675600" y="907560"/>
            <a:ext cx="360" cy="1482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3603960" y="1365840"/>
            <a:ext cx="153720" cy="76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Line 9"/>
          <p:cNvSpPr/>
          <p:nvPr/>
        </p:nvSpPr>
        <p:spPr>
          <a:xfrm flipH="1">
            <a:off x="4659480" y="1772280"/>
            <a:ext cx="8640" cy="46353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4588560" y="1613520"/>
            <a:ext cx="151560" cy="275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-171000" y="1262160"/>
            <a:ext cx="133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-325800" y="1029960"/>
            <a:ext cx="142416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execute(“report”)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4114800" y="1260360"/>
            <a:ext cx="1092960" cy="460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re:Report</a:t>
            </a:r>
            <a:br/>
            <a:r>
              <a:rPr b="0" lang="en-SG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769560" y="149112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1881360" y="2484000"/>
            <a:ext cx="184248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execute(model, history)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3734280" y="1878120"/>
            <a:ext cx="94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1316520" y="2133720"/>
            <a:ext cx="234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-325800" y="6422400"/>
            <a:ext cx="147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4571280" y="2743200"/>
            <a:ext cx="176040" cy="3504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5397840" y="2666880"/>
            <a:ext cx="20084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300" spc="-1" strike="noStrike">
                <a:solidFill>
                  <a:srgbClr val="7030a0"/>
                </a:solidFill>
                <a:latin typeface="Calibri"/>
                <a:ea typeface="DejaVu Sans"/>
              </a:rPr>
              <a:t>enterReportDisplay()</a:t>
            </a:r>
            <a:endParaRPr b="0" lang="en-SG" sz="13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1510560" y="1106280"/>
            <a:ext cx="18990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1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parseCommand(“report”)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2437920" y="6021000"/>
            <a:ext cx="6206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260640" y="6206400"/>
            <a:ext cx="329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2350080" y="1905840"/>
            <a:ext cx="2196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re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8156160" y="2362320"/>
            <a:ext cx="840960" cy="2995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: Model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 flipH="1">
            <a:off x="8595360" y="2653200"/>
            <a:ext cx="1440" cy="36561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8483760" y="2871360"/>
            <a:ext cx="189720" cy="603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4750200" y="2895480"/>
            <a:ext cx="37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4521960" y="6407640"/>
            <a:ext cx="275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V="1">
            <a:off x="1316520" y="2729880"/>
            <a:ext cx="325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1"/>
          <p:cNvSpPr/>
          <p:nvPr/>
        </p:nvSpPr>
        <p:spPr>
          <a:xfrm>
            <a:off x="1333440" y="1364040"/>
            <a:ext cx="22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 flipV="1">
            <a:off x="1299600" y="6230880"/>
            <a:ext cx="334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4692960" y="347436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5645160" y="4796280"/>
            <a:ext cx="1273320" cy="460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r:Command</a:t>
            </a:r>
            <a:endParaRPr b="0" lang="en-SG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Result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632120" y="5027040"/>
            <a:ext cx="101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4739760" y="5441400"/>
            <a:ext cx="149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6217920" y="5257800"/>
            <a:ext cx="158760" cy="182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5" name="Line 38"/>
          <p:cNvSpPr/>
          <p:nvPr/>
        </p:nvSpPr>
        <p:spPr>
          <a:xfrm>
            <a:off x="6297480" y="5441040"/>
            <a:ext cx="3600" cy="9601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6184080" y="6422400"/>
            <a:ext cx="275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8609760" y="3206880"/>
            <a:ext cx="172440" cy="1771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8" name="CustomShape 41"/>
          <p:cNvSpPr/>
          <p:nvPr/>
        </p:nvSpPr>
        <p:spPr>
          <a:xfrm flipH="1" rot="16200000">
            <a:off x="8580240" y="3182400"/>
            <a:ext cx="294840" cy="108360"/>
          </a:xfrm>
          <a:prstGeom prst="curvedConnector4">
            <a:avLst>
              <a:gd name="adj1" fmla="val -57003"/>
              <a:gd name="adj2" fmla="val 283333"/>
            </a:avLst>
          </a:prstGeom>
          <a:noFill/>
          <a:ln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9052560" y="3017520"/>
            <a:ext cx="187884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000" spc="-1" strike="noStrike">
                <a:solidFill>
                  <a:srgbClr val="7030a0"/>
                </a:solidFill>
                <a:latin typeface="Calibri"/>
                <a:ea typeface="DejaVu Sans"/>
              </a:rPr>
              <a:t>sortFilteredCard</a:t>
            </a:r>
            <a:r>
              <a:rPr b="0" lang="en-SG" sz="1000" spc="-1" strike="noStrike">
                <a:solidFill>
                  <a:srgbClr val="604a7b"/>
                </a:solidFill>
                <a:latin typeface="Calibri"/>
                <a:ea typeface="DejaVu Sans"/>
              </a:rPr>
              <a:t>(Comparator)</a:t>
            </a:r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065800" y="118800"/>
            <a:ext cx="3903120" cy="65494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Model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1" name="Line 2"/>
          <p:cNvSpPr/>
          <p:nvPr/>
        </p:nvSpPr>
        <p:spPr>
          <a:xfrm>
            <a:off x="10972800" y="4724280"/>
            <a:ext cx="360" cy="131148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-48240" y="76320"/>
            <a:ext cx="7957080" cy="66016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08320" y="543960"/>
            <a:ext cx="1454760" cy="3459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84" name="Line 5"/>
          <p:cNvSpPr/>
          <p:nvPr/>
        </p:nvSpPr>
        <p:spPr>
          <a:xfrm>
            <a:off x="1236240" y="907560"/>
            <a:ext cx="360" cy="57614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1162080" y="1258200"/>
            <a:ext cx="154800" cy="5163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3062520" y="423000"/>
            <a:ext cx="1218600" cy="466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:Command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87" name="Line 8"/>
          <p:cNvSpPr/>
          <p:nvPr/>
        </p:nvSpPr>
        <p:spPr>
          <a:xfrm>
            <a:off x="3675600" y="907560"/>
            <a:ext cx="360" cy="1482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3603960" y="1365840"/>
            <a:ext cx="153720" cy="76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9" name="Line 10"/>
          <p:cNvSpPr/>
          <p:nvPr/>
        </p:nvSpPr>
        <p:spPr>
          <a:xfrm flipH="1">
            <a:off x="4659480" y="1772280"/>
            <a:ext cx="8640" cy="46353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4588560" y="1613520"/>
            <a:ext cx="151560" cy="275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-171000" y="1262160"/>
            <a:ext cx="133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3"/>
          <p:cNvSpPr/>
          <p:nvPr/>
        </p:nvSpPr>
        <p:spPr>
          <a:xfrm>
            <a:off x="-388800" y="1029960"/>
            <a:ext cx="14875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execute(“ans four”)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3769560" y="1491120"/>
            <a:ext cx="34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1658160" y="2484000"/>
            <a:ext cx="20656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execute(model, history)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3734280" y="1878120"/>
            <a:ext cx="94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7"/>
          <p:cNvSpPr/>
          <p:nvPr/>
        </p:nvSpPr>
        <p:spPr>
          <a:xfrm>
            <a:off x="1316520" y="2133720"/>
            <a:ext cx="234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8"/>
          <p:cNvSpPr/>
          <p:nvPr/>
        </p:nvSpPr>
        <p:spPr>
          <a:xfrm>
            <a:off x="-325800" y="6422400"/>
            <a:ext cx="147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9"/>
          <p:cNvSpPr/>
          <p:nvPr/>
        </p:nvSpPr>
        <p:spPr>
          <a:xfrm>
            <a:off x="4571280" y="2743200"/>
            <a:ext cx="176040" cy="3504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9" name="CustomShape 20"/>
          <p:cNvSpPr/>
          <p:nvPr/>
        </p:nvSpPr>
        <p:spPr>
          <a:xfrm>
            <a:off x="5691600" y="2653200"/>
            <a:ext cx="1505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setCardAsAnswered(</a:t>
            </a:r>
            <a:r>
              <a:rPr b="0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00" name="CustomShape 21"/>
          <p:cNvSpPr/>
          <p:nvPr/>
        </p:nvSpPr>
        <p:spPr>
          <a:xfrm>
            <a:off x="1392480" y="1106280"/>
            <a:ext cx="20358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parseCommand(“ans four”)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2437920" y="6021000"/>
            <a:ext cx="6206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2" name="CustomShape 23"/>
          <p:cNvSpPr/>
          <p:nvPr/>
        </p:nvSpPr>
        <p:spPr>
          <a:xfrm>
            <a:off x="260640" y="6206400"/>
            <a:ext cx="329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3" name="CustomShape 24"/>
          <p:cNvSpPr/>
          <p:nvPr/>
        </p:nvSpPr>
        <p:spPr>
          <a:xfrm>
            <a:off x="10409760" y="4133520"/>
            <a:ext cx="1125360" cy="59004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:VersionedCardFolder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4" name="CustomShape 25"/>
          <p:cNvSpPr/>
          <p:nvPr/>
        </p:nvSpPr>
        <p:spPr>
          <a:xfrm>
            <a:off x="2350080" y="1905840"/>
            <a:ext cx="2196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a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8156160" y="2362320"/>
            <a:ext cx="840960" cy="2995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 Model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06" name="Line 27"/>
          <p:cNvSpPr/>
          <p:nvPr/>
        </p:nvSpPr>
        <p:spPr>
          <a:xfrm flipH="1">
            <a:off x="8586360" y="2653200"/>
            <a:ext cx="10440" cy="32425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" name="CustomShape 28"/>
          <p:cNvSpPr/>
          <p:nvPr/>
        </p:nvSpPr>
        <p:spPr>
          <a:xfrm>
            <a:off x="8502480" y="4484880"/>
            <a:ext cx="159480" cy="1771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8" name="CustomShape 29"/>
          <p:cNvSpPr/>
          <p:nvPr/>
        </p:nvSpPr>
        <p:spPr>
          <a:xfrm>
            <a:off x="4750200" y="2895480"/>
            <a:ext cx="37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0"/>
          <p:cNvSpPr/>
          <p:nvPr/>
        </p:nvSpPr>
        <p:spPr>
          <a:xfrm>
            <a:off x="4521960" y="6407640"/>
            <a:ext cx="275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100" spc="-1" strike="noStrike">
                <a:solidFill>
                  <a:srgbClr val="002060"/>
                </a:solidFill>
                <a:latin typeface="Calibri"/>
                <a:ea typeface="DejaVu Sans"/>
              </a:rPr>
              <a:t>X</a:t>
            </a:r>
            <a:endParaRPr b="0" lang="en-SG" sz="1100" spc="-1" strike="noStrike">
              <a:latin typeface="Arial"/>
            </a:endParaRPr>
          </a:p>
        </p:txBody>
      </p:sp>
      <p:sp>
        <p:nvSpPr>
          <p:cNvPr id="110" name="CustomShape 31"/>
          <p:cNvSpPr/>
          <p:nvPr/>
        </p:nvSpPr>
        <p:spPr>
          <a:xfrm>
            <a:off x="4114800" y="1260360"/>
            <a:ext cx="1092960" cy="460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a:Answer</a:t>
            </a:r>
            <a:br/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11" name="CustomShape 32"/>
          <p:cNvSpPr/>
          <p:nvPr/>
        </p:nvSpPr>
        <p:spPr>
          <a:xfrm flipV="1">
            <a:off x="1316520" y="2729880"/>
            <a:ext cx="325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3"/>
          <p:cNvSpPr/>
          <p:nvPr/>
        </p:nvSpPr>
        <p:spPr>
          <a:xfrm>
            <a:off x="1333440" y="1364040"/>
            <a:ext cx="22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4"/>
          <p:cNvSpPr/>
          <p:nvPr/>
        </p:nvSpPr>
        <p:spPr>
          <a:xfrm flipV="1">
            <a:off x="1299600" y="6230880"/>
            <a:ext cx="334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5"/>
          <p:cNvSpPr/>
          <p:nvPr/>
        </p:nvSpPr>
        <p:spPr>
          <a:xfrm>
            <a:off x="9372960" y="5220360"/>
            <a:ext cx="79164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commit(</a:t>
            </a: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15" name="CustomShape 36"/>
          <p:cNvSpPr/>
          <p:nvPr/>
        </p:nvSpPr>
        <p:spPr>
          <a:xfrm>
            <a:off x="4748040" y="355176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7"/>
          <p:cNvSpPr/>
          <p:nvPr/>
        </p:nvSpPr>
        <p:spPr>
          <a:xfrm>
            <a:off x="8507520" y="4908960"/>
            <a:ext cx="176760" cy="200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CustomShape 38"/>
          <p:cNvSpPr/>
          <p:nvPr/>
        </p:nvSpPr>
        <p:spPr>
          <a:xfrm>
            <a:off x="4769280" y="4488840"/>
            <a:ext cx="37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9"/>
          <p:cNvSpPr/>
          <p:nvPr/>
        </p:nvSpPr>
        <p:spPr>
          <a:xfrm>
            <a:off x="5502960" y="4299840"/>
            <a:ext cx="2147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setCard(cardToMark, scoredCard)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19" name="CustomShape 40"/>
          <p:cNvSpPr/>
          <p:nvPr/>
        </p:nvSpPr>
        <p:spPr>
          <a:xfrm>
            <a:off x="8492400" y="3373920"/>
            <a:ext cx="176760" cy="1771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0" name="CustomShape 41"/>
          <p:cNvSpPr/>
          <p:nvPr/>
        </p:nvSpPr>
        <p:spPr>
          <a:xfrm>
            <a:off x="4955760" y="3691440"/>
            <a:ext cx="3117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createScoredCard(cardToMark, isAttemptCorrect)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1" name="CustomShape 42"/>
          <p:cNvSpPr/>
          <p:nvPr/>
        </p:nvSpPr>
        <p:spPr>
          <a:xfrm>
            <a:off x="5392800" y="3211200"/>
            <a:ext cx="215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markAttemptedAnswer(attempt</a:t>
            </a:r>
            <a:r>
              <a:rPr b="0" lang="en-SG" sz="1200" spc="-1" strike="noStrike">
                <a:solidFill>
                  <a:srgbClr val="7030a0"/>
                </a:solidFill>
                <a:latin typeface="Calibri"/>
                <a:ea typeface="DejaVu Sans"/>
              </a:rPr>
              <a:t>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2" name="CustomShape 43"/>
          <p:cNvSpPr/>
          <p:nvPr/>
        </p:nvSpPr>
        <p:spPr>
          <a:xfrm>
            <a:off x="8513280" y="2878920"/>
            <a:ext cx="176760" cy="200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3" name="CustomShape 44"/>
          <p:cNvSpPr/>
          <p:nvPr/>
        </p:nvSpPr>
        <p:spPr>
          <a:xfrm>
            <a:off x="4731840" y="306252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5"/>
          <p:cNvSpPr/>
          <p:nvPr/>
        </p:nvSpPr>
        <p:spPr>
          <a:xfrm>
            <a:off x="4731120" y="3394080"/>
            <a:ext cx="37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6"/>
          <p:cNvSpPr/>
          <p:nvPr/>
        </p:nvSpPr>
        <p:spPr>
          <a:xfrm>
            <a:off x="5697360" y="3376080"/>
            <a:ext cx="141372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isAttemptCorrect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6" name="CustomShape 47"/>
          <p:cNvSpPr/>
          <p:nvPr/>
        </p:nvSpPr>
        <p:spPr>
          <a:xfrm>
            <a:off x="5920560" y="3887280"/>
            <a:ext cx="96696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scoredCard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7" name="CustomShape 48"/>
          <p:cNvSpPr/>
          <p:nvPr/>
        </p:nvSpPr>
        <p:spPr>
          <a:xfrm>
            <a:off x="4769280" y="4937040"/>
            <a:ext cx="37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9"/>
          <p:cNvSpPr/>
          <p:nvPr/>
        </p:nvSpPr>
        <p:spPr>
          <a:xfrm>
            <a:off x="5248080" y="4752360"/>
            <a:ext cx="214776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updateFilteredCard()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29" name="CustomShape 50"/>
          <p:cNvSpPr/>
          <p:nvPr/>
        </p:nvSpPr>
        <p:spPr>
          <a:xfrm>
            <a:off x="4769280" y="466452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1"/>
          <p:cNvSpPr/>
          <p:nvPr/>
        </p:nvSpPr>
        <p:spPr>
          <a:xfrm>
            <a:off x="4769280" y="511056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2"/>
          <p:cNvSpPr/>
          <p:nvPr/>
        </p:nvSpPr>
        <p:spPr>
          <a:xfrm>
            <a:off x="8497800" y="5418720"/>
            <a:ext cx="176760" cy="200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2" name="CustomShape 53"/>
          <p:cNvSpPr/>
          <p:nvPr/>
        </p:nvSpPr>
        <p:spPr>
          <a:xfrm>
            <a:off x="4758840" y="5418720"/>
            <a:ext cx="37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4"/>
          <p:cNvSpPr/>
          <p:nvPr/>
        </p:nvSpPr>
        <p:spPr>
          <a:xfrm>
            <a:off x="5370840" y="5220360"/>
            <a:ext cx="214776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604a7b"/>
                </a:solidFill>
                <a:latin typeface="Calibri"/>
                <a:ea typeface="DejaVu Sans"/>
              </a:rPr>
              <a:t>commitActiveCardFolder()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134" name="CustomShape 55"/>
          <p:cNvSpPr/>
          <p:nvPr/>
        </p:nvSpPr>
        <p:spPr>
          <a:xfrm>
            <a:off x="4769280" y="561456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6"/>
          <p:cNvSpPr/>
          <p:nvPr/>
        </p:nvSpPr>
        <p:spPr>
          <a:xfrm>
            <a:off x="8663040" y="5432040"/>
            <a:ext cx="224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7"/>
          <p:cNvSpPr/>
          <p:nvPr/>
        </p:nvSpPr>
        <p:spPr>
          <a:xfrm>
            <a:off x="10903680" y="5432040"/>
            <a:ext cx="120240" cy="125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7" name="CustomShape 58"/>
          <p:cNvSpPr/>
          <p:nvPr/>
        </p:nvSpPr>
        <p:spPr>
          <a:xfrm flipV="1">
            <a:off x="8676720" y="5556960"/>
            <a:ext cx="2235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9"/>
          <p:cNvSpPr/>
          <p:nvPr/>
        </p:nvSpPr>
        <p:spPr>
          <a:xfrm>
            <a:off x="8492400" y="3881520"/>
            <a:ext cx="176760" cy="1771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9" name="CustomShape 60"/>
          <p:cNvSpPr/>
          <p:nvPr/>
        </p:nvSpPr>
        <p:spPr>
          <a:xfrm>
            <a:off x="4750200" y="3897000"/>
            <a:ext cx="37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1"/>
          <p:cNvSpPr/>
          <p:nvPr/>
        </p:nvSpPr>
        <p:spPr>
          <a:xfrm>
            <a:off x="4747320" y="4063320"/>
            <a:ext cx="379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Application>LibreOffice/6.0.7.3.0$Linux_X86_64 LibreOffice_project/00m0$Build-3</Application>
  <Words>116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2019-04-14T14:45:03Z</dcterms:modified>
  <cp:revision>131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