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0" d="100"/>
          <a:sy n="100" d="100"/>
        </p:scale>
        <p:origin x="1836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:Command</a:t>
            </a:r>
          </a:p>
          <a:p>
            <a:pPr algn="ctr"/>
            <a:r>
              <a:rPr lang="en-US" sz="160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59188" y="2484071"/>
            <a:ext cx="17862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execute(model, history)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51495" y="2574886"/>
            <a:ext cx="129807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undo</a:t>
            </a:r>
            <a:r>
              <a:rPr lang="en-US" sz="1200" dirty="0" err="1">
                <a:solidFill>
                  <a:srgbClr val="7030A0"/>
                </a:solidFill>
              </a:rPr>
              <a:t>Active</a:t>
            </a:r>
            <a:endParaRPr lang="en-US" sz="1200" dirty="0">
              <a:solidFill>
                <a:srgbClr val="7030A0"/>
              </a:solidFill>
            </a:endParaRPr>
          </a:p>
          <a:p>
            <a:pPr algn="ctr"/>
            <a:r>
              <a:rPr lang="en-US" sz="1200" dirty="0" err="1">
                <a:solidFill>
                  <a:srgbClr val="7030A0"/>
                </a:solidFill>
              </a:rPr>
              <a:t>CardFolder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VersionedCardFolder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51157" y="2213567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>
            <a:off x="6971975" y="2513747"/>
            <a:ext cx="14517" cy="187526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769530" y="3160010"/>
            <a:ext cx="143806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7030A0"/>
                </a:solidFill>
              </a:rPr>
              <a:t>resetData</a:t>
            </a:r>
            <a:endParaRPr lang="en-US" sz="1200" dirty="0">
              <a:solidFill>
                <a:srgbClr val="7030A0"/>
              </a:solidFill>
            </a:endParaRP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ReadOnlyCardFolder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667691" y="2975344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527578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41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Au Liang Jun</cp:lastModifiedBy>
  <cp:revision>111</cp:revision>
  <dcterms:created xsi:type="dcterms:W3CDTF">2016-07-22T14:33:02Z</dcterms:created>
  <dcterms:modified xsi:type="dcterms:W3CDTF">2019-04-13T14:42:23Z</dcterms:modified>
</cp:coreProperties>
</file>