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7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1380" y="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8065858" y="118893"/>
            <a:ext cx="3903825" cy="655036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0986096" y="2694263"/>
            <a:ext cx="7889" cy="336931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1" name="Rectangle 65"/>
          <p:cNvSpPr/>
          <p:nvPr/>
        </p:nvSpPr>
        <p:spPr>
          <a:xfrm>
            <a:off x="-48286" y="76200"/>
            <a:ext cx="7957756" cy="660248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508429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236243" y="907617"/>
            <a:ext cx="0" cy="576163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162149" y="1258311"/>
            <a:ext cx="155474" cy="51640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062472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:Command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675871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603864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endCxn id="4" idx="0"/>
          </p:cNvCxnSpPr>
          <p:nvPr/>
        </p:nvCxnSpPr>
        <p:spPr>
          <a:xfrm flipH="1">
            <a:off x="4659642" y="1772372"/>
            <a:ext cx="8570" cy="463527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588479" y="161364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170977" y="1261999"/>
            <a:ext cx="1335212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25717" y="102997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execute(“test”)</a:t>
            </a:r>
          </a:p>
        </p:txBody>
      </p:sp>
      <p:cxnSp>
        <p:nvCxnSpPr>
          <p:cNvPr id="28" name="Straight Arrow Connector 27"/>
          <p:cNvCxnSpPr>
            <a:cxnSpLocks/>
            <a:endCxn id="19" idx="1"/>
          </p:cNvCxnSpPr>
          <p:nvPr/>
        </p:nvCxnSpPr>
        <p:spPr>
          <a:xfrm>
            <a:off x="3769441" y="1491037"/>
            <a:ext cx="34535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68705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734392" y="1878232"/>
            <a:ext cx="94925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316635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-325717" y="6422387"/>
            <a:ext cx="1475019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71226" y="2743200"/>
            <a:ext cx="176833" cy="3505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900378" y="2679661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startTestSession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510473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(“test”)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438088" y="602110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60733" y="6206332"/>
            <a:ext cx="330290" cy="215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84" name="Rectangle 62"/>
          <p:cNvSpPr/>
          <p:nvPr/>
        </p:nvSpPr>
        <p:spPr>
          <a:xfrm>
            <a:off x="10380294" y="2152306"/>
            <a:ext cx="1125906" cy="590894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VersionedCardFolder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0925671" y="2956660"/>
            <a:ext cx="120851" cy="15239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350076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t</a:t>
            </a:r>
          </a:p>
        </p:txBody>
      </p:sp>
      <p:sp>
        <p:nvSpPr>
          <p:cNvPr id="40" name="Rectangle 62"/>
          <p:cNvSpPr/>
          <p:nvPr/>
        </p:nvSpPr>
        <p:spPr>
          <a:xfrm>
            <a:off x="8156249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8586536" y="2653306"/>
            <a:ext cx="10399" cy="324243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8483612" y="2871356"/>
            <a:ext cx="190504" cy="14215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4750212" y="2895600"/>
            <a:ext cx="37523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530440" y="6407645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114800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t:Test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1316635" y="2731313"/>
            <a:ext cx="3255365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333529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1299540" y="6232298"/>
            <a:ext cx="3350119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025001" y="2771994"/>
            <a:ext cx="79220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getCardList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8662907" y="2979739"/>
            <a:ext cx="2240893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8667335" y="3109058"/>
            <a:ext cx="2236465" cy="934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4743946" y="4292873"/>
            <a:ext cx="3791128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899995-D8B3-48DB-83CC-4E947E18B5AB}"/>
              </a:ext>
            </a:extLst>
          </p:cNvPr>
          <p:cNvSpPr/>
          <p:nvPr/>
        </p:nvSpPr>
        <p:spPr>
          <a:xfrm>
            <a:off x="8483611" y="4498468"/>
            <a:ext cx="177469" cy="20156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3EADA17-4AED-4AB7-876A-EB638DAEC97E}"/>
              </a:ext>
            </a:extLst>
          </p:cNvPr>
          <p:cNvCxnSpPr>
            <a:cxnSpLocks/>
          </p:cNvCxnSpPr>
          <p:nvPr/>
        </p:nvCxnSpPr>
        <p:spPr>
          <a:xfrm>
            <a:off x="4739812" y="4497400"/>
            <a:ext cx="374379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0B2A83B-1939-4B03-BDE6-AB851C1954EB}"/>
              </a:ext>
            </a:extLst>
          </p:cNvPr>
          <p:cNvSpPr txBox="1"/>
          <p:nvPr/>
        </p:nvSpPr>
        <p:spPr>
          <a:xfrm>
            <a:off x="5471324" y="4330422"/>
            <a:ext cx="214860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getCurrentTestedCard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FB21B76-8BB1-4D30-A092-ABFD7C99C908}"/>
              </a:ext>
            </a:extLst>
          </p:cNvPr>
          <p:cNvCxnSpPr>
            <a:cxnSpLocks/>
          </p:cNvCxnSpPr>
          <p:nvPr/>
        </p:nvCxnSpPr>
        <p:spPr>
          <a:xfrm>
            <a:off x="4763196" y="4676757"/>
            <a:ext cx="3729201" cy="2416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4C318DD-54C5-42CC-828A-6398F3777133}"/>
              </a:ext>
            </a:extLst>
          </p:cNvPr>
          <p:cNvSpPr txBox="1"/>
          <p:nvPr/>
        </p:nvSpPr>
        <p:spPr>
          <a:xfrm>
            <a:off x="6925414" y="4460833"/>
            <a:ext cx="2348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</a:t>
            </a:r>
          </a:p>
        </p:txBody>
      </p:sp>
      <p:sp>
        <p:nvSpPr>
          <p:cNvPr id="57" name="Rectangle 62">
            <a:extLst>
              <a:ext uri="{FF2B5EF4-FFF2-40B4-BE49-F238E27FC236}">
                <a16:creationId xmlns:a16="http://schemas.microsoft.com/office/drawing/2014/main" id="{6A854A73-DC16-493F-BD0F-577F8D1C1F4B}"/>
              </a:ext>
            </a:extLst>
          </p:cNvPr>
          <p:cNvSpPr/>
          <p:nvPr/>
        </p:nvSpPr>
        <p:spPr>
          <a:xfrm>
            <a:off x="5645069" y="4796262"/>
            <a:ext cx="1274149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r:Command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A838FD2-1BBF-4F20-B71E-882C754F89DA}"/>
              </a:ext>
            </a:extLst>
          </p:cNvPr>
          <p:cNvSpPr txBox="1"/>
          <p:nvPr/>
        </p:nvSpPr>
        <p:spPr>
          <a:xfrm>
            <a:off x="4800600" y="5493697"/>
            <a:ext cx="13640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setTestSessionCard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(c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6C7490D-0E36-4ECA-9DDE-D87994CAABA2}"/>
              </a:ext>
            </a:extLst>
          </p:cNvPr>
          <p:cNvCxnSpPr>
            <a:cxnSpLocks/>
          </p:cNvCxnSpPr>
          <p:nvPr/>
        </p:nvCxnSpPr>
        <p:spPr>
          <a:xfrm>
            <a:off x="4724730" y="5706669"/>
            <a:ext cx="149318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D651D1C-20EF-4E06-B370-D23B923689A7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4632129" y="5027031"/>
            <a:ext cx="10129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F3A5107-C214-44A2-AE02-AB3D986B760A}"/>
              </a:ext>
            </a:extLst>
          </p:cNvPr>
          <p:cNvCxnSpPr>
            <a:cxnSpLocks/>
          </p:cNvCxnSpPr>
          <p:nvPr/>
        </p:nvCxnSpPr>
        <p:spPr>
          <a:xfrm>
            <a:off x="4739812" y="5441221"/>
            <a:ext cx="149818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A339545-62BE-4DF3-9BB2-416329983042}"/>
              </a:ext>
            </a:extLst>
          </p:cNvPr>
          <p:cNvSpPr/>
          <p:nvPr/>
        </p:nvSpPr>
        <p:spPr>
          <a:xfrm>
            <a:off x="6217918" y="5257800"/>
            <a:ext cx="159578" cy="1834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880798F-0D0E-4E27-8352-2D0CF307C063}"/>
              </a:ext>
            </a:extLst>
          </p:cNvPr>
          <p:cNvSpPr/>
          <p:nvPr/>
        </p:nvSpPr>
        <p:spPr>
          <a:xfrm>
            <a:off x="6203351" y="5704545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9A24DFF-530C-4A43-9E88-3B1EC458D8BA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6297707" y="5441221"/>
            <a:ext cx="3589" cy="96026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0D5DCFA-3B70-4245-923D-904587181DCC}"/>
              </a:ext>
            </a:extLst>
          </p:cNvPr>
          <p:cNvCxnSpPr>
            <a:cxnSpLocks/>
          </p:cNvCxnSpPr>
          <p:nvPr/>
        </p:nvCxnSpPr>
        <p:spPr>
          <a:xfrm>
            <a:off x="4733541" y="5980548"/>
            <a:ext cx="149818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5023A2E-CDB2-483B-93C5-0827A4CBC82B}"/>
              </a:ext>
            </a:extLst>
          </p:cNvPr>
          <p:cNvSpPr txBox="1"/>
          <p:nvPr/>
        </p:nvSpPr>
        <p:spPr>
          <a:xfrm>
            <a:off x="6192604" y="6422389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19B7847-51F1-424D-B0DA-C20D5609496E}"/>
              </a:ext>
            </a:extLst>
          </p:cNvPr>
          <p:cNvSpPr>
            <a:spLocks/>
          </p:cNvSpPr>
          <p:nvPr/>
        </p:nvSpPr>
        <p:spPr>
          <a:xfrm>
            <a:off x="8605496" y="3384531"/>
            <a:ext cx="177468" cy="1776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2" name="Curved Connector 12">
            <a:extLst>
              <a:ext uri="{FF2B5EF4-FFF2-40B4-BE49-F238E27FC236}">
                <a16:creationId xmlns:a16="http://schemas.microsoft.com/office/drawing/2014/main" id="{F892ADF7-65FB-4CC9-B381-7A06210AA8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8662795" y="3560796"/>
            <a:ext cx="144692" cy="108124"/>
          </a:xfrm>
          <a:prstGeom prst="curvedConnector3">
            <a:avLst>
              <a:gd name="adj1" fmla="val -90435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12">
            <a:extLst>
              <a:ext uri="{FF2B5EF4-FFF2-40B4-BE49-F238E27FC236}">
                <a16:creationId xmlns:a16="http://schemas.microsoft.com/office/drawing/2014/main" id="{430B50C7-7F80-42E7-B06D-4C41D36BC8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3755" y="3286230"/>
            <a:ext cx="156923" cy="76200"/>
          </a:xfrm>
          <a:prstGeom prst="curvedConnector4">
            <a:avLst>
              <a:gd name="adj1" fmla="val -8094"/>
              <a:gd name="adj2" fmla="val 28333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F8D3EFB-5C86-4737-BC9E-17DED68BC522}"/>
              </a:ext>
            </a:extLst>
          </p:cNvPr>
          <p:cNvSpPr txBox="1"/>
          <p:nvPr/>
        </p:nvSpPr>
        <p:spPr>
          <a:xfrm>
            <a:off x="8904849" y="3231997"/>
            <a:ext cx="1879559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sortFilteredCard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(Comparator)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69BDD56-8E8E-4B8B-A571-7F3AA1D103E4}"/>
              </a:ext>
            </a:extLst>
          </p:cNvPr>
          <p:cNvSpPr>
            <a:spLocks/>
          </p:cNvSpPr>
          <p:nvPr/>
        </p:nvSpPr>
        <p:spPr>
          <a:xfrm>
            <a:off x="8598473" y="3923470"/>
            <a:ext cx="177468" cy="1776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7" name="Curved Connector 12">
            <a:extLst>
              <a:ext uri="{FF2B5EF4-FFF2-40B4-BE49-F238E27FC236}">
                <a16:creationId xmlns:a16="http://schemas.microsoft.com/office/drawing/2014/main" id="{4813CD09-D166-454F-87F7-CBB7C05588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45310" y="3794966"/>
            <a:ext cx="156923" cy="76200"/>
          </a:xfrm>
          <a:prstGeom prst="curvedConnector4">
            <a:avLst>
              <a:gd name="adj1" fmla="val -8094"/>
              <a:gd name="adj2" fmla="val 28333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12">
            <a:extLst>
              <a:ext uri="{FF2B5EF4-FFF2-40B4-BE49-F238E27FC236}">
                <a16:creationId xmlns:a16="http://schemas.microsoft.com/office/drawing/2014/main" id="{A160D65E-5BBC-4893-9B05-2266ECE04F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669856" y="4124943"/>
            <a:ext cx="144692" cy="108124"/>
          </a:xfrm>
          <a:prstGeom prst="curvedConnector3">
            <a:avLst>
              <a:gd name="adj1" fmla="val -90435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0EB45D1-3DC5-457C-8463-52BD15EB66CF}"/>
              </a:ext>
            </a:extLst>
          </p:cNvPr>
          <p:cNvSpPr txBox="1"/>
          <p:nvPr/>
        </p:nvSpPr>
        <p:spPr>
          <a:xfrm>
            <a:off x="8508418" y="3800982"/>
            <a:ext cx="212786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setCurrentTestedCard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(card)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8065858" y="118893"/>
            <a:ext cx="3903825" cy="655036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0972800" y="4724400"/>
            <a:ext cx="0" cy="131137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1" name="Rectangle 65"/>
          <p:cNvSpPr/>
          <p:nvPr/>
        </p:nvSpPr>
        <p:spPr>
          <a:xfrm>
            <a:off x="-48286" y="76200"/>
            <a:ext cx="7957756" cy="660248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508429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236243" y="907617"/>
            <a:ext cx="0" cy="576163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162149" y="1258311"/>
            <a:ext cx="155474" cy="51640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062472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:Command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675871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603864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endCxn id="4" idx="0"/>
          </p:cNvCxnSpPr>
          <p:nvPr/>
        </p:nvCxnSpPr>
        <p:spPr>
          <a:xfrm flipH="1">
            <a:off x="4659642" y="1772372"/>
            <a:ext cx="8570" cy="463527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588479" y="161364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170977" y="1261999"/>
            <a:ext cx="1335212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88933" y="1029970"/>
            <a:ext cx="148806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ans</a:t>
            </a:r>
            <a:r>
              <a:rPr lang="en-US" sz="1400" dirty="0">
                <a:solidFill>
                  <a:srgbClr val="0070C0"/>
                </a:solidFill>
              </a:rPr>
              <a:t> four”)</a:t>
            </a:r>
          </a:p>
        </p:txBody>
      </p:sp>
      <p:cxnSp>
        <p:nvCxnSpPr>
          <p:cNvPr id="28" name="Straight Arrow Connector 27"/>
          <p:cNvCxnSpPr>
            <a:cxnSpLocks/>
            <a:endCxn id="19" idx="1"/>
          </p:cNvCxnSpPr>
          <p:nvPr/>
        </p:nvCxnSpPr>
        <p:spPr>
          <a:xfrm>
            <a:off x="3769441" y="1491037"/>
            <a:ext cx="34535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68705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734392" y="1878232"/>
            <a:ext cx="94925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316635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-325717" y="6422387"/>
            <a:ext cx="1475019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71226" y="2743200"/>
            <a:ext cx="176833" cy="3505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91757" y="2653306"/>
            <a:ext cx="15066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setCardAsAnswered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392334" y="1106150"/>
            <a:ext cx="203666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dirty="0" err="1"/>
              <a:t>ans</a:t>
            </a:r>
            <a:r>
              <a:rPr lang="en-US" dirty="0"/>
              <a:t> four”)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438088" y="602110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60733" y="6206332"/>
            <a:ext cx="330290" cy="215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84" name="Rectangle 62"/>
          <p:cNvSpPr/>
          <p:nvPr/>
        </p:nvSpPr>
        <p:spPr>
          <a:xfrm>
            <a:off x="10409847" y="4133505"/>
            <a:ext cx="1125906" cy="590894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VersionedCardFolder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350076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40" name="Rectangle 62"/>
          <p:cNvSpPr/>
          <p:nvPr/>
        </p:nvSpPr>
        <p:spPr>
          <a:xfrm>
            <a:off x="8156249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8586536" y="2653306"/>
            <a:ext cx="10399" cy="324243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8502584" y="4484841"/>
            <a:ext cx="160323" cy="17767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4750212" y="2895600"/>
            <a:ext cx="37523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530440" y="6407645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114800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a:Answer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1316635" y="2731313"/>
            <a:ext cx="3255365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333529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1299540" y="6232298"/>
            <a:ext cx="3350119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373113" y="5220394"/>
            <a:ext cx="79220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commit(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4748059" y="3551619"/>
            <a:ext cx="3791128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899995-D8B3-48DB-83CC-4E947E18B5AB}"/>
              </a:ext>
            </a:extLst>
          </p:cNvPr>
          <p:cNvSpPr/>
          <p:nvPr/>
        </p:nvSpPr>
        <p:spPr>
          <a:xfrm>
            <a:off x="8507541" y="4908869"/>
            <a:ext cx="177469" cy="20156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3EADA17-4AED-4AB7-876A-EB638DAEC97E}"/>
              </a:ext>
            </a:extLst>
          </p:cNvPr>
          <p:cNvCxnSpPr>
            <a:cxnSpLocks/>
          </p:cNvCxnSpPr>
          <p:nvPr/>
        </p:nvCxnSpPr>
        <p:spPr>
          <a:xfrm>
            <a:off x="4769416" y="4488889"/>
            <a:ext cx="374379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0B2A83B-1939-4B03-BDE6-AB851C1954EB}"/>
              </a:ext>
            </a:extLst>
          </p:cNvPr>
          <p:cNvSpPr txBox="1"/>
          <p:nvPr/>
        </p:nvSpPr>
        <p:spPr>
          <a:xfrm>
            <a:off x="5502789" y="4299727"/>
            <a:ext cx="214860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setCard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cardToMark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scoredCard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12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19B7847-51F1-424D-B0DA-C20D5609496E}"/>
              </a:ext>
            </a:extLst>
          </p:cNvPr>
          <p:cNvSpPr>
            <a:spLocks/>
          </p:cNvSpPr>
          <p:nvPr/>
        </p:nvSpPr>
        <p:spPr>
          <a:xfrm>
            <a:off x="8492388" y="3373938"/>
            <a:ext cx="177468" cy="1776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0EB45D1-3DC5-457C-8463-52BD15EB66CF}"/>
              </a:ext>
            </a:extLst>
          </p:cNvPr>
          <p:cNvSpPr txBox="1"/>
          <p:nvPr/>
        </p:nvSpPr>
        <p:spPr>
          <a:xfrm>
            <a:off x="4955904" y="3691281"/>
            <a:ext cx="311841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createScoredCard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cardToMark</a:t>
            </a:r>
            <a:r>
              <a:rPr lang="en-US" sz="1200" dirty="0">
                <a:solidFill>
                  <a:srgbClr val="7030A0"/>
                </a:solidFill>
              </a:rPr>
              <a:t>, </a:t>
            </a:r>
            <a:r>
              <a:rPr lang="en-US" sz="1200" dirty="0" err="1">
                <a:solidFill>
                  <a:srgbClr val="7030A0"/>
                </a:solidFill>
              </a:rPr>
              <a:t>isAttemptCorrect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869E216-BDD7-4497-921C-A465C8D51816}"/>
              </a:ext>
            </a:extLst>
          </p:cNvPr>
          <p:cNvSpPr txBox="1"/>
          <p:nvPr/>
        </p:nvSpPr>
        <p:spPr>
          <a:xfrm>
            <a:off x="5392775" y="3211142"/>
            <a:ext cx="215405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markAttemptedAnswer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(attempt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2B58013-04E4-4EA6-AB4E-36383BFB2948}"/>
              </a:ext>
            </a:extLst>
          </p:cNvPr>
          <p:cNvSpPr/>
          <p:nvPr/>
        </p:nvSpPr>
        <p:spPr>
          <a:xfrm>
            <a:off x="8513215" y="2878956"/>
            <a:ext cx="177469" cy="20156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85FE26A-7317-4437-82B9-C34804FD172E}"/>
              </a:ext>
            </a:extLst>
          </p:cNvPr>
          <p:cNvCxnSpPr>
            <a:cxnSpLocks/>
          </p:cNvCxnSpPr>
          <p:nvPr/>
        </p:nvCxnSpPr>
        <p:spPr>
          <a:xfrm>
            <a:off x="4731914" y="3062579"/>
            <a:ext cx="3791128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792DEE9-2FBF-4652-A80C-B29913469A2E}"/>
              </a:ext>
            </a:extLst>
          </p:cNvPr>
          <p:cNvCxnSpPr>
            <a:cxnSpLocks/>
          </p:cNvCxnSpPr>
          <p:nvPr/>
        </p:nvCxnSpPr>
        <p:spPr>
          <a:xfrm>
            <a:off x="4731239" y="3394073"/>
            <a:ext cx="37523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3636778-39CC-4247-93BD-CE15805797D8}"/>
              </a:ext>
            </a:extLst>
          </p:cNvPr>
          <p:cNvSpPr txBox="1"/>
          <p:nvPr/>
        </p:nvSpPr>
        <p:spPr>
          <a:xfrm>
            <a:off x="5697313" y="3376113"/>
            <a:ext cx="14145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isAttemptCorrect</a:t>
            </a:r>
            <a:endParaRPr lang="en-US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0716F43-D0B9-4ADE-B0DC-D6766C017809}"/>
              </a:ext>
            </a:extLst>
          </p:cNvPr>
          <p:cNvSpPr txBox="1"/>
          <p:nvPr/>
        </p:nvSpPr>
        <p:spPr>
          <a:xfrm>
            <a:off x="5920737" y="3887110"/>
            <a:ext cx="96766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scoredCard</a:t>
            </a:r>
            <a:endParaRPr lang="en-US" sz="12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3545A62-B411-49CA-B6E4-D75482AD3D7C}"/>
              </a:ext>
            </a:extLst>
          </p:cNvPr>
          <p:cNvCxnSpPr>
            <a:cxnSpLocks/>
          </p:cNvCxnSpPr>
          <p:nvPr/>
        </p:nvCxnSpPr>
        <p:spPr>
          <a:xfrm>
            <a:off x="4769237" y="4936869"/>
            <a:ext cx="374379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4566C92-4551-4599-BF33-90C08EE0289D}"/>
              </a:ext>
            </a:extLst>
          </p:cNvPr>
          <p:cNvSpPr txBox="1"/>
          <p:nvPr/>
        </p:nvSpPr>
        <p:spPr>
          <a:xfrm>
            <a:off x="5248246" y="4752203"/>
            <a:ext cx="214860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updateFilteredCard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0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ABCC43A-F3E3-4584-A614-F24979AE049C}"/>
              </a:ext>
            </a:extLst>
          </p:cNvPr>
          <p:cNvCxnSpPr>
            <a:cxnSpLocks/>
          </p:cNvCxnSpPr>
          <p:nvPr/>
        </p:nvCxnSpPr>
        <p:spPr>
          <a:xfrm>
            <a:off x="4769237" y="4664530"/>
            <a:ext cx="3791128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329979A-EE3A-449A-965F-1CE20F280036}"/>
              </a:ext>
            </a:extLst>
          </p:cNvPr>
          <p:cNvCxnSpPr>
            <a:cxnSpLocks/>
          </p:cNvCxnSpPr>
          <p:nvPr/>
        </p:nvCxnSpPr>
        <p:spPr>
          <a:xfrm>
            <a:off x="4769237" y="5110436"/>
            <a:ext cx="3791128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2D4B6BB-FCC7-491B-891E-D147BA97FB75}"/>
              </a:ext>
            </a:extLst>
          </p:cNvPr>
          <p:cNvSpPr/>
          <p:nvPr/>
        </p:nvSpPr>
        <p:spPr>
          <a:xfrm>
            <a:off x="8497801" y="5418848"/>
            <a:ext cx="177469" cy="20156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69DFE0D-7AD8-422D-9603-7FC743D92480}"/>
              </a:ext>
            </a:extLst>
          </p:cNvPr>
          <p:cNvCxnSpPr>
            <a:cxnSpLocks/>
          </p:cNvCxnSpPr>
          <p:nvPr/>
        </p:nvCxnSpPr>
        <p:spPr>
          <a:xfrm>
            <a:off x="4758785" y="5418848"/>
            <a:ext cx="374379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2BB23F5C-C250-4EA2-BB4D-1395EC316386}"/>
              </a:ext>
            </a:extLst>
          </p:cNvPr>
          <p:cNvSpPr txBox="1"/>
          <p:nvPr/>
        </p:nvSpPr>
        <p:spPr>
          <a:xfrm>
            <a:off x="5370804" y="5220394"/>
            <a:ext cx="214860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commitActiveCardFolder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0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67F0DB4-E919-4ACE-B78D-92FCB505ADE2}"/>
              </a:ext>
            </a:extLst>
          </p:cNvPr>
          <p:cNvCxnSpPr>
            <a:cxnSpLocks/>
          </p:cNvCxnSpPr>
          <p:nvPr/>
        </p:nvCxnSpPr>
        <p:spPr>
          <a:xfrm>
            <a:off x="4769237" y="5614678"/>
            <a:ext cx="3791128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11D62E0-D9FF-485C-AEA5-DCC4791DC03A}"/>
              </a:ext>
            </a:extLst>
          </p:cNvPr>
          <p:cNvCxnSpPr>
            <a:cxnSpLocks/>
          </p:cNvCxnSpPr>
          <p:nvPr/>
        </p:nvCxnSpPr>
        <p:spPr>
          <a:xfrm>
            <a:off x="8662906" y="5431867"/>
            <a:ext cx="2240893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1E7DA69-49E2-4F10-99A4-570BD39DA721}"/>
              </a:ext>
            </a:extLst>
          </p:cNvPr>
          <p:cNvSpPr/>
          <p:nvPr/>
        </p:nvSpPr>
        <p:spPr>
          <a:xfrm>
            <a:off x="10903799" y="5431867"/>
            <a:ext cx="120852" cy="12584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E2F7510-FA21-4A99-A09E-A0752A0E8E15}"/>
              </a:ext>
            </a:extLst>
          </p:cNvPr>
          <p:cNvCxnSpPr>
            <a:cxnSpLocks/>
          </p:cNvCxnSpPr>
          <p:nvPr/>
        </p:nvCxnSpPr>
        <p:spPr>
          <a:xfrm flipV="1">
            <a:off x="8676710" y="5557707"/>
            <a:ext cx="2236465" cy="934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D89C4DB1-6A61-40DF-A9CC-12A0E44CC01D}"/>
              </a:ext>
            </a:extLst>
          </p:cNvPr>
          <p:cNvSpPr>
            <a:spLocks/>
          </p:cNvSpPr>
          <p:nvPr/>
        </p:nvSpPr>
        <p:spPr>
          <a:xfrm>
            <a:off x="8492388" y="3881524"/>
            <a:ext cx="177468" cy="1776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A0E91AF-6B4C-40B1-9414-85F19E2DAEFD}"/>
              </a:ext>
            </a:extLst>
          </p:cNvPr>
          <p:cNvCxnSpPr>
            <a:cxnSpLocks/>
          </p:cNvCxnSpPr>
          <p:nvPr/>
        </p:nvCxnSpPr>
        <p:spPr>
          <a:xfrm>
            <a:off x="4750212" y="3896900"/>
            <a:ext cx="37523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3E5CC2A-EDC7-46EC-A5D2-4693090BA120}"/>
              </a:ext>
            </a:extLst>
          </p:cNvPr>
          <p:cNvCxnSpPr>
            <a:cxnSpLocks/>
          </p:cNvCxnSpPr>
          <p:nvPr/>
        </p:nvCxnSpPr>
        <p:spPr>
          <a:xfrm>
            <a:off x="4747207" y="4063253"/>
            <a:ext cx="3791128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761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108</Words>
  <Application>Microsoft Office PowerPoint</Application>
  <PresentationFormat>On-screen Show (4:3)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Kerryn 8</cp:lastModifiedBy>
  <cp:revision>127</cp:revision>
  <dcterms:created xsi:type="dcterms:W3CDTF">2016-07-22T14:33:02Z</dcterms:created>
  <dcterms:modified xsi:type="dcterms:W3CDTF">2019-04-13T10:11:56Z</dcterms:modified>
</cp:coreProperties>
</file>