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16511587" cy="162179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SG" sz="2000" spc="-1" strike="noStrike">
                <a:latin typeface="Arial"/>
              </a:rPr>
              <a:t>Click to edit the notes format</a:t>
            </a:r>
            <a:endParaRPr b="0" lang="en-SG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SG" sz="1400" spc="-1" strike="noStrike">
                <a:latin typeface="Times New Roman"/>
              </a:rPr>
              <a:t>&lt;header&gt;</a:t>
            </a:r>
            <a:endParaRPr b="0" lang="en-SG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SG" sz="1400" spc="-1" strike="noStrike">
                <a:latin typeface="Times New Roman"/>
              </a:rPr>
              <a:t>&lt;date/time&gt;</a:t>
            </a:r>
            <a:endParaRPr b="0" lang="en-SG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SG" sz="1400" spc="-1" strike="noStrike">
                <a:latin typeface="Times New Roman"/>
              </a:rPr>
              <a:t>&lt;footer&gt;</a:t>
            </a:r>
            <a:endParaRPr b="0" lang="en-SG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1A7617B-EB3C-459F-81FD-BA65533EBB91}" type="slidenum">
              <a:rPr b="0" lang="en-SG" sz="1400" spc="-1" strike="noStrike">
                <a:latin typeface="Times New Roman"/>
              </a:rPr>
              <a:t>&lt;number&gt;</a:t>
            </a:fld>
            <a:endParaRPr b="0" lang="en-SG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1682640" y="685800"/>
            <a:ext cx="3492000" cy="3428640"/>
          </a:xfrm>
          <a:prstGeom prst="rect">
            <a:avLst/>
          </a:prstGeom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SG" sz="2000" spc="-1" strike="noStrike">
              <a:latin typeface="Arial"/>
            </a:endParaRPr>
          </a:p>
        </p:txBody>
      </p:sp>
      <p:sp>
        <p:nvSpPr>
          <p:cNvPr id="30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9B777FC-9472-4837-994D-0CA325440F84}" type="slidenum">
              <a:rPr b="0" lang="en-SG" sz="1200" spc="-1" strike="noStrike">
                <a:latin typeface="Times New Roman"/>
              </a:rPr>
              <a:t>&lt;number&gt;</a:t>
            </a:fld>
            <a:endParaRPr b="0" lang="en-SG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1682640" y="685800"/>
            <a:ext cx="3492000" cy="3428640"/>
          </a:xfrm>
          <a:prstGeom prst="rect">
            <a:avLst/>
          </a:prstGeom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SG" sz="2000" spc="-1" strike="noStrike">
              <a:latin typeface="Arial"/>
            </a:endParaRPr>
          </a:p>
        </p:txBody>
      </p:sp>
      <p:sp>
        <p:nvSpPr>
          <p:cNvPr id="30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D9BBDE9-C5E7-48F9-8543-1752DB030EE2}" type="slidenum">
              <a:rPr b="0" lang="en-SG" sz="1200" spc="-1" strike="noStrike">
                <a:latin typeface="Times New Roman"/>
              </a:rPr>
              <a:t>&lt;number&gt;</a:t>
            </a:fld>
            <a:endParaRPr b="0" lang="en-SG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1682640" y="685800"/>
            <a:ext cx="3492000" cy="3428640"/>
          </a:xfrm>
          <a:prstGeom prst="rect">
            <a:avLst/>
          </a:prstGeom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SG" sz="2000" spc="-1" strike="noStrike">
              <a:latin typeface="Arial"/>
            </a:endParaRPr>
          </a:p>
        </p:txBody>
      </p:sp>
      <p:sp>
        <p:nvSpPr>
          <p:cNvPr id="30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A36BD6D-83F1-4271-8E3B-1C69B0E25BB4}" type="slidenum">
              <a:rPr b="0" lang="en-SG" sz="1200" spc="-1" strike="noStrike">
                <a:latin typeface="Times New Roman"/>
              </a:rPr>
              <a:t>&lt;number&gt;</a:t>
            </a:fld>
            <a:endParaRPr b="0" lang="en-SG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ldImg"/>
          </p:nvPr>
        </p:nvSpPr>
        <p:spPr>
          <a:xfrm>
            <a:off x="1682640" y="685800"/>
            <a:ext cx="3492000" cy="3428640"/>
          </a:xfrm>
          <a:prstGeom prst="rect">
            <a:avLst/>
          </a:prstGeom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SG" sz="2000" spc="-1" strike="noStrike">
              <a:latin typeface="Arial"/>
            </a:endParaRPr>
          </a:p>
        </p:txBody>
      </p:sp>
      <p:sp>
        <p:nvSpPr>
          <p:cNvPr id="31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367F31B-4B2C-438C-AE6B-43389AD43A1B}" type="slidenum">
              <a:rPr b="0" lang="en-SG" sz="1200" spc="-1" strike="noStrike">
                <a:latin typeface="Times New Roman"/>
              </a:rPr>
              <a:t>&lt;number&gt;</a:t>
            </a:fld>
            <a:endParaRPr b="0" lang="en-SG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5480" y="646920"/>
            <a:ext cx="14860080" cy="270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25480" y="3794760"/>
            <a:ext cx="14860080" cy="448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25480" y="8708040"/>
            <a:ext cx="14860080" cy="448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25480" y="646920"/>
            <a:ext cx="14860080" cy="270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25480" y="3794760"/>
            <a:ext cx="7251480" cy="448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8439840" y="3794760"/>
            <a:ext cx="7251480" cy="448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25480" y="8708040"/>
            <a:ext cx="7251480" cy="448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439840" y="8708040"/>
            <a:ext cx="7251480" cy="448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25480" y="646920"/>
            <a:ext cx="14860080" cy="270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25480" y="3794760"/>
            <a:ext cx="4784760" cy="448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850000" y="3794760"/>
            <a:ext cx="4784760" cy="448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0874160" y="3794760"/>
            <a:ext cx="4784760" cy="448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25480" y="8708040"/>
            <a:ext cx="4784760" cy="448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5850000" y="8708040"/>
            <a:ext cx="4784760" cy="448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0874160" y="8708040"/>
            <a:ext cx="4784760" cy="448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25480" y="646920"/>
            <a:ext cx="14860080" cy="270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25480" y="3794760"/>
            <a:ext cx="14860080" cy="940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25480" y="646920"/>
            <a:ext cx="14860080" cy="270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25480" y="3794760"/>
            <a:ext cx="14860080" cy="94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5480" y="646920"/>
            <a:ext cx="14860080" cy="270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25480" y="3794760"/>
            <a:ext cx="7251480" cy="94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8439840" y="3794760"/>
            <a:ext cx="7251480" cy="94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25480" y="646920"/>
            <a:ext cx="14860080" cy="270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25480" y="646920"/>
            <a:ext cx="14860080" cy="12553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25480" y="646920"/>
            <a:ext cx="14860080" cy="270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25480" y="3794760"/>
            <a:ext cx="7251480" cy="448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439840" y="3794760"/>
            <a:ext cx="7251480" cy="94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25480" y="8708040"/>
            <a:ext cx="7251480" cy="448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5480" y="646920"/>
            <a:ext cx="14860080" cy="270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25480" y="3794760"/>
            <a:ext cx="7251480" cy="94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8439840" y="3794760"/>
            <a:ext cx="7251480" cy="448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8439840" y="8708040"/>
            <a:ext cx="7251480" cy="448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25480" y="646920"/>
            <a:ext cx="14860080" cy="270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25480" y="3794760"/>
            <a:ext cx="7251480" cy="448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8439840" y="3794760"/>
            <a:ext cx="7251480" cy="448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25480" y="8708040"/>
            <a:ext cx="14860080" cy="448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25480" y="15031440"/>
            <a:ext cx="3852360" cy="862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EB72863-2698-479A-86F2-D0E47582925A}" type="datetime">
              <a:rPr b="0" lang="en-SG" sz="1200" spc="-1" strike="noStrike">
                <a:solidFill>
                  <a:srgbClr val="8b8b8b"/>
                </a:solidFill>
                <a:latin typeface="Calibri"/>
              </a:rPr>
              <a:t>4/14/19</a:t>
            </a:fld>
            <a:endParaRPr b="0" lang="en-SG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5641560" y="15031440"/>
            <a:ext cx="5228280" cy="862920"/>
          </a:xfrm>
          <a:prstGeom prst="rect">
            <a:avLst/>
          </a:prstGeom>
        </p:spPr>
        <p:txBody>
          <a:bodyPr anchor="ctr"/>
          <a:p>
            <a:endParaRPr b="0" lang="en-SG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11833200" y="15031440"/>
            <a:ext cx="3852360" cy="8629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54D8086-EEDF-42CC-84FF-5B059144A4A3}" type="slidenum">
              <a:rPr b="0" lang="en-SG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SG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825480" y="646920"/>
            <a:ext cx="14860080" cy="27079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825480" y="3794760"/>
            <a:ext cx="14860080" cy="94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7407720" y="348120"/>
            <a:ext cx="3702600" cy="890352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1200" spc="-1" strike="noStrike">
                <a:solidFill>
                  <a:srgbClr val="7030a0"/>
                </a:solidFill>
                <a:latin typeface="Calibri"/>
              </a:rPr>
              <a:t>Model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48" name="Line 2"/>
          <p:cNvSpPr/>
          <p:nvPr/>
        </p:nvSpPr>
        <p:spPr>
          <a:xfrm flipH="1">
            <a:off x="10166400" y="3171600"/>
            <a:ext cx="55440" cy="6077160"/>
          </a:xfrm>
          <a:prstGeom prst="line">
            <a:avLst/>
          </a:prstGeom>
          <a:ln w="19080">
            <a:solidFill>
              <a:srgbClr val="7030a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1092960" y="336600"/>
            <a:ext cx="6221160" cy="89172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1200" spc="-1" strike="noStrike">
                <a:solidFill>
                  <a:srgbClr val="0070c0"/>
                </a:solidFill>
                <a:latin typeface="Calibri"/>
              </a:rPr>
              <a:t>Logic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2658960" y="645840"/>
            <a:ext cx="1218960" cy="48384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ffffff"/>
                </a:solidFill>
                <a:latin typeface="Calibri"/>
              </a:rPr>
              <a:t>:Logic Manager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51" name="Line 5"/>
          <p:cNvSpPr/>
          <p:nvPr/>
        </p:nvSpPr>
        <p:spPr>
          <a:xfrm flipH="1">
            <a:off x="3262320" y="1098360"/>
            <a:ext cx="40320" cy="815040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" name="CustomShape 6"/>
          <p:cNvSpPr/>
          <p:nvPr/>
        </p:nvSpPr>
        <p:spPr>
          <a:xfrm>
            <a:off x="3210120" y="1494360"/>
            <a:ext cx="168480" cy="75546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53" name="CustomShape 7"/>
          <p:cNvSpPr/>
          <p:nvPr/>
        </p:nvSpPr>
        <p:spPr>
          <a:xfrm>
            <a:off x="4386240" y="658800"/>
            <a:ext cx="1218960" cy="46728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ffffff"/>
                </a:solidFill>
                <a:latin typeface="Calibri"/>
              </a:rPr>
              <a:t>:Command Parser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54" name="Line 8"/>
          <p:cNvSpPr/>
          <p:nvPr/>
        </p:nvSpPr>
        <p:spPr>
          <a:xfrm>
            <a:off x="4999680" y="1098360"/>
            <a:ext cx="360" cy="815040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" name="CustomShape 9"/>
          <p:cNvSpPr/>
          <p:nvPr/>
        </p:nvSpPr>
        <p:spPr>
          <a:xfrm>
            <a:off x="4927680" y="1601640"/>
            <a:ext cx="154080" cy="7675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56" name="Line 10"/>
          <p:cNvSpPr/>
          <p:nvPr/>
        </p:nvSpPr>
        <p:spPr>
          <a:xfrm>
            <a:off x="6564960" y="1849320"/>
            <a:ext cx="19440" cy="278784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7" name="CustomShape 11"/>
          <p:cNvSpPr/>
          <p:nvPr/>
        </p:nvSpPr>
        <p:spPr>
          <a:xfrm>
            <a:off x="6489000" y="1849680"/>
            <a:ext cx="151920" cy="2757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58" name="CustomShape 12"/>
          <p:cNvSpPr/>
          <p:nvPr/>
        </p:nvSpPr>
        <p:spPr>
          <a:xfrm>
            <a:off x="957240" y="1497960"/>
            <a:ext cx="223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3"/>
          <p:cNvSpPr/>
          <p:nvPr/>
        </p:nvSpPr>
        <p:spPr>
          <a:xfrm>
            <a:off x="1320480" y="1253160"/>
            <a:ext cx="1649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0070c0"/>
                </a:solidFill>
                <a:latin typeface="Calibri"/>
              </a:rPr>
              <a:t>execute(“addfolder f”)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60" name="CustomShape 14"/>
          <p:cNvSpPr/>
          <p:nvPr/>
        </p:nvSpPr>
        <p:spPr>
          <a:xfrm flipV="1">
            <a:off x="5099040" y="1747440"/>
            <a:ext cx="92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15"/>
          <p:cNvSpPr/>
          <p:nvPr/>
        </p:nvSpPr>
        <p:spPr>
          <a:xfrm>
            <a:off x="4188600" y="2457360"/>
            <a:ext cx="1580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0070c0"/>
                </a:solidFill>
                <a:latin typeface="Calibri"/>
              </a:rPr>
              <a:t>execute(model, history)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62" name="CustomShape 16"/>
          <p:cNvSpPr/>
          <p:nvPr/>
        </p:nvSpPr>
        <p:spPr>
          <a:xfrm>
            <a:off x="5072040" y="2114280"/>
            <a:ext cx="1492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17"/>
          <p:cNvSpPr/>
          <p:nvPr/>
        </p:nvSpPr>
        <p:spPr>
          <a:xfrm>
            <a:off x="3349080" y="2369520"/>
            <a:ext cx="1551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18"/>
          <p:cNvSpPr/>
          <p:nvPr/>
        </p:nvSpPr>
        <p:spPr>
          <a:xfrm>
            <a:off x="876600" y="9048960"/>
            <a:ext cx="231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1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19"/>
          <p:cNvSpPr/>
          <p:nvPr/>
        </p:nvSpPr>
        <p:spPr>
          <a:xfrm>
            <a:off x="6505200" y="2664720"/>
            <a:ext cx="151920" cy="18694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66" name="CustomShape 20"/>
          <p:cNvSpPr/>
          <p:nvPr/>
        </p:nvSpPr>
        <p:spPr>
          <a:xfrm>
            <a:off x="6393600" y="2682000"/>
            <a:ext cx="12978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604a7b"/>
                </a:solidFill>
                <a:latin typeface="Calibri"/>
              </a:rPr>
              <a:t>addFolder</a:t>
            </a:r>
            <a:r>
              <a:rPr b="0" lang="en-SG" sz="1200" spc="-1" strike="noStrike">
                <a:solidFill>
                  <a:srgbClr val="7030a0"/>
                </a:solidFill>
                <a:latin typeface="Calibri"/>
              </a:rPr>
              <a:t>()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67" name="CustomShape 21"/>
          <p:cNvSpPr/>
          <p:nvPr/>
        </p:nvSpPr>
        <p:spPr>
          <a:xfrm>
            <a:off x="3161520" y="1195560"/>
            <a:ext cx="146448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0070c0"/>
                </a:solidFill>
                <a:latin typeface="Calibri"/>
              </a:rPr>
              <a:t>parseCommand (“addfolder f”)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68" name="CustomShape 22"/>
          <p:cNvSpPr/>
          <p:nvPr/>
        </p:nvSpPr>
        <p:spPr>
          <a:xfrm>
            <a:off x="4989240" y="4332960"/>
            <a:ext cx="6210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0070c0"/>
                </a:solidFill>
                <a:latin typeface="Calibri"/>
              </a:rPr>
              <a:t>result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69" name="CustomShape 23"/>
          <p:cNvSpPr/>
          <p:nvPr/>
        </p:nvSpPr>
        <p:spPr>
          <a:xfrm>
            <a:off x="1628640" y="8816760"/>
            <a:ext cx="76176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0070c0"/>
                </a:solidFill>
                <a:latin typeface="Calibri"/>
              </a:rPr>
              <a:t>result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70" name="CustomShape 24"/>
          <p:cNvSpPr/>
          <p:nvPr/>
        </p:nvSpPr>
        <p:spPr>
          <a:xfrm>
            <a:off x="9551160" y="2669760"/>
            <a:ext cx="1346040" cy="493200"/>
          </a:xfrm>
          <a:prstGeom prst="rect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ffffff"/>
                </a:solidFill>
                <a:latin typeface="Calibri"/>
              </a:rPr>
              <a:t>:VersionedCardFolder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71" name="CustomShape 25"/>
          <p:cNvSpPr/>
          <p:nvPr/>
        </p:nvSpPr>
        <p:spPr>
          <a:xfrm>
            <a:off x="4382640" y="2141640"/>
            <a:ext cx="21996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c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72" name="CustomShape 26"/>
          <p:cNvSpPr/>
          <p:nvPr/>
        </p:nvSpPr>
        <p:spPr>
          <a:xfrm>
            <a:off x="7467480" y="655200"/>
            <a:ext cx="885960" cy="487800"/>
          </a:xfrm>
          <a:prstGeom prst="rect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ffffff"/>
                </a:solidFill>
                <a:latin typeface="Calibri"/>
              </a:rPr>
              <a:t>:Model Manager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73" name="Line 27"/>
          <p:cNvSpPr/>
          <p:nvPr/>
        </p:nvSpPr>
        <p:spPr>
          <a:xfrm>
            <a:off x="7947720" y="1126440"/>
            <a:ext cx="360" cy="8122320"/>
          </a:xfrm>
          <a:prstGeom prst="line">
            <a:avLst/>
          </a:prstGeom>
          <a:ln w="19080">
            <a:solidFill>
              <a:srgbClr val="7030a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4" name="CustomShape 28"/>
          <p:cNvSpPr/>
          <p:nvPr/>
        </p:nvSpPr>
        <p:spPr>
          <a:xfrm>
            <a:off x="7844760" y="2891520"/>
            <a:ext cx="161280" cy="15415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75" name="CustomShape 29"/>
          <p:cNvSpPr/>
          <p:nvPr/>
        </p:nvSpPr>
        <p:spPr>
          <a:xfrm>
            <a:off x="6643080" y="2908800"/>
            <a:ext cx="1209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30"/>
          <p:cNvSpPr/>
          <p:nvPr/>
        </p:nvSpPr>
        <p:spPr>
          <a:xfrm>
            <a:off x="6455520" y="4637160"/>
            <a:ext cx="2581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100" spc="-1" strike="noStrike">
                <a:solidFill>
                  <a:srgbClr val="002060"/>
                </a:solidFill>
                <a:latin typeface="Calibri"/>
              </a:rPr>
              <a:t>X</a:t>
            </a:r>
            <a:endParaRPr b="0" lang="en-SG" sz="1100" spc="-1" strike="noStrike">
              <a:latin typeface="Arial"/>
            </a:endParaRPr>
          </a:p>
        </p:txBody>
      </p:sp>
      <p:sp>
        <p:nvSpPr>
          <p:cNvPr id="77" name="CustomShape 31"/>
          <p:cNvSpPr/>
          <p:nvPr/>
        </p:nvSpPr>
        <p:spPr>
          <a:xfrm>
            <a:off x="5999040" y="1496160"/>
            <a:ext cx="1217160" cy="46116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ffffff"/>
                </a:solidFill>
                <a:latin typeface="Calibri"/>
              </a:rPr>
              <a:t>c:AddFolder</a:t>
            </a:r>
            <a:br/>
            <a:r>
              <a:rPr b="0" lang="en-SG" sz="1400" spc="-1" strike="noStrike">
                <a:solidFill>
                  <a:srgbClr val="ffffff"/>
                </a:solidFill>
                <a:latin typeface="Calibri"/>
              </a:rPr>
              <a:t>Command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78" name="CustomShape 32"/>
          <p:cNvSpPr/>
          <p:nvPr/>
        </p:nvSpPr>
        <p:spPr>
          <a:xfrm>
            <a:off x="3349080" y="2664720"/>
            <a:ext cx="3139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33"/>
          <p:cNvSpPr/>
          <p:nvPr/>
        </p:nvSpPr>
        <p:spPr>
          <a:xfrm>
            <a:off x="3319560" y="1618200"/>
            <a:ext cx="1597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4"/>
          <p:cNvSpPr/>
          <p:nvPr/>
        </p:nvSpPr>
        <p:spPr>
          <a:xfrm>
            <a:off x="3366000" y="4534560"/>
            <a:ext cx="313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35"/>
          <p:cNvSpPr/>
          <p:nvPr/>
        </p:nvSpPr>
        <p:spPr>
          <a:xfrm>
            <a:off x="7990920" y="2545200"/>
            <a:ext cx="14079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SG" sz="1200" spc="-1" strike="noStrike">
                <a:solidFill>
                  <a:srgbClr val="7030a0"/>
                </a:solidFill>
                <a:latin typeface="Calibri"/>
              </a:rPr>
              <a:t>VersionedCardFolder (cardFolder)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82" name="CustomShape 36"/>
          <p:cNvSpPr/>
          <p:nvPr/>
        </p:nvSpPr>
        <p:spPr>
          <a:xfrm flipH="1" rot="16200000">
            <a:off x="7982280" y="3907800"/>
            <a:ext cx="156600" cy="75960"/>
          </a:xfrm>
          <a:prstGeom prst="curvedConnector4">
            <a:avLst>
              <a:gd name="adj1" fmla="val -8094"/>
              <a:gd name="adj2" fmla="val 283333"/>
            </a:avLst>
          </a:prstGeom>
          <a:noFill/>
          <a:ln>
            <a:solidFill>
              <a:srgbClr val="7030a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37"/>
          <p:cNvSpPr/>
          <p:nvPr/>
        </p:nvSpPr>
        <p:spPr>
          <a:xfrm>
            <a:off x="8013960" y="2991960"/>
            <a:ext cx="1533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38"/>
          <p:cNvSpPr/>
          <p:nvPr/>
        </p:nvSpPr>
        <p:spPr>
          <a:xfrm>
            <a:off x="8016120" y="3296880"/>
            <a:ext cx="2178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39"/>
          <p:cNvSpPr/>
          <p:nvPr/>
        </p:nvSpPr>
        <p:spPr>
          <a:xfrm>
            <a:off x="6657480" y="4439880"/>
            <a:ext cx="1206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40"/>
          <p:cNvSpPr/>
          <p:nvPr/>
        </p:nvSpPr>
        <p:spPr>
          <a:xfrm>
            <a:off x="10143000" y="3163320"/>
            <a:ext cx="137160" cy="133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87" name="CustomShape 41"/>
          <p:cNvSpPr/>
          <p:nvPr/>
        </p:nvSpPr>
        <p:spPr>
          <a:xfrm>
            <a:off x="11227680" y="331200"/>
            <a:ext cx="3273840" cy="8917200"/>
          </a:xfrm>
          <a:prstGeom prst="roundRect">
            <a:avLst>
              <a:gd name="adj" fmla="val 4180"/>
            </a:avLst>
          </a:prstGeom>
          <a:solidFill>
            <a:schemeClr val="accent6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1200" spc="-1" strike="noStrike">
                <a:solidFill>
                  <a:srgbClr val="e46c0a"/>
                </a:solidFill>
                <a:latin typeface="Calibri"/>
              </a:rPr>
              <a:t>Storage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88" name="CustomShape 42"/>
          <p:cNvSpPr/>
          <p:nvPr/>
        </p:nvSpPr>
        <p:spPr>
          <a:xfrm>
            <a:off x="8013960" y="3601800"/>
            <a:ext cx="2129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43"/>
          <p:cNvSpPr/>
          <p:nvPr/>
        </p:nvSpPr>
        <p:spPr>
          <a:xfrm>
            <a:off x="6959520" y="3322440"/>
            <a:ext cx="21204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7030a0"/>
                </a:solidFill>
                <a:latin typeface="Calibri"/>
              </a:rPr>
              <a:t>getCardList()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90" name="CustomShape 44"/>
          <p:cNvSpPr/>
          <p:nvPr/>
        </p:nvSpPr>
        <p:spPr>
          <a:xfrm>
            <a:off x="10143000" y="3601800"/>
            <a:ext cx="137160" cy="133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91" name="CustomShape 45"/>
          <p:cNvSpPr/>
          <p:nvPr/>
        </p:nvSpPr>
        <p:spPr>
          <a:xfrm>
            <a:off x="8016120" y="3735360"/>
            <a:ext cx="2126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46"/>
          <p:cNvSpPr/>
          <p:nvPr/>
        </p:nvSpPr>
        <p:spPr>
          <a:xfrm>
            <a:off x="7954200" y="3985200"/>
            <a:ext cx="145800" cy="2779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algn="tr" blurRad="50800" dir="8100000" dist="38100" rotWithShape="0">
              <a:srgbClr val="000000">
                <a:alpha val="40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93" name="CustomShape 47"/>
          <p:cNvSpPr/>
          <p:nvPr/>
        </p:nvSpPr>
        <p:spPr>
          <a:xfrm>
            <a:off x="8179560" y="3835080"/>
            <a:ext cx="1262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7030a0"/>
                </a:solidFill>
                <a:latin typeface="Calibri"/>
              </a:rPr>
              <a:t>indicateModified()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94" name="CustomShape 48"/>
          <p:cNvSpPr/>
          <p:nvPr/>
        </p:nvSpPr>
        <p:spPr>
          <a:xfrm flipV="1" rot="10800000">
            <a:off x="8139960" y="4362840"/>
            <a:ext cx="144360" cy="107640"/>
          </a:xfrm>
          <a:prstGeom prst="curvedConnector3">
            <a:avLst>
              <a:gd name="adj1" fmla="val -90435"/>
            </a:avLst>
          </a:prstGeom>
          <a:noFill/>
          <a:ln>
            <a:solidFill>
              <a:srgbClr val="7030a0"/>
            </a:solidFill>
            <a:custDash>
              <a:ds d="500000" sp="4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49"/>
          <p:cNvSpPr/>
          <p:nvPr/>
        </p:nvSpPr>
        <p:spPr>
          <a:xfrm>
            <a:off x="1193400" y="4942800"/>
            <a:ext cx="13103640" cy="376920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50"/>
          <p:cNvSpPr/>
          <p:nvPr/>
        </p:nvSpPr>
        <p:spPr>
          <a:xfrm flipH="1" rot="10800000">
            <a:off x="1811160" y="5302440"/>
            <a:ext cx="608040" cy="359280"/>
          </a:xfrm>
          <a:prstGeom prst="snip1Rect">
            <a:avLst>
              <a:gd name="adj" fmla="val 4196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51"/>
          <p:cNvSpPr/>
          <p:nvPr/>
        </p:nvSpPr>
        <p:spPr>
          <a:xfrm>
            <a:off x="1091880" y="4931640"/>
            <a:ext cx="774360" cy="346320"/>
          </a:xfrm>
          <a:prstGeom prst="rect">
            <a:avLst/>
          </a:prstGeom>
          <a:noFill/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SG" sz="1400" spc="-1" strike="noStrike">
                <a:solidFill>
                  <a:srgbClr val="000000"/>
                </a:solidFill>
                <a:latin typeface="Calibri"/>
              </a:rPr>
              <a:t>opt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98" name="CustomShape 52"/>
          <p:cNvSpPr/>
          <p:nvPr/>
        </p:nvSpPr>
        <p:spPr>
          <a:xfrm>
            <a:off x="1672920" y="4896000"/>
            <a:ext cx="1605240" cy="346320"/>
          </a:xfrm>
          <a:prstGeom prst="rect">
            <a:avLst/>
          </a:prstGeom>
          <a:noFill/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latin typeface="Calibri"/>
              </a:rPr>
              <a:t>[modelModified]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99" name="CustomShape 53"/>
          <p:cNvSpPr/>
          <p:nvPr/>
        </p:nvSpPr>
        <p:spPr>
          <a:xfrm>
            <a:off x="11379960" y="645840"/>
            <a:ext cx="958680" cy="4975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80">
            <a:solidFill>
              <a:schemeClr val="accent6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ffffff"/>
                </a:solidFill>
                <a:latin typeface="Calibri"/>
              </a:rPr>
              <a:t>:Storage Manager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00" name="Line 54"/>
          <p:cNvSpPr/>
          <p:nvPr/>
        </p:nvSpPr>
        <p:spPr>
          <a:xfrm>
            <a:off x="11823480" y="1157040"/>
            <a:ext cx="360" cy="8091720"/>
          </a:xfrm>
          <a:prstGeom prst="line">
            <a:avLst/>
          </a:prstGeom>
          <a:ln w="19080">
            <a:solidFill>
              <a:srgbClr val="e46c0a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1" name="CustomShape 55"/>
          <p:cNvSpPr/>
          <p:nvPr/>
        </p:nvSpPr>
        <p:spPr>
          <a:xfrm>
            <a:off x="11740320" y="6409800"/>
            <a:ext cx="144000" cy="2096640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02" name="CustomShape 56"/>
          <p:cNvSpPr/>
          <p:nvPr/>
        </p:nvSpPr>
        <p:spPr>
          <a:xfrm>
            <a:off x="3262680" y="5215680"/>
            <a:ext cx="4581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57"/>
          <p:cNvSpPr/>
          <p:nvPr/>
        </p:nvSpPr>
        <p:spPr>
          <a:xfrm>
            <a:off x="4805280" y="4973400"/>
            <a:ext cx="12978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SG" sz="1200" spc="-1" strike="noStrike">
                <a:solidFill>
                  <a:srgbClr val="604a7b"/>
                </a:solidFill>
                <a:latin typeface="Calibri"/>
              </a:rPr>
              <a:t>getCardFolders()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104" name="CustomShape 58"/>
          <p:cNvSpPr/>
          <p:nvPr/>
        </p:nvSpPr>
        <p:spPr>
          <a:xfrm>
            <a:off x="3314520" y="5965560"/>
            <a:ext cx="4530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59"/>
          <p:cNvSpPr/>
          <p:nvPr/>
        </p:nvSpPr>
        <p:spPr>
          <a:xfrm>
            <a:off x="4600080" y="5736240"/>
            <a:ext cx="1598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604a7b"/>
                </a:solidFill>
                <a:latin typeface="Calibri"/>
              </a:rPr>
              <a:t>getCardFolderFilesPath()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106" name="CustomShape 60"/>
          <p:cNvSpPr/>
          <p:nvPr/>
        </p:nvSpPr>
        <p:spPr>
          <a:xfrm>
            <a:off x="7857360" y="5201640"/>
            <a:ext cx="149040" cy="25884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07" name="CustomShape 61"/>
          <p:cNvSpPr/>
          <p:nvPr/>
        </p:nvSpPr>
        <p:spPr>
          <a:xfrm>
            <a:off x="7845840" y="5952240"/>
            <a:ext cx="149040" cy="25884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08" name="CustomShape 62"/>
          <p:cNvSpPr/>
          <p:nvPr/>
        </p:nvSpPr>
        <p:spPr>
          <a:xfrm>
            <a:off x="3357720" y="5460840"/>
            <a:ext cx="4495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63"/>
          <p:cNvSpPr/>
          <p:nvPr/>
        </p:nvSpPr>
        <p:spPr>
          <a:xfrm>
            <a:off x="3357720" y="6211440"/>
            <a:ext cx="4495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64"/>
          <p:cNvSpPr/>
          <p:nvPr/>
        </p:nvSpPr>
        <p:spPr>
          <a:xfrm>
            <a:off x="3219840" y="6420960"/>
            <a:ext cx="8520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65"/>
          <p:cNvSpPr/>
          <p:nvPr/>
        </p:nvSpPr>
        <p:spPr>
          <a:xfrm>
            <a:off x="8038440" y="6156000"/>
            <a:ext cx="2462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e46c0a"/>
                </a:solidFill>
                <a:latin typeface="Calibri"/>
              </a:rPr>
              <a:t>saveCardFolders(cardFolders, path)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112" name="CustomShape 66"/>
          <p:cNvSpPr/>
          <p:nvPr/>
        </p:nvSpPr>
        <p:spPr>
          <a:xfrm>
            <a:off x="3349080" y="8506440"/>
            <a:ext cx="8382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e46c0a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67"/>
          <p:cNvSpPr/>
          <p:nvPr/>
        </p:nvSpPr>
        <p:spPr>
          <a:xfrm flipH="1" rot="16200000">
            <a:off x="11851560" y="6585480"/>
            <a:ext cx="156600" cy="75960"/>
          </a:xfrm>
          <a:prstGeom prst="curvedConnector4">
            <a:avLst>
              <a:gd name="adj1" fmla="val -8094"/>
              <a:gd name="adj2" fmla="val 283333"/>
            </a:avLst>
          </a:prstGeom>
          <a:noFill/>
          <a:ln>
            <a:solidFill>
              <a:srgbClr val="e46c0a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68"/>
          <p:cNvSpPr/>
          <p:nvPr/>
        </p:nvSpPr>
        <p:spPr>
          <a:xfrm>
            <a:off x="11823480" y="6662880"/>
            <a:ext cx="145800" cy="277920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  <a:round/>
          </a:ln>
          <a:effectLst>
            <a:outerShdw algn="tr" blurRad="50800" dir="8100000" dist="38100" rotWithShape="0">
              <a:srgbClr val="000000">
                <a:alpha val="40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15" name="CustomShape 69"/>
          <p:cNvSpPr/>
          <p:nvPr/>
        </p:nvSpPr>
        <p:spPr>
          <a:xfrm>
            <a:off x="12156480" y="6517440"/>
            <a:ext cx="1262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e46c0a"/>
                </a:solidFill>
                <a:latin typeface="Calibri"/>
              </a:rPr>
              <a:t>clearDirectory(path)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116" name="CustomShape 70"/>
          <p:cNvSpPr/>
          <p:nvPr/>
        </p:nvSpPr>
        <p:spPr>
          <a:xfrm flipV="1" rot="10800000">
            <a:off x="12009240" y="7040520"/>
            <a:ext cx="144360" cy="107640"/>
          </a:xfrm>
          <a:prstGeom prst="curvedConnector3">
            <a:avLst>
              <a:gd name="adj1" fmla="val -90435"/>
            </a:avLst>
          </a:prstGeom>
          <a:noFill/>
          <a:ln>
            <a:solidFill>
              <a:srgbClr val="e46c0a"/>
            </a:solidFill>
            <a:custDash>
              <a:ds d="500000" sp="4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71"/>
          <p:cNvSpPr/>
          <p:nvPr/>
        </p:nvSpPr>
        <p:spPr>
          <a:xfrm>
            <a:off x="12838320" y="7022880"/>
            <a:ext cx="1346040" cy="493200"/>
          </a:xfrm>
          <a:prstGeom prst="rect">
            <a:avLst/>
          </a:prstGeom>
          <a:solidFill>
            <a:srgbClr val="e46c0a"/>
          </a:solidFill>
          <a:ln w="19080">
            <a:solidFill>
              <a:srgbClr val="e46c0a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ffffff"/>
                </a:solidFill>
                <a:latin typeface="Calibri"/>
              </a:rPr>
              <a:t>:JsonCardFolderStorage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18" name="CustomShape 72"/>
          <p:cNvSpPr/>
          <p:nvPr/>
        </p:nvSpPr>
        <p:spPr>
          <a:xfrm>
            <a:off x="11860920" y="7295760"/>
            <a:ext cx="974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e46c0a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73"/>
          <p:cNvSpPr/>
          <p:nvPr/>
        </p:nvSpPr>
        <p:spPr>
          <a:xfrm>
            <a:off x="13447800" y="7516800"/>
            <a:ext cx="137160" cy="133200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20" name="Line 74"/>
          <p:cNvSpPr/>
          <p:nvPr/>
        </p:nvSpPr>
        <p:spPr>
          <a:xfrm>
            <a:off x="13512240" y="7650360"/>
            <a:ext cx="360" cy="1598400"/>
          </a:xfrm>
          <a:prstGeom prst="line">
            <a:avLst/>
          </a:prstGeom>
          <a:ln w="19080">
            <a:solidFill>
              <a:srgbClr val="e46c0a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1" name="CustomShape 75"/>
          <p:cNvSpPr/>
          <p:nvPr/>
        </p:nvSpPr>
        <p:spPr>
          <a:xfrm>
            <a:off x="11892240" y="7650360"/>
            <a:ext cx="1526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e46c0a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76"/>
          <p:cNvSpPr/>
          <p:nvPr/>
        </p:nvSpPr>
        <p:spPr>
          <a:xfrm flipV="1">
            <a:off x="11877120" y="8184600"/>
            <a:ext cx="155412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e46c0a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77"/>
          <p:cNvSpPr/>
          <p:nvPr/>
        </p:nvSpPr>
        <p:spPr>
          <a:xfrm>
            <a:off x="11996280" y="7778160"/>
            <a:ext cx="14349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SG" sz="1200" spc="-1" strike="noStrike">
                <a:solidFill>
                  <a:srgbClr val="e46c0a"/>
                </a:solidFill>
                <a:latin typeface="Calibri"/>
              </a:rPr>
              <a:t>saveCardFolder (cardFolder)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124" name="CustomShape 78"/>
          <p:cNvSpPr/>
          <p:nvPr/>
        </p:nvSpPr>
        <p:spPr>
          <a:xfrm>
            <a:off x="13437720" y="8185320"/>
            <a:ext cx="137160" cy="151920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25" name="CustomShape 79"/>
          <p:cNvSpPr/>
          <p:nvPr/>
        </p:nvSpPr>
        <p:spPr>
          <a:xfrm>
            <a:off x="11900520" y="8337600"/>
            <a:ext cx="1586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e46c0a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80"/>
          <p:cNvSpPr/>
          <p:nvPr/>
        </p:nvSpPr>
        <p:spPr>
          <a:xfrm>
            <a:off x="4775400" y="5251320"/>
            <a:ext cx="12402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SG" sz="1200" spc="-1" strike="noStrike">
                <a:solidFill>
                  <a:srgbClr val="0070c0"/>
                </a:solidFill>
                <a:latin typeface="Calibri"/>
              </a:rPr>
              <a:t>cardFolders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127" name="CustomShape 81"/>
          <p:cNvSpPr/>
          <p:nvPr/>
        </p:nvSpPr>
        <p:spPr>
          <a:xfrm>
            <a:off x="4776120" y="6008040"/>
            <a:ext cx="12402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SG" sz="1200" spc="-1" strike="noStrike">
                <a:solidFill>
                  <a:srgbClr val="0070c0"/>
                </a:solidFill>
                <a:latin typeface="Calibri"/>
              </a:rPr>
              <a:t>path</a:t>
            </a:r>
            <a:endParaRPr b="0" lang="en-SG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677000" y="348120"/>
            <a:ext cx="1057320" cy="6821280"/>
          </a:xfrm>
          <a:prstGeom prst="roundRect">
            <a:avLst>
              <a:gd name="adj" fmla="val 21494"/>
            </a:avLst>
          </a:prstGeom>
          <a:solidFill>
            <a:schemeClr val="accent4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1200" spc="-1" strike="noStrike">
                <a:solidFill>
                  <a:srgbClr val="7030a0"/>
                </a:solidFill>
                <a:latin typeface="Calibri"/>
              </a:rPr>
              <a:t>Model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2235960" y="336600"/>
            <a:ext cx="5346720" cy="683208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1200" spc="-1" strike="noStrike">
                <a:solidFill>
                  <a:srgbClr val="0070c0"/>
                </a:solidFill>
                <a:latin typeface="Calibri"/>
              </a:rPr>
              <a:t>Logic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2658960" y="645840"/>
            <a:ext cx="1218960" cy="48384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ffffff"/>
                </a:solidFill>
                <a:latin typeface="Calibri"/>
              </a:rPr>
              <a:t>:Logic Manager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31" name="Line 4"/>
          <p:cNvSpPr/>
          <p:nvPr/>
        </p:nvSpPr>
        <p:spPr>
          <a:xfrm>
            <a:off x="3302640" y="1098360"/>
            <a:ext cx="360" cy="607032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2" name="CustomShape 5"/>
          <p:cNvSpPr/>
          <p:nvPr/>
        </p:nvSpPr>
        <p:spPr>
          <a:xfrm>
            <a:off x="3210120" y="1494360"/>
            <a:ext cx="131760" cy="52768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33" name="CustomShape 6"/>
          <p:cNvSpPr/>
          <p:nvPr/>
        </p:nvSpPr>
        <p:spPr>
          <a:xfrm>
            <a:off x="4386240" y="658800"/>
            <a:ext cx="1218960" cy="46728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ffffff"/>
                </a:solidFill>
                <a:latin typeface="Calibri"/>
              </a:rPr>
              <a:t>:Command Parser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34" name="Line 7"/>
          <p:cNvSpPr/>
          <p:nvPr/>
        </p:nvSpPr>
        <p:spPr>
          <a:xfrm>
            <a:off x="4999680" y="1098360"/>
            <a:ext cx="360" cy="607032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5" name="CustomShape 8"/>
          <p:cNvSpPr/>
          <p:nvPr/>
        </p:nvSpPr>
        <p:spPr>
          <a:xfrm>
            <a:off x="4927680" y="1601640"/>
            <a:ext cx="154080" cy="7675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36" name="Line 9"/>
          <p:cNvSpPr/>
          <p:nvPr/>
        </p:nvSpPr>
        <p:spPr>
          <a:xfrm>
            <a:off x="6564960" y="1849320"/>
            <a:ext cx="0" cy="489276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7" name="CustomShape 10"/>
          <p:cNvSpPr/>
          <p:nvPr/>
        </p:nvSpPr>
        <p:spPr>
          <a:xfrm>
            <a:off x="6489000" y="1849680"/>
            <a:ext cx="151920" cy="2757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38" name="CustomShape 11"/>
          <p:cNvSpPr/>
          <p:nvPr/>
        </p:nvSpPr>
        <p:spPr>
          <a:xfrm>
            <a:off x="2007360" y="1494360"/>
            <a:ext cx="118872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12"/>
          <p:cNvSpPr/>
          <p:nvPr/>
        </p:nvSpPr>
        <p:spPr>
          <a:xfrm>
            <a:off x="2235960" y="1253160"/>
            <a:ext cx="734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0070c0"/>
                </a:solidFill>
                <a:latin typeface="Calibri"/>
              </a:rPr>
              <a:t>execute(..)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140" name="CustomShape 13"/>
          <p:cNvSpPr/>
          <p:nvPr/>
        </p:nvSpPr>
        <p:spPr>
          <a:xfrm flipV="1">
            <a:off x="5099040" y="1747440"/>
            <a:ext cx="722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14"/>
          <p:cNvSpPr/>
          <p:nvPr/>
        </p:nvSpPr>
        <p:spPr>
          <a:xfrm>
            <a:off x="4151160" y="2457360"/>
            <a:ext cx="1605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0070c0"/>
                </a:solidFill>
                <a:latin typeface="Calibri"/>
              </a:rPr>
              <a:t>execute(model, history)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142" name="CustomShape 15"/>
          <p:cNvSpPr/>
          <p:nvPr/>
        </p:nvSpPr>
        <p:spPr>
          <a:xfrm>
            <a:off x="5072040" y="2114280"/>
            <a:ext cx="1492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16"/>
          <p:cNvSpPr/>
          <p:nvPr/>
        </p:nvSpPr>
        <p:spPr>
          <a:xfrm>
            <a:off x="3349080" y="2369520"/>
            <a:ext cx="1551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17"/>
          <p:cNvSpPr/>
          <p:nvPr/>
        </p:nvSpPr>
        <p:spPr>
          <a:xfrm>
            <a:off x="2061000" y="6774120"/>
            <a:ext cx="115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1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18"/>
          <p:cNvSpPr/>
          <p:nvPr/>
        </p:nvSpPr>
        <p:spPr>
          <a:xfrm>
            <a:off x="6505200" y="2664720"/>
            <a:ext cx="166680" cy="3785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46" name="CustomShape 19"/>
          <p:cNvSpPr/>
          <p:nvPr/>
        </p:nvSpPr>
        <p:spPr>
          <a:xfrm>
            <a:off x="6792120" y="3319920"/>
            <a:ext cx="1297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604a7b"/>
                </a:solidFill>
                <a:latin typeface="Calibri"/>
              </a:rPr>
              <a:t>exitFoldersToHome()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147" name="CustomShape 20"/>
          <p:cNvSpPr/>
          <p:nvPr/>
        </p:nvSpPr>
        <p:spPr>
          <a:xfrm>
            <a:off x="3290400" y="1322280"/>
            <a:ext cx="146448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0070c0"/>
                </a:solidFill>
                <a:latin typeface="Calibri"/>
              </a:rPr>
              <a:t>parseCommand(..)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148" name="CustomShape 21"/>
          <p:cNvSpPr/>
          <p:nvPr/>
        </p:nvSpPr>
        <p:spPr>
          <a:xfrm>
            <a:off x="4939200" y="6246360"/>
            <a:ext cx="6210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0070c0"/>
                </a:solidFill>
                <a:latin typeface="Calibri"/>
              </a:rPr>
              <a:t>result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149" name="CustomShape 22"/>
          <p:cNvSpPr/>
          <p:nvPr/>
        </p:nvSpPr>
        <p:spPr>
          <a:xfrm>
            <a:off x="1988640" y="6529320"/>
            <a:ext cx="76176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0070c0"/>
                </a:solidFill>
                <a:latin typeface="Calibri"/>
              </a:rPr>
              <a:t>result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150" name="CustomShape 23"/>
          <p:cNvSpPr/>
          <p:nvPr/>
        </p:nvSpPr>
        <p:spPr>
          <a:xfrm>
            <a:off x="4382640" y="2141640"/>
            <a:ext cx="21996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c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51" name="CustomShape 24"/>
          <p:cNvSpPr/>
          <p:nvPr/>
        </p:nvSpPr>
        <p:spPr>
          <a:xfrm>
            <a:off x="7737120" y="655200"/>
            <a:ext cx="885960" cy="487800"/>
          </a:xfrm>
          <a:prstGeom prst="rect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ffffff"/>
                </a:solidFill>
                <a:latin typeface="Calibri"/>
              </a:rPr>
              <a:t>:Model Manager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52" name="Line 25"/>
          <p:cNvSpPr/>
          <p:nvPr/>
        </p:nvSpPr>
        <p:spPr>
          <a:xfrm>
            <a:off x="8217000" y="1126440"/>
            <a:ext cx="360" cy="6042240"/>
          </a:xfrm>
          <a:prstGeom prst="line">
            <a:avLst/>
          </a:prstGeom>
          <a:ln w="19080">
            <a:solidFill>
              <a:srgbClr val="7030a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3" name="CustomShape 26"/>
          <p:cNvSpPr/>
          <p:nvPr/>
        </p:nvSpPr>
        <p:spPr>
          <a:xfrm>
            <a:off x="8114400" y="3558960"/>
            <a:ext cx="193320" cy="2062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54" name="CustomShape 27"/>
          <p:cNvSpPr/>
          <p:nvPr/>
        </p:nvSpPr>
        <p:spPr>
          <a:xfrm>
            <a:off x="6749640" y="3562200"/>
            <a:ext cx="1364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28"/>
          <p:cNvSpPr/>
          <p:nvPr/>
        </p:nvSpPr>
        <p:spPr>
          <a:xfrm>
            <a:off x="6436080" y="6742080"/>
            <a:ext cx="2581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100" spc="-1" strike="noStrike">
                <a:solidFill>
                  <a:srgbClr val="002060"/>
                </a:solidFill>
                <a:latin typeface="Calibri"/>
              </a:rPr>
              <a:t>X</a:t>
            </a:r>
            <a:endParaRPr b="0" lang="en-SG" sz="1100" spc="-1" strike="noStrike">
              <a:latin typeface="Arial"/>
            </a:endParaRPr>
          </a:p>
        </p:txBody>
      </p:sp>
      <p:sp>
        <p:nvSpPr>
          <p:cNvPr id="156" name="CustomShape 29"/>
          <p:cNvSpPr/>
          <p:nvPr/>
        </p:nvSpPr>
        <p:spPr>
          <a:xfrm>
            <a:off x="5818680" y="1479600"/>
            <a:ext cx="1571400" cy="46116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ffffff"/>
                </a:solidFill>
                <a:latin typeface="Calibri"/>
              </a:rPr>
              <a:t>c:ChangeDirectory</a:t>
            </a:r>
            <a:br/>
            <a:r>
              <a:rPr b="0" lang="en-SG" sz="1400" spc="-1" strike="noStrike">
                <a:solidFill>
                  <a:srgbClr val="ffffff"/>
                </a:solidFill>
                <a:latin typeface="Calibri"/>
              </a:rPr>
              <a:t>Command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57" name="CustomShape 30"/>
          <p:cNvSpPr/>
          <p:nvPr/>
        </p:nvSpPr>
        <p:spPr>
          <a:xfrm>
            <a:off x="3349080" y="2664720"/>
            <a:ext cx="3139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31"/>
          <p:cNvSpPr/>
          <p:nvPr/>
        </p:nvSpPr>
        <p:spPr>
          <a:xfrm>
            <a:off x="3319560" y="1618200"/>
            <a:ext cx="1597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32"/>
          <p:cNvSpPr/>
          <p:nvPr/>
        </p:nvSpPr>
        <p:spPr>
          <a:xfrm>
            <a:off x="3380760" y="6450480"/>
            <a:ext cx="313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33"/>
          <p:cNvSpPr/>
          <p:nvPr/>
        </p:nvSpPr>
        <p:spPr>
          <a:xfrm>
            <a:off x="6740640" y="3765600"/>
            <a:ext cx="1330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34"/>
          <p:cNvSpPr/>
          <p:nvPr/>
        </p:nvSpPr>
        <p:spPr>
          <a:xfrm>
            <a:off x="4361760" y="2871720"/>
            <a:ext cx="4260960" cy="151956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35"/>
          <p:cNvSpPr/>
          <p:nvPr/>
        </p:nvSpPr>
        <p:spPr>
          <a:xfrm flipH="1" rot="10800000">
            <a:off x="4979520" y="3209400"/>
            <a:ext cx="608040" cy="337320"/>
          </a:xfrm>
          <a:prstGeom prst="snip1Rect">
            <a:avLst>
              <a:gd name="adj" fmla="val 4196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36"/>
          <p:cNvSpPr/>
          <p:nvPr/>
        </p:nvSpPr>
        <p:spPr>
          <a:xfrm>
            <a:off x="4260240" y="2861280"/>
            <a:ext cx="774360" cy="325440"/>
          </a:xfrm>
          <a:prstGeom prst="rect">
            <a:avLst/>
          </a:prstGeom>
          <a:noFill/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SG" sz="1400" spc="-1" strike="noStrike">
                <a:solidFill>
                  <a:srgbClr val="000000"/>
                </a:solidFill>
                <a:latin typeface="Calibri"/>
              </a:rPr>
              <a:t>alt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64" name="CustomShape 37"/>
          <p:cNvSpPr/>
          <p:nvPr/>
        </p:nvSpPr>
        <p:spPr>
          <a:xfrm>
            <a:off x="4833720" y="2871360"/>
            <a:ext cx="1605240" cy="325440"/>
          </a:xfrm>
          <a:prstGeom prst="rect">
            <a:avLst/>
          </a:prstGeom>
          <a:noFill/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latin typeface="Calibri"/>
              </a:rPr>
              <a:t>[isExitingFolder]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65" name="CustomShape 38"/>
          <p:cNvSpPr/>
          <p:nvPr/>
        </p:nvSpPr>
        <p:spPr>
          <a:xfrm>
            <a:off x="4361760" y="4391640"/>
            <a:ext cx="4260960" cy="172116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39"/>
          <p:cNvSpPr/>
          <p:nvPr/>
        </p:nvSpPr>
        <p:spPr>
          <a:xfrm>
            <a:off x="4808160" y="4403160"/>
            <a:ext cx="1605240" cy="325440"/>
          </a:xfrm>
          <a:prstGeom prst="rect">
            <a:avLst/>
          </a:prstGeom>
          <a:noFill/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latin typeface="Calibri"/>
              </a:rPr>
              <a:t>[else]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67" name="CustomShape 40"/>
          <p:cNvSpPr/>
          <p:nvPr/>
        </p:nvSpPr>
        <p:spPr>
          <a:xfrm flipH="1" rot="16200000">
            <a:off x="6632640" y="3092760"/>
            <a:ext cx="156600" cy="75960"/>
          </a:xfrm>
          <a:prstGeom prst="curvedConnector4">
            <a:avLst>
              <a:gd name="adj1" fmla="val -8094"/>
              <a:gd name="adj2" fmla="val 283333"/>
            </a:avLst>
          </a:prstGeom>
          <a:noFill/>
          <a:ln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41"/>
          <p:cNvSpPr/>
          <p:nvPr/>
        </p:nvSpPr>
        <p:spPr>
          <a:xfrm>
            <a:off x="6604920" y="3170160"/>
            <a:ext cx="144360" cy="7837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algn="tr" blurRad="50800" dir="8100000" dist="38100" rotWithShape="0">
              <a:srgbClr val="000000">
                <a:alpha val="40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69" name="CustomShape 42"/>
          <p:cNvSpPr/>
          <p:nvPr/>
        </p:nvSpPr>
        <p:spPr>
          <a:xfrm>
            <a:off x="6808320" y="2880000"/>
            <a:ext cx="12621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SG" sz="1200" spc="-1" strike="noStrike">
                <a:solidFill>
                  <a:srgbClr val="0070c0"/>
                </a:solidFill>
                <a:latin typeface="Calibri"/>
              </a:rPr>
              <a:t>executeExitFolder (model)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170" name="CustomShape 43"/>
          <p:cNvSpPr/>
          <p:nvPr/>
        </p:nvSpPr>
        <p:spPr>
          <a:xfrm flipV="1" rot="10800000">
            <a:off x="6800760" y="4069800"/>
            <a:ext cx="144360" cy="107640"/>
          </a:xfrm>
          <a:prstGeom prst="curvedConnector3">
            <a:avLst>
              <a:gd name="adj1" fmla="val -64103"/>
            </a:avLst>
          </a:prstGeom>
          <a:noFill/>
          <a:ln>
            <a:solidFill>
              <a:srgbClr val="0070c0"/>
            </a:solidFill>
            <a:custDash>
              <a:ds d="500000" sp="4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44"/>
          <p:cNvSpPr/>
          <p:nvPr/>
        </p:nvSpPr>
        <p:spPr>
          <a:xfrm>
            <a:off x="6740640" y="3899160"/>
            <a:ext cx="6210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0070c0"/>
                </a:solidFill>
                <a:latin typeface="Calibri"/>
              </a:rPr>
              <a:t>result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172" name="CustomShape 45"/>
          <p:cNvSpPr/>
          <p:nvPr/>
        </p:nvSpPr>
        <p:spPr>
          <a:xfrm>
            <a:off x="6675480" y="4941000"/>
            <a:ext cx="136404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SG" sz="1200" spc="-1" strike="noStrike">
                <a:solidFill>
                  <a:srgbClr val="604a7b"/>
                </a:solidFill>
                <a:latin typeface="Calibri"/>
              </a:rPr>
              <a:t>enterFolder (targetIndex)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173" name="CustomShape 46"/>
          <p:cNvSpPr/>
          <p:nvPr/>
        </p:nvSpPr>
        <p:spPr>
          <a:xfrm>
            <a:off x="8105760" y="5337360"/>
            <a:ext cx="193320" cy="2062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74" name="CustomShape 47"/>
          <p:cNvSpPr/>
          <p:nvPr/>
        </p:nvSpPr>
        <p:spPr>
          <a:xfrm>
            <a:off x="6741000" y="5340240"/>
            <a:ext cx="1364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48"/>
          <p:cNvSpPr/>
          <p:nvPr/>
        </p:nvSpPr>
        <p:spPr>
          <a:xfrm>
            <a:off x="6732000" y="5543640"/>
            <a:ext cx="1330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49"/>
          <p:cNvSpPr/>
          <p:nvPr/>
        </p:nvSpPr>
        <p:spPr>
          <a:xfrm flipH="1" rot="16200000">
            <a:off x="6632640" y="4705200"/>
            <a:ext cx="156600" cy="75960"/>
          </a:xfrm>
          <a:prstGeom prst="curvedConnector4">
            <a:avLst>
              <a:gd name="adj1" fmla="val -8094"/>
              <a:gd name="adj2" fmla="val 283333"/>
            </a:avLst>
          </a:prstGeom>
          <a:noFill/>
          <a:ln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50"/>
          <p:cNvSpPr/>
          <p:nvPr/>
        </p:nvSpPr>
        <p:spPr>
          <a:xfrm>
            <a:off x="6604920" y="4782600"/>
            <a:ext cx="141120" cy="10198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algn="tr" blurRad="50800" dir="8100000" dist="38100" rotWithShape="0">
              <a:srgbClr val="000000">
                <a:alpha val="40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78" name="CustomShape 51"/>
          <p:cNvSpPr/>
          <p:nvPr/>
        </p:nvSpPr>
        <p:spPr>
          <a:xfrm>
            <a:off x="6756480" y="4417200"/>
            <a:ext cx="12621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SG" sz="1200" spc="-1" strike="noStrike">
                <a:solidFill>
                  <a:srgbClr val="0070c0"/>
                </a:solidFill>
                <a:latin typeface="Calibri"/>
              </a:rPr>
              <a:t>executeEnterFolder (model)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179" name="CustomShape 52"/>
          <p:cNvSpPr/>
          <p:nvPr/>
        </p:nvSpPr>
        <p:spPr>
          <a:xfrm flipV="1" rot="10800000">
            <a:off x="6815160" y="5910480"/>
            <a:ext cx="144360" cy="107640"/>
          </a:xfrm>
          <a:prstGeom prst="curvedConnector3">
            <a:avLst>
              <a:gd name="adj1" fmla="val -64103"/>
            </a:avLst>
          </a:prstGeom>
          <a:noFill/>
          <a:ln>
            <a:solidFill>
              <a:srgbClr val="0070c0"/>
            </a:solidFill>
            <a:custDash>
              <a:ds d="500000" sp="4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53"/>
          <p:cNvSpPr/>
          <p:nvPr/>
        </p:nvSpPr>
        <p:spPr>
          <a:xfrm>
            <a:off x="6754680" y="5739840"/>
            <a:ext cx="6210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0070c0"/>
                </a:solidFill>
                <a:latin typeface="Calibri"/>
              </a:rPr>
              <a:t>result</a:t>
            </a:r>
            <a:endParaRPr b="0" lang="en-SG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83480" y="417240"/>
            <a:ext cx="7362000" cy="548172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1200" spc="-1" strike="noStrike">
                <a:solidFill>
                  <a:srgbClr val="77933c"/>
                </a:solidFill>
                <a:latin typeface="Calibri"/>
              </a:rPr>
              <a:t>UI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7955280" y="365760"/>
            <a:ext cx="1448280" cy="5481720"/>
          </a:xfrm>
          <a:prstGeom prst="roundRect">
            <a:avLst>
              <a:gd name="adj" fmla="val 11063"/>
            </a:avLst>
          </a:prstGeom>
          <a:solidFill>
            <a:schemeClr val="accent1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1200" spc="-1" strike="noStrike">
                <a:solidFill>
                  <a:srgbClr val="0070c0"/>
                </a:solidFill>
                <a:latin typeface="Calibri"/>
              </a:rPr>
              <a:t>Logic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8017560" y="817920"/>
            <a:ext cx="1218960" cy="48384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ffffff"/>
                </a:solidFill>
                <a:latin typeface="Calibri"/>
              </a:rPr>
              <a:t>:Logic Manager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84" name="Line 4"/>
          <p:cNvSpPr/>
          <p:nvPr/>
        </p:nvSpPr>
        <p:spPr>
          <a:xfrm flipH="1">
            <a:off x="8555400" y="1270440"/>
            <a:ext cx="45000" cy="462852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5" name="CustomShape 5"/>
          <p:cNvSpPr/>
          <p:nvPr/>
        </p:nvSpPr>
        <p:spPr>
          <a:xfrm>
            <a:off x="1665720" y="1813680"/>
            <a:ext cx="683676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6"/>
          <p:cNvSpPr/>
          <p:nvPr/>
        </p:nvSpPr>
        <p:spPr>
          <a:xfrm>
            <a:off x="296640" y="5532120"/>
            <a:ext cx="1198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7"/>
          <p:cNvSpPr/>
          <p:nvPr/>
        </p:nvSpPr>
        <p:spPr>
          <a:xfrm>
            <a:off x="822960" y="685440"/>
            <a:ext cx="1519200" cy="503280"/>
          </a:xfrm>
          <a:prstGeom prst="rect">
            <a:avLst/>
          </a:prstGeom>
          <a:solidFill>
            <a:srgbClr val="00b050"/>
          </a:solidFill>
          <a:ln w="19080">
            <a:solidFill>
              <a:srgbClr val="00b05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ffffff"/>
                </a:solidFill>
                <a:latin typeface="Calibri"/>
              </a:rPr>
              <a:t>:MainWindow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88" name="Line 8"/>
          <p:cNvSpPr/>
          <p:nvPr/>
        </p:nvSpPr>
        <p:spPr>
          <a:xfrm>
            <a:off x="1581840" y="1225080"/>
            <a:ext cx="360" cy="4673880"/>
          </a:xfrm>
          <a:prstGeom prst="line">
            <a:avLst/>
          </a:prstGeom>
          <a:ln w="19080">
            <a:solidFill>
              <a:srgbClr val="00b05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9" name="CustomShape 9"/>
          <p:cNvSpPr/>
          <p:nvPr/>
        </p:nvSpPr>
        <p:spPr>
          <a:xfrm>
            <a:off x="1514880" y="1621080"/>
            <a:ext cx="121320" cy="3911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90" name="CustomShape 10"/>
          <p:cNvSpPr/>
          <p:nvPr/>
        </p:nvSpPr>
        <p:spPr>
          <a:xfrm>
            <a:off x="3768840" y="1554480"/>
            <a:ext cx="15332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0070c0"/>
                </a:solidFill>
                <a:latin typeface="Calibri"/>
              </a:rPr>
              <a:t>getCardFolder()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191" name="CustomShape 11"/>
          <p:cNvSpPr/>
          <p:nvPr/>
        </p:nvSpPr>
        <p:spPr>
          <a:xfrm>
            <a:off x="3538440" y="2148480"/>
            <a:ext cx="1765080" cy="503280"/>
          </a:xfrm>
          <a:prstGeom prst="rect">
            <a:avLst/>
          </a:prstGeom>
          <a:solidFill>
            <a:srgbClr val="00b050"/>
          </a:solidFill>
          <a:ln w="19080">
            <a:solidFill>
              <a:srgbClr val="00b05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ffffff"/>
                </a:solidFill>
                <a:latin typeface="Calibri"/>
              </a:rPr>
              <a:t>rd:ReportDisplay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92" name="CustomShape 12"/>
          <p:cNvSpPr/>
          <p:nvPr/>
        </p:nvSpPr>
        <p:spPr>
          <a:xfrm>
            <a:off x="1581840" y="2468880"/>
            <a:ext cx="1956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Line 13"/>
          <p:cNvSpPr/>
          <p:nvPr/>
        </p:nvSpPr>
        <p:spPr>
          <a:xfrm>
            <a:off x="4389120" y="3556080"/>
            <a:ext cx="360" cy="2342880"/>
          </a:xfrm>
          <a:prstGeom prst="line">
            <a:avLst/>
          </a:prstGeom>
          <a:ln w="19080">
            <a:solidFill>
              <a:srgbClr val="00b05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4" name="CustomShape 14"/>
          <p:cNvSpPr/>
          <p:nvPr/>
        </p:nvSpPr>
        <p:spPr>
          <a:xfrm>
            <a:off x="4348800" y="2651760"/>
            <a:ext cx="131760" cy="247716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95" name="CustomShape 15"/>
          <p:cNvSpPr/>
          <p:nvPr/>
        </p:nvSpPr>
        <p:spPr>
          <a:xfrm>
            <a:off x="1655280" y="2072160"/>
            <a:ext cx="6945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6"/>
          <p:cNvSpPr/>
          <p:nvPr/>
        </p:nvSpPr>
        <p:spPr>
          <a:xfrm>
            <a:off x="3931920" y="1889280"/>
            <a:ext cx="11923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SG" sz="1200" spc="-1" strike="noStrike">
                <a:solidFill>
                  <a:srgbClr val="00b050"/>
                </a:solidFill>
                <a:latin typeface="Calibri"/>
              </a:rPr>
              <a:t>cardFolder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197" name="CustomShape 17"/>
          <p:cNvSpPr/>
          <p:nvPr/>
        </p:nvSpPr>
        <p:spPr>
          <a:xfrm>
            <a:off x="2194560" y="2104560"/>
            <a:ext cx="1097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SG" sz="1200" spc="-1" strike="noStrike">
                <a:solidFill>
                  <a:srgbClr val="00b050"/>
                </a:solidFill>
                <a:latin typeface="Calibri"/>
              </a:rPr>
              <a:t>ReportDisplay(cardFolder)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198" name="CustomShape 18"/>
          <p:cNvSpPr/>
          <p:nvPr/>
        </p:nvSpPr>
        <p:spPr>
          <a:xfrm>
            <a:off x="1582560" y="5121720"/>
            <a:ext cx="2745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19"/>
          <p:cNvSpPr/>
          <p:nvPr/>
        </p:nvSpPr>
        <p:spPr>
          <a:xfrm>
            <a:off x="2377440" y="4937760"/>
            <a:ext cx="11923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SG" sz="1200" spc="-1" strike="noStrike">
                <a:solidFill>
                  <a:srgbClr val="00b050"/>
                </a:solidFill>
                <a:latin typeface="Calibri"/>
              </a:rPr>
              <a:t>rd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200" name="CustomShape 20"/>
          <p:cNvSpPr/>
          <p:nvPr/>
        </p:nvSpPr>
        <p:spPr>
          <a:xfrm>
            <a:off x="296640" y="1627560"/>
            <a:ext cx="1217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21"/>
          <p:cNvSpPr/>
          <p:nvPr/>
        </p:nvSpPr>
        <p:spPr>
          <a:xfrm>
            <a:off x="329040" y="1371600"/>
            <a:ext cx="126396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SG" sz="1200" spc="-1" strike="noStrike">
                <a:solidFill>
                  <a:srgbClr val="00b050"/>
                </a:solidFill>
                <a:latin typeface="Calibri"/>
              </a:rPr>
              <a:t>handleReport()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202" name="CustomShape 22"/>
          <p:cNvSpPr/>
          <p:nvPr/>
        </p:nvSpPr>
        <p:spPr>
          <a:xfrm>
            <a:off x="8502480" y="1813680"/>
            <a:ext cx="184320" cy="2588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03" name="CustomShape 23"/>
          <p:cNvSpPr/>
          <p:nvPr/>
        </p:nvSpPr>
        <p:spPr>
          <a:xfrm>
            <a:off x="5558400" y="723960"/>
            <a:ext cx="2214000" cy="503280"/>
          </a:xfrm>
          <a:prstGeom prst="rect">
            <a:avLst/>
          </a:prstGeom>
          <a:solidFill>
            <a:srgbClr val="00b050"/>
          </a:solidFill>
          <a:ln w="19080">
            <a:solidFill>
              <a:srgbClr val="00b05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ffffff"/>
                </a:solidFill>
                <a:latin typeface="Calibri"/>
              </a:rPr>
              <a:t>fullScreenPlaceholder:StackPane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204" name="Line 24"/>
          <p:cNvSpPr/>
          <p:nvPr/>
        </p:nvSpPr>
        <p:spPr>
          <a:xfrm>
            <a:off x="6630840" y="1166400"/>
            <a:ext cx="360" cy="4732560"/>
          </a:xfrm>
          <a:prstGeom prst="line">
            <a:avLst/>
          </a:prstGeom>
          <a:ln w="19080">
            <a:solidFill>
              <a:srgbClr val="00b05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5" name="CustomShape 25"/>
          <p:cNvSpPr/>
          <p:nvPr/>
        </p:nvSpPr>
        <p:spPr>
          <a:xfrm>
            <a:off x="1591560" y="5303520"/>
            <a:ext cx="4992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26"/>
          <p:cNvSpPr/>
          <p:nvPr/>
        </p:nvSpPr>
        <p:spPr>
          <a:xfrm>
            <a:off x="4751280" y="5120640"/>
            <a:ext cx="11923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SG" sz="1200" spc="-1" strike="noStrike">
                <a:solidFill>
                  <a:srgbClr val="00b050"/>
                </a:solidFill>
                <a:latin typeface="Calibri"/>
              </a:rPr>
              <a:t>getChildren()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207" name="CustomShape 27"/>
          <p:cNvSpPr/>
          <p:nvPr/>
        </p:nvSpPr>
        <p:spPr>
          <a:xfrm>
            <a:off x="6583680" y="5262120"/>
            <a:ext cx="121320" cy="22392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08" name="CustomShape 28"/>
          <p:cNvSpPr/>
          <p:nvPr/>
        </p:nvSpPr>
        <p:spPr>
          <a:xfrm>
            <a:off x="1656720" y="5486040"/>
            <a:ext cx="4926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9" name="Group 29"/>
          <p:cNvGrpSpPr/>
          <p:nvPr/>
        </p:nvGrpSpPr>
        <p:grpSpPr>
          <a:xfrm>
            <a:off x="4428720" y="3108960"/>
            <a:ext cx="1332000" cy="491040"/>
            <a:chOff x="4428720" y="3108960"/>
            <a:chExt cx="1332000" cy="491040"/>
          </a:xfrm>
        </p:grpSpPr>
        <p:sp>
          <p:nvSpPr>
            <p:cNvPr id="210" name="CustomShape 30"/>
            <p:cNvSpPr/>
            <p:nvPr/>
          </p:nvSpPr>
          <p:spPr>
            <a:xfrm>
              <a:off x="4428720" y="3299400"/>
              <a:ext cx="140040" cy="23004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211" name="CustomShape 31"/>
            <p:cNvSpPr/>
            <p:nvPr/>
          </p:nvSpPr>
          <p:spPr>
            <a:xfrm>
              <a:off x="4498200" y="3108960"/>
              <a:ext cx="1262520" cy="18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ctr">
                <a:lnSpc>
                  <a:spcPct val="100000"/>
                </a:lnSpc>
              </a:pPr>
              <a:r>
                <a:rPr b="0" lang="en-SG" sz="1200" spc="-1" strike="noStrike">
                  <a:solidFill>
                    <a:srgbClr val="00b050"/>
                  </a:solidFill>
                  <a:latin typeface="Calibri"/>
                </a:rPr>
                <a:t>displayGraph()</a:t>
              </a:r>
              <a:endParaRPr b="0" lang="en-SG" sz="1200" spc="-1" strike="noStrike">
                <a:latin typeface="Arial"/>
              </a:endParaRPr>
            </a:p>
          </p:txBody>
        </p:sp>
        <p:sp>
          <p:nvSpPr>
            <p:cNvPr id="212" name="CustomShape 32"/>
            <p:cNvSpPr/>
            <p:nvPr/>
          </p:nvSpPr>
          <p:spPr>
            <a:xfrm flipH="1" rot="16200000">
              <a:off x="4484520" y="3204360"/>
              <a:ext cx="119880" cy="70200"/>
            </a:xfrm>
            <a:prstGeom prst="curvedConnector4">
              <a:avLst>
                <a:gd name="adj1" fmla="val 7568"/>
                <a:gd name="adj2" fmla="val 283333"/>
              </a:avLst>
            </a:prstGeom>
            <a:noFill/>
            <a:ln>
              <a:solidFill>
                <a:srgbClr val="72bf44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3" name="CustomShape 33"/>
            <p:cNvSpPr/>
            <p:nvPr/>
          </p:nvSpPr>
          <p:spPr>
            <a:xfrm flipV="1" rot="10800000">
              <a:off x="4579920" y="3599640"/>
              <a:ext cx="110520" cy="82440"/>
            </a:xfrm>
            <a:prstGeom prst="curvedConnector3">
              <a:avLst>
                <a:gd name="adj1" fmla="val -64103"/>
              </a:avLst>
            </a:prstGeom>
            <a:noFill/>
            <a:ln>
              <a:solidFill>
                <a:srgbClr val="72bf44"/>
              </a:solidFill>
              <a:custDash>
                <a:ds d="500000" sp="400000"/>
              </a:custDash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14" name="Group 34"/>
          <p:cNvGrpSpPr/>
          <p:nvPr/>
        </p:nvGrpSpPr>
        <p:grpSpPr>
          <a:xfrm>
            <a:off x="4428720" y="2664720"/>
            <a:ext cx="1240560" cy="457200"/>
            <a:chOff x="4428720" y="2664720"/>
            <a:chExt cx="1240560" cy="457200"/>
          </a:xfrm>
        </p:grpSpPr>
        <p:sp>
          <p:nvSpPr>
            <p:cNvPr id="215" name="CustomShape 35"/>
            <p:cNvSpPr/>
            <p:nvPr/>
          </p:nvSpPr>
          <p:spPr>
            <a:xfrm>
              <a:off x="4428720" y="2842200"/>
              <a:ext cx="130320" cy="2142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216" name="CustomShape 36"/>
            <p:cNvSpPr/>
            <p:nvPr/>
          </p:nvSpPr>
          <p:spPr>
            <a:xfrm>
              <a:off x="4493520" y="2664720"/>
              <a:ext cx="1175760" cy="182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ctr">
                <a:lnSpc>
                  <a:spcPct val="100000"/>
                </a:lnSpc>
              </a:pPr>
              <a:r>
                <a:rPr b="0" lang="en-SG" sz="1200" spc="-1" strike="noStrike">
                  <a:solidFill>
                    <a:srgbClr val="00b050"/>
                  </a:solidFill>
                  <a:latin typeface="Calibri"/>
                </a:rPr>
                <a:t>displayTitle()</a:t>
              </a:r>
              <a:endParaRPr b="0" lang="en-SG" sz="1200" spc="-1" strike="noStrike">
                <a:latin typeface="Arial"/>
              </a:endParaRPr>
            </a:p>
          </p:txBody>
        </p:sp>
        <p:sp>
          <p:nvSpPr>
            <p:cNvPr id="217" name="CustomShape 37"/>
            <p:cNvSpPr/>
            <p:nvPr/>
          </p:nvSpPr>
          <p:spPr>
            <a:xfrm flipH="1" rot="16200000">
              <a:off x="4480560" y="2753640"/>
              <a:ext cx="111960" cy="65160"/>
            </a:xfrm>
            <a:prstGeom prst="curvedConnector4">
              <a:avLst>
                <a:gd name="adj1" fmla="val 7568"/>
                <a:gd name="adj2" fmla="val 283333"/>
              </a:avLst>
            </a:prstGeom>
            <a:noFill/>
            <a:ln>
              <a:solidFill>
                <a:srgbClr val="72bf44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CustomShape 38"/>
            <p:cNvSpPr/>
            <p:nvPr/>
          </p:nvSpPr>
          <p:spPr>
            <a:xfrm flipV="1" rot="10800000">
              <a:off x="4569480" y="3121560"/>
              <a:ext cx="102960" cy="76680"/>
            </a:xfrm>
            <a:prstGeom prst="curvedConnector3">
              <a:avLst>
                <a:gd name="adj1" fmla="val -64103"/>
              </a:avLst>
            </a:prstGeom>
            <a:noFill/>
            <a:ln>
              <a:solidFill>
                <a:srgbClr val="72bf44"/>
              </a:solidFill>
              <a:custDash>
                <a:ds d="500000" sp="400000"/>
              </a:custDash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19" name="Group 39"/>
          <p:cNvGrpSpPr/>
          <p:nvPr/>
        </p:nvGrpSpPr>
        <p:grpSpPr>
          <a:xfrm>
            <a:off x="4434840" y="4480560"/>
            <a:ext cx="1488960" cy="548640"/>
            <a:chOff x="4434840" y="4480560"/>
            <a:chExt cx="1488960" cy="548640"/>
          </a:xfrm>
        </p:grpSpPr>
        <p:sp>
          <p:nvSpPr>
            <p:cNvPr id="220" name="CustomShape 40"/>
            <p:cNvSpPr/>
            <p:nvPr/>
          </p:nvSpPr>
          <p:spPr>
            <a:xfrm>
              <a:off x="4434840" y="4693320"/>
              <a:ext cx="156600" cy="2574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221" name="CustomShape 41"/>
            <p:cNvSpPr/>
            <p:nvPr/>
          </p:nvSpPr>
          <p:spPr>
            <a:xfrm>
              <a:off x="4512960" y="4480560"/>
              <a:ext cx="1410840" cy="16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ctr">
                <a:lnSpc>
                  <a:spcPct val="100000"/>
                </a:lnSpc>
              </a:pPr>
              <a:r>
                <a:rPr b="0" lang="en-SG" sz="1100" spc="-1" strike="noStrike">
                  <a:solidFill>
                    <a:srgbClr val="00b050"/>
                  </a:solidFill>
                  <a:latin typeface="Calibri"/>
                </a:rPr>
                <a:t>getChildren()</a:t>
              </a:r>
              <a:endParaRPr b="0" lang="en-SG" sz="1100" spc="-1" strike="noStrike">
                <a:latin typeface="Arial"/>
              </a:endParaRPr>
            </a:p>
          </p:txBody>
        </p:sp>
        <p:sp>
          <p:nvSpPr>
            <p:cNvPr id="222" name="CustomShape 42"/>
            <p:cNvSpPr/>
            <p:nvPr/>
          </p:nvSpPr>
          <p:spPr>
            <a:xfrm flipH="1" rot="16200000">
              <a:off x="4497480" y="4587120"/>
              <a:ext cx="134280" cy="78120"/>
            </a:xfrm>
            <a:prstGeom prst="curvedConnector4">
              <a:avLst>
                <a:gd name="adj1" fmla="val 7568"/>
                <a:gd name="adj2" fmla="val 283333"/>
              </a:avLst>
            </a:prstGeom>
            <a:noFill/>
            <a:ln>
              <a:solidFill>
                <a:srgbClr val="72bf44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CustomShape 43"/>
            <p:cNvSpPr/>
            <p:nvPr/>
          </p:nvSpPr>
          <p:spPr>
            <a:xfrm flipV="1" rot="10800000">
              <a:off x="4604040" y="5029200"/>
              <a:ext cx="123480" cy="92160"/>
            </a:xfrm>
            <a:prstGeom prst="curvedConnector3">
              <a:avLst>
                <a:gd name="adj1" fmla="val -64103"/>
              </a:avLst>
            </a:prstGeom>
            <a:noFill/>
            <a:ln>
              <a:solidFill>
                <a:srgbClr val="72bf44"/>
              </a:solidFill>
              <a:custDash>
                <a:ds d="500000" sp="400000"/>
              </a:custDash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24" name="Group 44"/>
          <p:cNvGrpSpPr/>
          <p:nvPr/>
        </p:nvGrpSpPr>
        <p:grpSpPr>
          <a:xfrm>
            <a:off x="4435200" y="3524040"/>
            <a:ext cx="1489320" cy="548640"/>
            <a:chOff x="4435200" y="3524040"/>
            <a:chExt cx="1489320" cy="548640"/>
          </a:xfrm>
        </p:grpSpPr>
        <p:sp>
          <p:nvSpPr>
            <p:cNvPr id="225" name="CustomShape 45"/>
            <p:cNvSpPr/>
            <p:nvPr/>
          </p:nvSpPr>
          <p:spPr>
            <a:xfrm>
              <a:off x="4435200" y="3736800"/>
              <a:ext cx="156600" cy="2574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226" name="CustomShape 46"/>
            <p:cNvSpPr/>
            <p:nvPr/>
          </p:nvSpPr>
          <p:spPr>
            <a:xfrm>
              <a:off x="4513320" y="3524040"/>
              <a:ext cx="1411200" cy="167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ctr">
                <a:lnSpc>
                  <a:spcPct val="100000"/>
                </a:lnSpc>
              </a:pPr>
              <a:r>
                <a:rPr b="0" lang="en-SG" sz="1100" spc="-1" strike="noStrike">
                  <a:solidFill>
                    <a:srgbClr val="00b050"/>
                  </a:solidFill>
                  <a:latin typeface="Calibri"/>
                </a:rPr>
                <a:t>displayQuestions()</a:t>
              </a:r>
              <a:endParaRPr b="0" lang="en-SG" sz="1100" spc="-1" strike="noStrike">
                <a:latin typeface="Arial"/>
              </a:endParaRPr>
            </a:p>
          </p:txBody>
        </p:sp>
        <p:sp>
          <p:nvSpPr>
            <p:cNvPr id="227" name="CustomShape 47"/>
            <p:cNvSpPr/>
            <p:nvPr/>
          </p:nvSpPr>
          <p:spPr>
            <a:xfrm flipH="1" rot="16200000">
              <a:off x="4497840" y="3630600"/>
              <a:ext cx="134280" cy="77760"/>
            </a:xfrm>
            <a:prstGeom prst="curvedConnector4">
              <a:avLst>
                <a:gd name="adj1" fmla="val 7568"/>
                <a:gd name="adj2" fmla="val 283333"/>
              </a:avLst>
            </a:prstGeom>
            <a:noFill/>
            <a:ln>
              <a:solidFill>
                <a:srgbClr val="72bf44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" name="CustomShape 48"/>
            <p:cNvSpPr/>
            <p:nvPr/>
          </p:nvSpPr>
          <p:spPr>
            <a:xfrm flipV="1" rot="10800000">
              <a:off x="4604040" y="4072680"/>
              <a:ext cx="123120" cy="92160"/>
            </a:xfrm>
            <a:prstGeom prst="curvedConnector3">
              <a:avLst>
                <a:gd name="adj1" fmla="val -64103"/>
              </a:avLst>
            </a:prstGeom>
            <a:noFill/>
            <a:ln>
              <a:solidFill>
                <a:srgbClr val="72bf44"/>
              </a:solidFill>
              <a:custDash>
                <a:ds d="500000" sp="400000"/>
              </a:custDash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29" name="Group 49"/>
          <p:cNvGrpSpPr/>
          <p:nvPr/>
        </p:nvGrpSpPr>
        <p:grpSpPr>
          <a:xfrm>
            <a:off x="4435200" y="4023360"/>
            <a:ext cx="1398240" cy="515160"/>
            <a:chOff x="4435200" y="4023360"/>
            <a:chExt cx="1398240" cy="515160"/>
          </a:xfrm>
        </p:grpSpPr>
        <p:sp>
          <p:nvSpPr>
            <p:cNvPr id="230" name="CustomShape 50"/>
            <p:cNvSpPr/>
            <p:nvPr/>
          </p:nvSpPr>
          <p:spPr>
            <a:xfrm>
              <a:off x="4435200" y="4223160"/>
              <a:ext cx="147240" cy="2419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231" name="CustomShape 51"/>
            <p:cNvSpPr/>
            <p:nvPr/>
          </p:nvSpPr>
          <p:spPr>
            <a:xfrm>
              <a:off x="4508640" y="4023360"/>
              <a:ext cx="1324800" cy="16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ctr">
                <a:lnSpc>
                  <a:spcPct val="100000"/>
                </a:lnSpc>
              </a:pPr>
              <a:r>
                <a:rPr b="0" lang="en-SG" sz="1100" spc="-1" strike="noStrike">
                  <a:solidFill>
                    <a:srgbClr val="00b050"/>
                  </a:solidFill>
                  <a:latin typeface="Calibri"/>
                </a:rPr>
                <a:t>displayTagline()</a:t>
              </a:r>
              <a:endParaRPr b="0" lang="en-SG" sz="1100" spc="-1" strike="noStrike">
                <a:latin typeface="Arial"/>
              </a:endParaRPr>
            </a:p>
          </p:txBody>
        </p:sp>
        <p:sp>
          <p:nvSpPr>
            <p:cNvPr id="232" name="CustomShape 52"/>
            <p:cNvSpPr/>
            <p:nvPr/>
          </p:nvSpPr>
          <p:spPr>
            <a:xfrm flipH="1" rot="16200000">
              <a:off x="4493880" y="4123080"/>
              <a:ext cx="126360" cy="73800"/>
            </a:xfrm>
            <a:prstGeom prst="curvedConnector4">
              <a:avLst>
                <a:gd name="adj1" fmla="val 7568"/>
                <a:gd name="adj2" fmla="val 283333"/>
              </a:avLst>
            </a:prstGeom>
            <a:noFill/>
            <a:ln>
              <a:solidFill>
                <a:srgbClr val="72bf44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" name="CustomShape 53"/>
            <p:cNvSpPr/>
            <p:nvPr/>
          </p:nvSpPr>
          <p:spPr>
            <a:xfrm flipV="1" rot="10800000">
              <a:off x="4594320" y="4538160"/>
              <a:ext cx="116280" cy="86760"/>
            </a:xfrm>
            <a:prstGeom prst="curvedConnector3">
              <a:avLst>
                <a:gd name="adj1" fmla="val -64103"/>
              </a:avLst>
            </a:prstGeom>
            <a:noFill/>
            <a:ln>
              <a:solidFill>
                <a:srgbClr val="72bf44"/>
              </a:solidFill>
              <a:custDash>
                <a:ds d="500000" sp="400000"/>
              </a:custDash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7407720" y="348120"/>
            <a:ext cx="4278960" cy="748944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1200" spc="-1" strike="noStrike">
                <a:solidFill>
                  <a:srgbClr val="7030a0"/>
                </a:solidFill>
                <a:latin typeface="Calibri"/>
              </a:rPr>
              <a:t>Model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235" name="Line 2"/>
          <p:cNvSpPr/>
          <p:nvPr/>
        </p:nvSpPr>
        <p:spPr>
          <a:xfrm>
            <a:off x="10849680" y="3171600"/>
            <a:ext cx="57600" cy="4704120"/>
          </a:xfrm>
          <a:prstGeom prst="line">
            <a:avLst/>
          </a:prstGeom>
          <a:ln w="19080">
            <a:solidFill>
              <a:srgbClr val="7030a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6" name="CustomShape 3"/>
          <p:cNvSpPr/>
          <p:nvPr/>
        </p:nvSpPr>
        <p:spPr>
          <a:xfrm>
            <a:off x="1092960" y="336600"/>
            <a:ext cx="6221160" cy="750096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1200" spc="-1" strike="noStrike">
                <a:solidFill>
                  <a:srgbClr val="0070c0"/>
                </a:solidFill>
                <a:latin typeface="Calibri"/>
              </a:rPr>
              <a:t>Logic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2658960" y="645840"/>
            <a:ext cx="1218960" cy="48384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ffffff"/>
                </a:solidFill>
                <a:latin typeface="Calibri"/>
              </a:rPr>
              <a:t>:Logic Manager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238" name="Line 5"/>
          <p:cNvSpPr/>
          <p:nvPr/>
        </p:nvSpPr>
        <p:spPr>
          <a:xfrm>
            <a:off x="3268440" y="1143360"/>
            <a:ext cx="360" cy="669420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9" name="CustomShape 6"/>
          <p:cNvSpPr/>
          <p:nvPr/>
        </p:nvSpPr>
        <p:spPr>
          <a:xfrm>
            <a:off x="3196800" y="1494360"/>
            <a:ext cx="131760" cy="614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40" name="CustomShape 7"/>
          <p:cNvSpPr/>
          <p:nvPr/>
        </p:nvSpPr>
        <p:spPr>
          <a:xfrm>
            <a:off x="4386240" y="658800"/>
            <a:ext cx="1218960" cy="46728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ffffff"/>
                </a:solidFill>
                <a:latin typeface="Calibri"/>
              </a:rPr>
              <a:t>:Command Parser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241" name="Line 8"/>
          <p:cNvSpPr/>
          <p:nvPr/>
        </p:nvSpPr>
        <p:spPr>
          <a:xfrm>
            <a:off x="4999680" y="1143360"/>
            <a:ext cx="360" cy="669420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2" name="CustomShape 9"/>
          <p:cNvSpPr/>
          <p:nvPr/>
        </p:nvSpPr>
        <p:spPr>
          <a:xfrm>
            <a:off x="4927680" y="1601640"/>
            <a:ext cx="154080" cy="7675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43" name="Line 10"/>
          <p:cNvSpPr/>
          <p:nvPr/>
        </p:nvSpPr>
        <p:spPr>
          <a:xfrm>
            <a:off x="6564960" y="1849320"/>
            <a:ext cx="19440" cy="309024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4" name="CustomShape 11"/>
          <p:cNvSpPr/>
          <p:nvPr/>
        </p:nvSpPr>
        <p:spPr>
          <a:xfrm>
            <a:off x="6489000" y="1849680"/>
            <a:ext cx="151920" cy="2757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45" name="CustomShape 12"/>
          <p:cNvSpPr/>
          <p:nvPr/>
        </p:nvSpPr>
        <p:spPr>
          <a:xfrm>
            <a:off x="957240" y="1497960"/>
            <a:ext cx="223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13"/>
          <p:cNvSpPr/>
          <p:nvPr/>
        </p:nvSpPr>
        <p:spPr>
          <a:xfrm>
            <a:off x="1260720" y="1195560"/>
            <a:ext cx="1649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0070c0"/>
                </a:solidFill>
                <a:latin typeface="Calibri"/>
              </a:rPr>
              <a:t>execute(“addfolder f”)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247" name="CustomShape 14"/>
          <p:cNvSpPr/>
          <p:nvPr/>
        </p:nvSpPr>
        <p:spPr>
          <a:xfrm flipV="1">
            <a:off x="5099040" y="1747440"/>
            <a:ext cx="92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15"/>
          <p:cNvSpPr/>
          <p:nvPr/>
        </p:nvSpPr>
        <p:spPr>
          <a:xfrm>
            <a:off x="4888080" y="2772720"/>
            <a:ext cx="85536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0070c0"/>
                </a:solidFill>
                <a:latin typeface="Calibri"/>
              </a:rPr>
              <a:t>execute()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249" name="CustomShape 16"/>
          <p:cNvSpPr/>
          <p:nvPr/>
        </p:nvSpPr>
        <p:spPr>
          <a:xfrm>
            <a:off x="5072040" y="2114280"/>
            <a:ext cx="1492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17"/>
          <p:cNvSpPr/>
          <p:nvPr/>
        </p:nvSpPr>
        <p:spPr>
          <a:xfrm>
            <a:off x="3349080" y="2369520"/>
            <a:ext cx="1551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18"/>
          <p:cNvSpPr/>
          <p:nvPr/>
        </p:nvSpPr>
        <p:spPr>
          <a:xfrm>
            <a:off x="957240" y="7638120"/>
            <a:ext cx="231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1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19"/>
          <p:cNvSpPr/>
          <p:nvPr/>
        </p:nvSpPr>
        <p:spPr>
          <a:xfrm>
            <a:off x="6505200" y="2967120"/>
            <a:ext cx="151920" cy="18694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53" name="CustomShape 20"/>
          <p:cNvSpPr/>
          <p:nvPr/>
        </p:nvSpPr>
        <p:spPr>
          <a:xfrm>
            <a:off x="6393600" y="2984760"/>
            <a:ext cx="12978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604a7b"/>
                </a:solidFill>
                <a:latin typeface="Calibri"/>
              </a:rPr>
              <a:t>addFolder</a:t>
            </a:r>
            <a:r>
              <a:rPr b="0" lang="en-SG" sz="1200" spc="-1" strike="noStrike">
                <a:solidFill>
                  <a:srgbClr val="7030a0"/>
                </a:solidFill>
                <a:latin typeface="Calibri"/>
              </a:rPr>
              <a:t>()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254" name="CustomShape 21"/>
          <p:cNvSpPr/>
          <p:nvPr/>
        </p:nvSpPr>
        <p:spPr>
          <a:xfrm>
            <a:off x="3161520" y="1195560"/>
            <a:ext cx="146448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0070c0"/>
                </a:solidFill>
                <a:latin typeface="Calibri"/>
              </a:rPr>
              <a:t>parseCommand (“addfolder f”)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255" name="CustomShape 22"/>
          <p:cNvSpPr/>
          <p:nvPr/>
        </p:nvSpPr>
        <p:spPr>
          <a:xfrm>
            <a:off x="4942800" y="4612320"/>
            <a:ext cx="6210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0070c0"/>
                </a:solidFill>
                <a:latin typeface="Calibri"/>
              </a:rPr>
              <a:t>result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256" name="CustomShape 23"/>
          <p:cNvSpPr/>
          <p:nvPr/>
        </p:nvSpPr>
        <p:spPr>
          <a:xfrm>
            <a:off x="2338200" y="7373520"/>
            <a:ext cx="76176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result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257" name="CustomShape 24"/>
          <p:cNvSpPr/>
          <p:nvPr/>
        </p:nvSpPr>
        <p:spPr>
          <a:xfrm>
            <a:off x="10179000" y="2972160"/>
            <a:ext cx="1346040" cy="493200"/>
          </a:xfrm>
          <a:prstGeom prst="rect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ffffff"/>
                </a:solidFill>
                <a:latin typeface="Calibri"/>
              </a:rPr>
              <a:t>:VersionedCardFolder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258" name="CustomShape 25"/>
          <p:cNvSpPr/>
          <p:nvPr/>
        </p:nvSpPr>
        <p:spPr>
          <a:xfrm>
            <a:off x="4382640" y="2141640"/>
            <a:ext cx="21996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c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259" name="CustomShape 26"/>
          <p:cNvSpPr/>
          <p:nvPr/>
        </p:nvSpPr>
        <p:spPr>
          <a:xfrm>
            <a:off x="7467480" y="655200"/>
            <a:ext cx="885960" cy="487800"/>
          </a:xfrm>
          <a:prstGeom prst="rect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ffffff"/>
                </a:solidFill>
                <a:latin typeface="Calibri"/>
              </a:rPr>
              <a:t>:Model Manager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260" name="Line 27"/>
          <p:cNvSpPr/>
          <p:nvPr/>
        </p:nvSpPr>
        <p:spPr>
          <a:xfrm>
            <a:off x="7947720" y="1126440"/>
            <a:ext cx="360" cy="6705720"/>
          </a:xfrm>
          <a:prstGeom prst="line">
            <a:avLst/>
          </a:prstGeom>
          <a:ln w="19080">
            <a:solidFill>
              <a:srgbClr val="7030a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1" name="CustomShape 28"/>
          <p:cNvSpPr/>
          <p:nvPr/>
        </p:nvSpPr>
        <p:spPr>
          <a:xfrm>
            <a:off x="7844760" y="3193920"/>
            <a:ext cx="161280" cy="15415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62" name="CustomShape 29"/>
          <p:cNvSpPr/>
          <p:nvPr/>
        </p:nvSpPr>
        <p:spPr>
          <a:xfrm>
            <a:off x="6643080" y="3211200"/>
            <a:ext cx="1209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30"/>
          <p:cNvSpPr/>
          <p:nvPr/>
        </p:nvSpPr>
        <p:spPr>
          <a:xfrm>
            <a:off x="6455520" y="4939920"/>
            <a:ext cx="2581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100" spc="-1" strike="noStrike">
                <a:solidFill>
                  <a:srgbClr val="002060"/>
                </a:solidFill>
                <a:latin typeface="Calibri"/>
              </a:rPr>
              <a:t>X</a:t>
            </a:r>
            <a:endParaRPr b="0" lang="en-SG" sz="1100" spc="-1" strike="noStrike">
              <a:latin typeface="Arial"/>
            </a:endParaRPr>
          </a:p>
        </p:txBody>
      </p:sp>
      <p:sp>
        <p:nvSpPr>
          <p:cNvPr id="264" name="CustomShape 31"/>
          <p:cNvSpPr/>
          <p:nvPr/>
        </p:nvSpPr>
        <p:spPr>
          <a:xfrm>
            <a:off x="5999040" y="1496160"/>
            <a:ext cx="1217160" cy="46116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ffffff"/>
                </a:solidFill>
                <a:latin typeface="Calibri"/>
              </a:rPr>
              <a:t>c:AddFolder</a:t>
            </a:r>
            <a:br/>
            <a:r>
              <a:rPr b="0" lang="en-SG" sz="1400" spc="-1" strike="noStrike">
                <a:solidFill>
                  <a:srgbClr val="ffffff"/>
                </a:solidFill>
                <a:latin typeface="Calibri"/>
              </a:rPr>
              <a:t>Command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265" name="CustomShape 32"/>
          <p:cNvSpPr/>
          <p:nvPr/>
        </p:nvSpPr>
        <p:spPr>
          <a:xfrm>
            <a:off x="3349080" y="2967120"/>
            <a:ext cx="3139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33"/>
          <p:cNvSpPr/>
          <p:nvPr/>
        </p:nvSpPr>
        <p:spPr>
          <a:xfrm>
            <a:off x="3319560" y="1618200"/>
            <a:ext cx="1597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34"/>
          <p:cNvSpPr/>
          <p:nvPr/>
        </p:nvSpPr>
        <p:spPr>
          <a:xfrm>
            <a:off x="3366000" y="4836960"/>
            <a:ext cx="313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35"/>
          <p:cNvSpPr/>
          <p:nvPr/>
        </p:nvSpPr>
        <p:spPr>
          <a:xfrm>
            <a:off x="7990920" y="3009240"/>
            <a:ext cx="2120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7030a0"/>
                </a:solidFill>
                <a:latin typeface="Calibri"/>
              </a:rPr>
              <a:t>VersionedCardFolder(cardFolder)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269" name="CustomShape 36"/>
          <p:cNvSpPr/>
          <p:nvPr/>
        </p:nvSpPr>
        <p:spPr>
          <a:xfrm flipH="1" rot="16200000">
            <a:off x="7982280" y="4210200"/>
            <a:ext cx="156600" cy="75960"/>
          </a:xfrm>
          <a:prstGeom prst="curvedConnector4">
            <a:avLst>
              <a:gd name="adj1" fmla="val 7568"/>
              <a:gd name="adj2" fmla="val 283333"/>
            </a:avLst>
          </a:prstGeom>
          <a:noFill/>
          <a:ln>
            <a:solidFill>
              <a:srgbClr val="7030a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37"/>
          <p:cNvSpPr/>
          <p:nvPr/>
        </p:nvSpPr>
        <p:spPr>
          <a:xfrm>
            <a:off x="8013960" y="3294720"/>
            <a:ext cx="2164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38"/>
          <p:cNvSpPr/>
          <p:nvPr/>
        </p:nvSpPr>
        <p:spPr>
          <a:xfrm>
            <a:off x="8016120" y="3599280"/>
            <a:ext cx="2797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39"/>
          <p:cNvSpPr/>
          <p:nvPr/>
        </p:nvSpPr>
        <p:spPr>
          <a:xfrm>
            <a:off x="6657480" y="4742280"/>
            <a:ext cx="1206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40"/>
          <p:cNvSpPr/>
          <p:nvPr/>
        </p:nvSpPr>
        <p:spPr>
          <a:xfrm>
            <a:off x="10770840" y="3465720"/>
            <a:ext cx="137160" cy="133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74" name="CustomShape 41"/>
          <p:cNvSpPr/>
          <p:nvPr/>
        </p:nvSpPr>
        <p:spPr>
          <a:xfrm>
            <a:off x="11790000" y="331200"/>
            <a:ext cx="1276560" cy="7500960"/>
          </a:xfrm>
          <a:prstGeom prst="roundRect">
            <a:avLst>
              <a:gd name="adj" fmla="val 11441"/>
            </a:avLst>
          </a:prstGeom>
          <a:solidFill>
            <a:schemeClr val="accent6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1200" spc="-1" strike="noStrike">
                <a:solidFill>
                  <a:srgbClr val="e46c0a"/>
                </a:solidFill>
                <a:latin typeface="Calibri"/>
              </a:rPr>
              <a:t>Storage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275" name="CustomShape 42"/>
          <p:cNvSpPr/>
          <p:nvPr/>
        </p:nvSpPr>
        <p:spPr>
          <a:xfrm>
            <a:off x="8013960" y="3904200"/>
            <a:ext cx="2756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3"/>
          <p:cNvSpPr/>
          <p:nvPr/>
        </p:nvSpPr>
        <p:spPr>
          <a:xfrm>
            <a:off x="7629120" y="3687480"/>
            <a:ext cx="21204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7030a0"/>
                </a:solidFill>
                <a:latin typeface="Calibri"/>
              </a:rPr>
              <a:t>getCardList()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277" name="CustomShape 44"/>
          <p:cNvSpPr/>
          <p:nvPr/>
        </p:nvSpPr>
        <p:spPr>
          <a:xfrm>
            <a:off x="10770840" y="3904200"/>
            <a:ext cx="137160" cy="133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78" name="CustomShape 45"/>
          <p:cNvSpPr/>
          <p:nvPr/>
        </p:nvSpPr>
        <p:spPr>
          <a:xfrm>
            <a:off x="8016120" y="4037760"/>
            <a:ext cx="2797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46"/>
          <p:cNvSpPr/>
          <p:nvPr/>
        </p:nvSpPr>
        <p:spPr>
          <a:xfrm>
            <a:off x="7954200" y="4287960"/>
            <a:ext cx="145800" cy="2779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algn="tr" blurRad="50800" dir="8100000" dist="38100" rotWithShape="0">
              <a:srgbClr val="000000">
                <a:alpha val="40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80" name="CustomShape 47"/>
          <p:cNvSpPr/>
          <p:nvPr/>
        </p:nvSpPr>
        <p:spPr>
          <a:xfrm>
            <a:off x="8179560" y="4137480"/>
            <a:ext cx="1262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7030a0"/>
                </a:solidFill>
                <a:latin typeface="Calibri"/>
              </a:rPr>
              <a:t>indicateModified()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281" name="CustomShape 48"/>
          <p:cNvSpPr/>
          <p:nvPr/>
        </p:nvSpPr>
        <p:spPr>
          <a:xfrm flipV="1" rot="10800000">
            <a:off x="8139960" y="4665600"/>
            <a:ext cx="144360" cy="107640"/>
          </a:xfrm>
          <a:prstGeom prst="curvedConnector3">
            <a:avLst>
              <a:gd name="adj1" fmla="val -90435"/>
            </a:avLst>
          </a:prstGeom>
          <a:noFill/>
          <a:ln>
            <a:solidFill>
              <a:srgbClr val="7030a0"/>
            </a:solidFill>
            <a:custDash>
              <a:ds d="500000" sp="4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49"/>
          <p:cNvSpPr/>
          <p:nvPr/>
        </p:nvSpPr>
        <p:spPr>
          <a:xfrm>
            <a:off x="1193400" y="5245200"/>
            <a:ext cx="11709000" cy="208980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50"/>
          <p:cNvSpPr/>
          <p:nvPr/>
        </p:nvSpPr>
        <p:spPr>
          <a:xfrm flipH="1" rot="10800000">
            <a:off x="1811160" y="5604840"/>
            <a:ext cx="608040" cy="359280"/>
          </a:xfrm>
          <a:prstGeom prst="snip1Rect">
            <a:avLst>
              <a:gd name="adj" fmla="val 4196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51"/>
          <p:cNvSpPr/>
          <p:nvPr/>
        </p:nvSpPr>
        <p:spPr>
          <a:xfrm>
            <a:off x="1091880" y="5234400"/>
            <a:ext cx="774360" cy="346320"/>
          </a:xfrm>
          <a:prstGeom prst="rect">
            <a:avLst/>
          </a:prstGeom>
          <a:noFill/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SG" sz="1400" spc="-1" strike="noStrike">
                <a:solidFill>
                  <a:srgbClr val="000000"/>
                </a:solidFill>
                <a:latin typeface="Calibri"/>
              </a:rPr>
              <a:t>opt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285" name="CustomShape 52"/>
          <p:cNvSpPr/>
          <p:nvPr/>
        </p:nvSpPr>
        <p:spPr>
          <a:xfrm>
            <a:off x="1672920" y="5198400"/>
            <a:ext cx="1605240" cy="346320"/>
          </a:xfrm>
          <a:prstGeom prst="rect">
            <a:avLst/>
          </a:prstGeom>
          <a:noFill/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latin typeface="Calibri"/>
              </a:rPr>
              <a:t>[modelModified]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286" name="CustomShape 53"/>
          <p:cNvSpPr/>
          <p:nvPr/>
        </p:nvSpPr>
        <p:spPr>
          <a:xfrm>
            <a:off x="11943720" y="645840"/>
            <a:ext cx="958680" cy="4975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80">
            <a:solidFill>
              <a:schemeClr val="accent6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ffffff"/>
                </a:solidFill>
                <a:latin typeface="Calibri"/>
              </a:rPr>
              <a:t>:Storage Manager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287" name="Line 54"/>
          <p:cNvSpPr/>
          <p:nvPr/>
        </p:nvSpPr>
        <p:spPr>
          <a:xfrm>
            <a:off x="12387240" y="1157040"/>
            <a:ext cx="360" cy="6718680"/>
          </a:xfrm>
          <a:prstGeom prst="line">
            <a:avLst/>
          </a:prstGeom>
          <a:ln w="19080">
            <a:solidFill>
              <a:srgbClr val="e46c0a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88" name="CustomShape 55"/>
          <p:cNvSpPr/>
          <p:nvPr/>
        </p:nvSpPr>
        <p:spPr>
          <a:xfrm>
            <a:off x="12304080" y="6712200"/>
            <a:ext cx="147600" cy="392040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89" name="CustomShape 56"/>
          <p:cNvSpPr/>
          <p:nvPr/>
        </p:nvSpPr>
        <p:spPr>
          <a:xfrm>
            <a:off x="3262680" y="5518080"/>
            <a:ext cx="4581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57"/>
          <p:cNvSpPr/>
          <p:nvPr/>
        </p:nvSpPr>
        <p:spPr>
          <a:xfrm>
            <a:off x="4805280" y="5275800"/>
            <a:ext cx="12978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604a7b"/>
                </a:solidFill>
                <a:latin typeface="Calibri"/>
              </a:rPr>
              <a:t>getCardFolders()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291" name="CustomShape 58"/>
          <p:cNvSpPr/>
          <p:nvPr/>
        </p:nvSpPr>
        <p:spPr>
          <a:xfrm>
            <a:off x="3314520" y="6267960"/>
            <a:ext cx="4530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59"/>
          <p:cNvSpPr/>
          <p:nvPr/>
        </p:nvSpPr>
        <p:spPr>
          <a:xfrm>
            <a:off x="4795200" y="6026400"/>
            <a:ext cx="1598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604a7b"/>
                </a:solidFill>
                <a:latin typeface="Calibri"/>
              </a:rPr>
              <a:t>getCardFolderFilesPath()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293" name="CustomShape 60"/>
          <p:cNvSpPr/>
          <p:nvPr/>
        </p:nvSpPr>
        <p:spPr>
          <a:xfrm>
            <a:off x="7857360" y="5504040"/>
            <a:ext cx="149040" cy="25884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94" name="CustomShape 61"/>
          <p:cNvSpPr/>
          <p:nvPr/>
        </p:nvSpPr>
        <p:spPr>
          <a:xfrm>
            <a:off x="7845840" y="6254640"/>
            <a:ext cx="149040" cy="25884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95" name="CustomShape 62"/>
          <p:cNvSpPr/>
          <p:nvPr/>
        </p:nvSpPr>
        <p:spPr>
          <a:xfrm>
            <a:off x="3357720" y="5763240"/>
            <a:ext cx="4495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63"/>
          <p:cNvSpPr/>
          <p:nvPr/>
        </p:nvSpPr>
        <p:spPr>
          <a:xfrm>
            <a:off x="3357720" y="6513840"/>
            <a:ext cx="4495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64"/>
          <p:cNvSpPr/>
          <p:nvPr/>
        </p:nvSpPr>
        <p:spPr>
          <a:xfrm>
            <a:off x="3219840" y="6723720"/>
            <a:ext cx="9084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65"/>
          <p:cNvSpPr/>
          <p:nvPr/>
        </p:nvSpPr>
        <p:spPr>
          <a:xfrm>
            <a:off x="8161200" y="6465240"/>
            <a:ext cx="2462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e46c0a"/>
                </a:solidFill>
                <a:latin typeface="Calibri"/>
              </a:rPr>
              <a:t>saveCardFolders(cardFolders, path)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299" name="CustomShape 66"/>
          <p:cNvSpPr/>
          <p:nvPr/>
        </p:nvSpPr>
        <p:spPr>
          <a:xfrm>
            <a:off x="3357720" y="7104600"/>
            <a:ext cx="8982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e46c0a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1238</TotalTime>
  <Application>LibreOffice/6.0.7.3.0$Linux_X86_64 LibreOffice_project/00m0$Build-3</Application>
  <Words>234</Words>
  <Paragraphs>100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2016-07-22T14:33:02Z</dcterms:created>
  <dc:creator>RAJAPAKSE, Damith Chatura</dc:creator>
  <dc:description/>
  <dc:language>en-SG</dc:language>
  <cp:lastModifiedBy/>
  <dcterms:modified xsi:type="dcterms:W3CDTF">2019-04-14T14:26:52Z</dcterms:modified>
  <cp:revision>230</cp:revision>
  <dc:subject/>
  <dc:title>AddressBook – Level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