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7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9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8065858" y="118893"/>
            <a:ext cx="3903825" cy="655036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986096" y="2694263"/>
            <a:ext cx="7889" cy="336931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1" name="Rectangle 65"/>
          <p:cNvSpPr/>
          <p:nvPr/>
        </p:nvSpPr>
        <p:spPr>
          <a:xfrm>
            <a:off x="-48286" y="76200"/>
            <a:ext cx="7957756" cy="6602483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508429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236243" y="907617"/>
            <a:ext cx="0" cy="57616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162149" y="1258311"/>
            <a:ext cx="155474" cy="51640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062472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675871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603864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endCxn id="4" idx="0"/>
          </p:cNvCxnSpPr>
          <p:nvPr/>
        </p:nvCxnSpPr>
        <p:spPr>
          <a:xfrm flipH="1">
            <a:off x="4659642" y="1772372"/>
            <a:ext cx="8570" cy="463527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588479" y="161364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70977" y="1261999"/>
            <a:ext cx="1335212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25717" y="102997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execute(“test”)</a:t>
            </a:r>
          </a:p>
        </p:txBody>
      </p:sp>
      <p:cxnSp>
        <p:nvCxnSpPr>
          <p:cNvPr id="28" name="Straight Arrow Connector 27"/>
          <p:cNvCxnSpPr>
            <a:cxnSpLocks/>
            <a:endCxn id="19" idx="1"/>
          </p:cNvCxnSpPr>
          <p:nvPr/>
        </p:nvCxnSpPr>
        <p:spPr>
          <a:xfrm>
            <a:off x="3769441" y="1491037"/>
            <a:ext cx="34535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68705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734392" y="1878232"/>
            <a:ext cx="94925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16635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325717" y="6422387"/>
            <a:ext cx="147501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571226" y="2743200"/>
            <a:ext cx="176833" cy="3505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900378" y="2679661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testCardFolder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510473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(“test”)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438088" y="602110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0733" y="6206332"/>
            <a:ext cx="330290" cy="215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380294" y="2152306"/>
            <a:ext cx="1125906" cy="590894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VersionedCardFolder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0925671" y="2956660"/>
            <a:ext cx="120851" cy="15239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350076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8156249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8586536" y="2653306"/>
            <a:ext cx="10399" cy="324243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8483612" y="2871356"/>
            <a:ext cx="190504" cy="14215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750212" y="2895600"/>
            <a:ext cx="375237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30440" y="640764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114800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t:Test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1316635" y="2731313"/>
            <a:ext cx="3255365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333529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1299540" y="6232298"/>
            <a:ext cx="3350119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025001" y="2771994"/>
            <a:ext cx="79220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getCardList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8662907" y="2979739"/>
            <a:ext cx="2240893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8667335" y="3109058"/>
            <a:ext cx="2236465" cy="934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743946" y="4292873"/>
            <a:ext cx="379112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8899995-D8B3-48DB-83CC-4E947E18B5AB}"/>
              </a:ext>
            </a:extLst>
          </p:cNvPr>
          <p:cNvSpPr/>
          <p:nvPr/>
        </p:nvSpPr>
        <p:spPr>
          <a:xfrm>
            <a:off x="8483611" y="4498468"/>
            <a:ext cx="177469" cy="20156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EADA17-4AED-4AB7-876A-EB638DAEC97E}"/>
              </a:ext>
            </a:extLst>
          </p:cNvPr>
          <p:cNvCxnSpPr>
            <a:cxnSpLocks/>
          </p:cNvCxnSpPr>
          <p:nvPr/>
        </p:nvCxnSpPr>
        <p:spPr>
          <a:xfrm>
            <a:off x="4739812" y="4497400"/>
            <a:ext cx="374379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B2A83B-1939-4B03-BDE6-AB851C1954EB}"/>
              </a:ext>
            </a:extLst>
          </p:cNvPr>
          <p:cNvSpPr txBox="1"/>
          <p:nvPr/>
        </p:nvSpPr>
        <p:spPr>
          <a:xfrm>
            <a:off x="5471324" y="4330422"/>
            <a:ext cx="214860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getCurrentTestedCard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B21B76-8BB1-4D30-A092-ABFD7C99C908}"/>
              </a:ext>
            </a:extLst>
          </p:cNvPr>
          <p:cNvCxnSpPr>
            <a:cxnSpLocks/>
          </p:cNvCxnSpPr>
          <p:nvPr/>
        </p:nvCxnSpPr>
        <p:spPr>
          <a:xfrm>
            <a:off x="4763196" y="4676757"/>
            <a:ext cx="3729201" cy="2416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4C318DD-54C5-42CC-828A-6398F3777133}"/>
              </a:ext>
            </a:extLst>
          </p:cNvPr>
          <p:cNvSpPr txBox="1"/>
          <p:nvPr/>
        </p:nvSpPr>
        <p:spPr>
          <a:xfrm>
            <a:off x="6925414" y="4460833"/>
            <a:ext cx="2348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c</a:t>
            </a:r>
          </a:p>
        </p:txBody>
      </p:sp>
      <p:sp>
        <p:nvSpPr>
          <p:cNvPr id="57" name="Rectangle 62">
            <a:extLst>
              <a:ext uri="{FF2B5EF4-FFF2-40B4-BE49-F238E27FC236}">
                <a16:creationId xmlns:a16="http://schemas.microsoft.com/office/drawing/2014/main" id="{6A854A73-DC16-493F-BD0F-577F8D1C1F4B}"/>
              </a:ext>
            </a:extLst>
          </p:cNvPr>
          <p:cNvSpPr/>
          <p:nvPr/>
        </p:nvSpPr>
        <p:spPr>
          <a:xfrm>
            <a:off x="5645069" y="4796262"/>
            <a:ext cx="127414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r:Command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838FD2-1BBF-4F20-B71E-882C754F89DA}"/>
              </a:ext>
            </a:extLst>
          </p:cNvPr>
          <p:cNvSpPr txBox="1"/>
          <p:nvPr/>
        </p:nvSpPr>
        <p:spPr>
          <a:xfrm>
            <a:off x="4800600" y="5493697"/>
            <a:ext cx="13640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setTestSessionCard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(c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C7490D-0E36-4ECA-9DDE-D87994CAABA2}"/>
              </a:ext>
            </a:extLst>
          </p:cNvPr>
          <p:cNvCxnSpPr>
            <a:cxnSpLocks/>
          </p:cNvCxnSpPr>
          <p:nvPr/>
        </p:nvCxnSpPr>
        <p:spPr>
          <a:xfrm>
            <a:off x="4724730" y="5706669"/>
            <a:ext cx="149318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D651D1C-20EF-4E06-B370-D23B923689A7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4632129" y="5027031"/>
            <a:ext cx="10129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F3A5107-C214-44A2-AE02-AB3D986B760A}"/>
              </a:ext>
            </a:extLst>
          </p:cNvPr>
          <p:cNvCxnSpPr>
            <a:cxnSpLocks/>
          </p:cNvCxnSpPr>
          <p:nvPr/>
        </p:nvCxnSpPr>
        <p:spPr>
          <a:xfrm>
            <a:off x="4739812" y="5441221"/>
            <a:ext cx="14981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A339545-62BE-4DF3-9BB2-416329983042}"/>
              </a:ext>
            </a:extLst>
          </p:cNvPr>
          <p:cNvSpPr/>
          <p:nvPr/>
        </p:nvSpPr>
        <p:spPr>
          <a:xfrm>
            <a:off x="6217918" y="5257800"/>
            <a:ext cx="159578" cy="1834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80798F-0D0E-4E27-8352-2D0CF307C063}"/>
              </a:ext>
            </a:extLst>
          </p:cNvPr>
          <p:cNvSpPr/>
          <p:nvPr/>
        </p:nvSpPr>
        <p:spPr>
          <a:xfrm>
            <a:off x="6203351" y="5704545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A24DFF-530C-4A43-9E88-3B1EC458D8BA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6297707" y="5441221"/>
            <a:ext cx="3589" cy="96026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0D5DCFA-3B70-4245-923D-904587181DCC}"/>
              </a:ext>
            </a:extLst>
          </p:cNvPr>
          <p:cNvCxnSpPr>
            <a:cxnSpLocks/>
          </p:cNvCxnSpPr>
          <p:nvPr/>
        </p:nvCxnSpPr>
        <p:spPr>
          <a:xfrm>
            <a:off x="4733541" y="5980548"/>
            <a:ext cx="14981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5023A2E-CDB2-483B-93C5-0827A4CBC82B}"/>
              </a:ext>
            </a:extLst>
          </p:cNvPr>
          <p:cNvSpPr txBox="1"/>
          <p:nvPr/>
        </p:nvSpPr>
        <p:spPr>
          <a:xfrm>
            <a:off x="6192604" y="6422389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19B7847-51F1-424D-B0DA-C20D5609496E}"/>
              </a:ext>
            </a:extLst>
          </p:cNvPr>
          <p:cNvSpPr>
            <a:spLocks/>
          </p:cNvSpPr>
          <p:nvPr/>
        </p:nvSpPr>
        <p:spPr>
          <a:xfrm>
            <a:off x="8605496" y="3384531"/>
            <a:ext cx="177468" cy="1776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2" name="Curved Connector 12">
            <a:extLst>
              <a:ext uri="{FF2B5EF4-FFF2-40B4-BE49-F238E27FC236}">
                <a16:creationId xmlns:a16="http://schemas.microsoft.com/office/drawing/2014/main" id="{F892ADF7-65FB-4CC9-B381-7A06210AA8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62795" y="3560796"/>
            <a:ext cx="144692" cy="108124"/>
          </a:xfrm>
          <a:prstGeom prst="curvedConnector3">
            <a:avLst>
              <a:gd name="adj1" fmla="val -90435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12">
            <a:extLst>
              <a:ext uri="{FF2B5EF4-FFF2-40B4-BE49-F238E27FC236}">
                <a16:creationId xmlns:a16="http://schemas.microsoft.com/office/drawing/2014/main" id="{430B50C7-7F80-42E7-B06D-4C41D36BC8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3755" y="3286230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F8D3EFB-5C86-4737-BC9E-17DED68BC522}"/>
              </a:ext>
            </a:extLst>
          </p:cNvPr>
          <p:cNvSpPr txBox="1"/>
          <p:nvPr/>
        </p:nvSpPr>
        <p:spPr>
          <a:xfrm>
            <a:off x="8904849" y="3231997"/>
            <a:ext cx="187955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sortFilteredCard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(Comparator)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69BDD56-8E8E-4B8B-A571-7F3AA1D103E4}"/>
              </a:ext>
            </a:extLst>
          </p:cNvPr>
          <p:cNvSpPr>
            <a:spLocks/>
          </p:cNvSpPr>
          <p:nvPr/>
        </p:nvSpPr>
        <p:spPr>
          <a:xfrm>
            <a:off x="8598473" y="3923470"/>
            <a:ext cx="177468" cy="17768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7" name="Curved Connector 12">
            <a:extLst>
              <a:ext uri="{FF2B5EF4-FFF2-40B4-BE49-F238E27FC236}">
                <a16:creationId xmlns:a16="http://schemas.microsoft.com/office/drawing/2014/main" id="{4813CD09-D166-454F-87F7-CBB7C05588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45310" y="3794966"/>
            <a:ext cx="156923" cy="76200"/>
          </a:xfrm>
          <a:prstGeom prst="curvedConnector4">
            <a:avLst>
              <a:gd name="adj1" fmla="val -8094"/>
              <a:gd name="adj2" fmla="val 28333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12">
            <a:extLst>
              <a:ext uri="{FF2B5EF4-FFF2-40B4-BE49-F238E27FC236}">
                <a16:creationId xmlns:a16="http://schemas.microsoft.com/office/drawing/2014/main" id="{A160D65E-5BBC-4893-9B05-2266ECE04F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69856" y="4124943"/>
            <a:ext cx="144692" cy="108124"/>
          </a:xfrm>
          <a:prstGeom prst="curvedConnector3">
            <a:avLst>
              <a:gd name="adj1" fmla="val -90435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0EB45D1-3DC5-457C-8463-52BD15EB66CF}"/>
              </a:ext>
            </a:extLst>
          </p:cNvPr>
          <p:cNvSpPr txBox="1"/>
          <p:nvPr/>
        </p:nvSpPr>
        <p:spPr>
          <a:xfrm>
            <a:off x="8508418" y="3800982"/>
            <a:ext cx="212786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setCurrentTestedCard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(card)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A95512-C081-4B55-87C0-578C6DE31528}"/>
              </a:ext>
            </a:extLst>
          </p:cNvPr>
          <p:cNvGrpSpPr/>
          <p:nvPr/>
        </p:nvGrpSpPr>
        <p:grpSpPr>
          <a:xfrm>
            <a:off x="-76842" y="228600"/>
            <a:ext cx="9900520" cy="5843404"/>
            <a:chOff x="1039404" y="176397"/>
            <a:chExt cx="4318546" cy="2318154"/>
          </a:xfrm>
        </p:grpSpPr>
        <p:sp>
          <p:nvSpPr>
            <p:cNvPr id="129" name="Rectangle 65">
              <a:extLst>
                <a:ext uri="{FF2B5EF4-FFF2-40B4-BE49-F238E27FC236}">
                  <a16:creationId xmlns:a16="http://schemas.microsoft.com/office/drawing/2014/main" id="{685F4543-20F1-4917-A688-3872C723BA41}"/>
                </a:ext>
              </a:extLst>
            </p:cNvPr>
            <p:cNvSpPr/>
            <p:nvPr/>
          </p:nvSpPr>
          <p:spPr>
            <a:xfrm>
              <a:off x="1156426" y="176397"/>
              <a:ext cx="3525307" cy="2318154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accent3">
                      <a:lumMod val="75000"/>
                    </a:schemeClr>
                  </a:solidFill>
                </a:rPr>
                <a:t>UI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81" name="Rectangle 65"/>
            <p:cNvSpPr>
              <a:spLocks/>
            </p:cNvSpPr>
            <p:nvPr/>
          </p:nvSpPr>
          <p:spPr>
            <a:xfrm>
              <a:off x="4745435" y="176397"/>
              <a:ext cx="612515" cy="2318154"/>
            </a:xfrm>
            <a:prstGeom prst="roundRect">
              <a:avLst>
                <a:gd name="adj" fmla="val 1106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>
              <a:spLocks/>
            </p:cNvSpPr>
            <p:nvPr/>
          </p:nvSpPr>
          <p:spPr>
            <a:xfrm>
              <a:off x="4803916" y="345902"/>
              <a:ext cx="515553" cy="204795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:Logic Manager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  <a:endCxn id="81" idx="2"/>
            </p:cNvCxnSpPr>
            <p:nvPr/>
          </p:nvCxnSpPr>
          <p:spPr>
            <a:xfrm flipH="1">
              <a:off x="5051693" y="537377"/>
              <a:ext cx="19065" cy="1957174"/>
            </a:xfrm>
            <a:prstGeom prst="line">
              <a:avLst/>
            </a:prstGeom>
            <a:ln w="19050">
              <a:solidFill>
                <a:srgbClr val="0070C0">
                  <a:alpha val="25098"/>
                </a:srgb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>
              <a:spLocks/>
            </p:cNvSpPr>
            <p:nvPr/>
          </p:nvSpPr>
          <p:spPr>
            <a:xfrm>
              <a:off x="5036950" y="720202"/>
              <a:ext cx="71156" cy="13848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 flipV="1">
              <a:off x="1777351" y="1025229"/>
              <a:ext cx="325959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2731284" y="629744"/>
              <a:ext cx="481016" cy="171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 err="1">
                  <a:solidFill>
                    <a:srgbClr val="0070C0"/>
                  </a:solidFill>
                </a:rPr>
                <a:t>getFilteredCards</a:t>
              </a:r>
              <a:r>
                <a:rPr lang="en-US" sz="1200" dirty="0">
                  <a:solidFill>
                    <a:srgbClr val="0070C0"/>
                  </a:solidFill>
                </a:rPr>
                <a:t>()</a:t>
              </a:r>
            </a:p>
          </p:txBody>
        </p: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>
              <a:off x="1072922" y="2339336"/>
              <a:ext cx="64057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62">
              <a:extLst>
                <a:ext uri="{FF2B5EF4-FFF2-40B4-BE49-F238E27FC236}">
                  <a16:creationId xmlns:a16="http://schemas.microsoft.com/office/drawing/2014/main" id="{2C526AA9-AB6C-4D20-B4CA-BB30F883110F}"/>
                </a:ext>
              </a:extLst>
            </p:cNvPr>
            <p:cNvSpPr/>
            <p:nvPr/>
          </p:nvSpPr>
          <p:spPr>
            <a:xfrm>
              <a:off x="1482559" y="308027"/>
              <a:ext cx="534710" cy="212937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:</a:t>
              </a:r>
              <a:r>
                <a:rPr lang="en-US" sz="1200" dirty="0" err="1">
                  <a:solidFill>
                    <a:schemeClr val="bg1"/>
                  </a:solidFill>
                </a:rPr>
                <a:t>MainWindow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AFB2F5A-4272-4B6D-A79E-397B1F7CE21C}"/>
                </a:ext>
              </a:extLst>
            </p:cNvPr>
            <p:cNvCxnSpPr>
              <a:cxnSpLocks/>
            </p:cNvCxnSpPr>
            <p:nvPr/>
          </p:nvCxnSpPr>
          <p:spPr>
            <a:xfrm>
              <a:off x="1749914" y="518127"/>
              <a:ext cx="0" cy="1976424"/>
            </a:xfrm>
            <a:prstGeom prst="line">
              <a:avLst/>
            </a:prstGeom>
            <a:ln w="19050">
              <a:solidFill>
                <a:srgbClr val="00B050">
                  <a:alpha val="25000"/>
                </a:srgb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8BBF34E-83DB-48C3-A8C6-7C246D44DC25}"/>
                </a:ext>
              </a:extLst>
            </p:cNvPr>
            <p:cNvSpPr>
              <a:spLocks/>
            </p:cNvSpPr>
            <p:nvPr/>
          </p:nvSpPr>
          <p:spPr>
            <a:xfrm>
              <a:off x="1721477" y="685455"/>
              <a:ext cx="51411" cy="165419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rgbClr val="0070C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E797A79-BE3D-48C8-A169-BB7CAE78B61A}"/>
                </a:ext>
              </a:extLst>
            </p:cNvPr>
            <p:cNvCxnSpPr>
              <a:cxnSpLocks/>
            </p:cNvCxnSpPr>
            <p:nvPr/>
          </p:nvCxnSpPr>
          <p:spPr>
            <a:xfrm>
              <a:off x="1744591" y="722319"/>
              <a:ext cx="329235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B7CA563-B6C8-437A-8357-72A7EBB71DAA}"/>
                </a:ext>
              </a:extLst>
            </p:cNvPr>
            <p:cNvSpPr txBox="1">
              <a:spLocks/>
            </p:cNvSpPr>
            <p:nvPr/>
          </p:nvSpPr>
          <p:spPr>
            <a:xfrm>
              <a:off x="2666761" y="915654"/>
              <a:ext cx="648566" cy="171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 err="1">
                  <a:solidFill>
                    <a:srgbClr val="0070C0"/>
                  </a:solidFill>
                </a:rPr>
                <a:t>selectedCardProperty</a:t>
              </a:r>
              <a:r>
                <a:rPr lang="en-US" sz="1200" dirty="0">
                  <a:solidFill>
                    <a:srgbClr val="0070C0"/>
                  </a:solidFill>
                </a:rPr>
                <a:t>()</a:t>
              </a:r>
            </a:p>
          </p:txBody>
        </p:sp>
        <p:sp>
          <p:nvSpPr>
            <p:cNvPr id="62" name="Rectangle 62">
              <a:extLst>
                <a:ext uri="{FF2B5EF4-FFF2-40B4-BE49-F238E27FC236}">
                  <a16:creationId xmlns:a16="http://schemas.microsoft.com/office/drawing/2014/main" id="{897FC5F1-B0A3-4562-87A9-73DD891B18C5}"/>
                </a:ext>
              </a:extLst>
            </p:cNvPr>
            <p:cNvSpPr/>
            <p:nvPr/>
          </p:nvSpPr>
          <p:spPr>
            <a:xfrm>
              <a:off x="2693164" y="1283042"/>
              <a:ext cx="534710" cy="212937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ts:TestSession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sp>
          <p:nvSpPr>
            <p:cNvPr id="64" name="Rectangle 62">
              <a:extLst>
                <a:ext uri="{FF2B5EF4-FFF2-40B4-BE49-F238E27FC236}">
                  <a16:creationId xmlns:a16="http://schemas.microsoft.com/office/drawing/2014/main" id="{56249334-9585-475B-8C50-FA444A182646}"/>
                </a:ext>
              </a:extLst>
            </p:cNvPr>
            <p:cNvSpPr/>
            <p:nvPr/>
          </p:nvSpPr>
          <p:spPr>
            <a:xfrm>
              <a:off x="3249178" y="1698882"/>
              <a:ext cx="534710" cy="212937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ms:CardMain</a:t>
              </a:r>
              <a:r>
                <a:rPr lang="en-US" sz="1200" dirty="0">
                  <a:solidFill>
                    <a:schemeClr val="bg1"/>
                  </a:solidFill>
                </a:rPr>
                <a:t> Screen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218ACE9-44E0-4A8E-A0D7-7DB05E823C35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>
              <a:off x="1777350" y="1388726"/>
              <a:ext cx="915814" cy="78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679ADDF-AB30-4906-8AAC-23A495AB2098}"/>
                </a:ext>
              </a:extLst>
            </p:cNvPr>
            <p:cNvCxnSpPr>
              <a:cxnSpLocks/>
            </p:cNvCxnSpPr>
            <p:nvPr/>
          </p:nvCxnSpPr>
          <p:spPr>
            <a:xfrm>
              <a:off x="2959724" y="1503770"/>
              <a:ext cx="0" cy="990780"/>
            </a:xfrm>
            <a:prstGeom prst="line">
              <a:avLst/>
            </a:prstGeom>
            <a:ln w="19050">
              <a:solidFill>
                <a:srgbClr val="00B050">
                  <a:alpha val="25000"/>
                </a:srgb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40E19BD-EEDA-49F4-87AA-759463B6ED2B}"/>
                </a:ext>
              </a:extLst>
            </p:cNvPr>
            <p:cNvSpPr>
              <a:spLocks/>
            </p:cNvSpPr>
            <p:nvPr/>
          </p:nvSpPr>
          <p:spPr>
            <a:xfrm>
              <a:off x="2935874" y="1489647"/>
              <a:ext cx="55873" cy="8371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rgbClr val="0070C0"/>
                </a:solidFill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F3514E1-C1B4-48F4-A46F-C5326B117503}"/>
                </a:ext>
              </a:extLst>
            </p:cNvPr>
            <p:cNvCxnSpPr>
              <a:cxnSpLocks/>
            </p:cNvCxnSpPr>
            <p:nvPr/>
          </p:nvCxnSpPr>
          <p:spPr>
            <a:xfrm>
              <a:off x="1768580" y="862264"/>
              <a:ext cx="326837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50F793-932E-40F7-9818-95FBB1A8ECD0}"/>
                </a:ext>
              </a:extLst>
            </p:cNvPr>
            <p:cNvSpPr txBox="1">
              <a:spLocks/>
            </p:cNvSpPr>
            <p:nvPr/>
          </p:nvSpPr>
          <p:spPr>
            <a:xfrm>
              <a:off x="2707563" y="764833"/>
              <a:ext cx="504321" cy="855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00B050"/>
                  </a:solidFill>
                </a:rPr>
                <a:t>filteredCards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2C723E0-8DC2-45EC-8B7D-1DD80406398E}"/>
                </a:ext>
              </a:extLst>
            </p:cNvPr>
            <p:cNvCxnSpPr>
              <a:cxnSpLocks/>
            </p:cNvCxnSpPr>
            <p:nvPr/>
          </p:nvCxnSpPr>
          <p:spPr>
            <a:xfrm>
              <a:off x="1778899" y="1137874"/>
              <a:ext cx="325805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AE67DB1-7FA2-4797-93D3-37F0FC7C52EE}"/>
                </a:ext>
              </a:extLst>
            </p:cNvPr>
            <p:cNvSpPr txBox="1">
              <a:spLocks/>
            </p:cNvSpPr>
            <p:nvPr/>
          </p:nvSpPr>
          <p:spPr>
            <a:xfrm>
              <a:off x="2717882" y="1040443"/>
              <a:ext cx="504321" cy="171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00B050"/>
                  </a:solidFill>
                </a:rPr>
                <a:t>selectedProperty</a:t>
              </a:r>
              <a:endParaRPr lang="en-US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0C71D8-9AE9-436A-9D6A-4E8CE4CA9EDC}"/>
                </a:ext>
              </a:extLst>
            </p:cNvPr>
            <p:cNvSpPr txBox="1">
              <a:spLocks/>
            </p:cNvSpPr>
            <p:nvPr/>
          </p:nvSpPr>
          <p:spPr>
            <a:xfrm>
              <a:off x="1609274" y="1205655"/>
              <a:ext cx="1251966" cy="171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00B050"/>
                  </a:solidFill>
                </a:rPr>
                <a:t>CardListPanel</a:t>
              </a:r>
              <a:endParaRPr lang="en-US" sz="1200" dirty="0">
                <a:solidFill>
                  <a:srgbClr val="00B050"/>
                </a:solidFill>
              </a:endParaRPr>
            </a:p>
            <a:p>
              <a:pPr algn="ctr"/>
              <a:r>
                <a:rPr lang="en-US" sz="1200" dirty="0">
                  <a:solidFill>
                    <a:srgbClr val="00B050"/>
                  </a:solidFill>
                </a:rPr>
                <a:t>(</a:t>
              </a:r>
              <a:r>
                <a:rPr lang="en-US" sz="1200" dirty="0" err="1">
                  <a:solidFill>
                    <a:srgbClr val="00B050"/>
                  </a:solidFill>
                </a:rPr>
                <a:t>filteredCards</a:t>
              </a:r>
              <a:r>
                <a:rPr lang="en-US" sz="1200" dirty="0">
                  <a:solidFill>
                    <a:srgbClr val="00B050"/>
                  </a:solidFill>
                </a:rPr>
                <a:t>, </a:t>
              </a:r>
              <a:r>
                <a:rPr lang="en-US" sz="1200" dirty="0" err="1">
                  <a:solidFill>
                    <a:srgbClr val="00B050"/>
                  </a:solidFill>
                </a:rPr>
                <a:t>selectedProperty</a:t>
              </a:r>
              <a:r>
                <a:rPr lang="en-US" sz="1200" dirty="0">
                  <a:solidFill>
                    <a:srgbClr val="00B050"/>
                  </a:solidFill>
                </a:rPr>
                <a:t>)</a:t>
              </a:r>
              <a:endParaRPr lang="en-US" sz="1200" dirty="0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42F784F-F843-4C67-98C7-5FF20C7E4579}"/>
                </a:ext>
              </a:extLst>
            </p:cNvPr>
            <p:cNvCxnSpPr>
              <a:cxnSpLocks/>
            </p:cNvCxnSpPr>
            <p:nvPr/>
          </p:nvCxnSpPr>
          <p:spPr>
            <a:xfrm>
              <a:off x="1773765" y="1573365"/>
              <a:ext cx="116123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7BBD60F-11A8-40A0-B451-1FEA3002EE23}"/>
                </a:ext>
              </a:extLst>
            </p:cNvPr>
            <p:cNvSpPr txBox="1">
              <a:spLocks/>
            </p:cNvSpPr>
            <p:nvPr/>
          </p:nvSpPr>
          <p:spPr>
            <a:xfrm>
              <a:off x="2034665" y="1466897"/>
              <a:ext cx="504321" cy="855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00B050"/>
                  </a:solidFill>
                </a:rPr>
                <a:t>lp</a:t>
              </a:r>
              <a:endParaRPr lang="en-US" sz="1200" dirty="0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C9771FB-D297-4A84-AF17-BC0862E241CD}"/>
                </a:ext>
              </a:extLst>
            </p:cNvPr>
            <p:cNvCxnSpPr>
              <a:cxnSpLocks/>
            </p:cNvCxnSpPr>
            <p:nvPr/>
          </p:nvCxnSpPr>
          <p:spPr>
            <a:xfrm>
              <a:off x="1768580" y="1805350"/>
              <a:ext cx="148059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0280BC2-B9E7-4A04-90D4-25BC4F182F6B}"/>
                </a:ext>
              </a:extLst>
            </p:cNvPr>
            <p:cNvSpPr txBox="1">
              <a:spLocks/>
            </p:cNvSpPr>
            <p:nvPr/>
          </p:nvSpPr>
          <p:spPr>
            <a:xfrm>
              <a:off x="1902285" y="1693025"/>
              <a:ext cx="1251966" cy="171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00B050"/>
                  </a:solidFill>
                </a:rPr>
                <a:t>CardMainScreen</a:t>
              </a:r>
              <a:r>
                <a:rPr lang="en-US" sz="1200" dirty="0">
                  <a:solidFill>
                    <a:srgbClr val="00B050"/>
                  </a:solidFill>
                </a:rPr>
                <a:t>(</a:t>
              </a:r>
              <a:r>
                <a:rPr lang="en-US" sz="1200" dirty="0" err="1">
                  <a:solidFill>
                    <a:srgbClr val="00B050"/>
                  </a:solidFill>
                </a:rPr>
                <a:t>lp</a:t>
              </a:r>
              <a:r>
                <a:rPr lang="en-US" sz="1200" dirty="0">
                  <a:solidFill>
                    <a:srgbClr val="00B050"/>
                  </a:solidFill>
                </a:rPr>
                <a:t>, </a:t>
              </a:r>
              <a:r>
                <a:rPr lang="en-US" sz="1200" dirty="0" err="1">
                  <a:solidFill>
                    <a:srgbClr val="00B050"/>
                  </a:solidFill>
                </a:rPr>
                <a:t>browserPanel</a:t>
              </a:r>
              <a:r>
                <a:rPr lang="en-US" sz="1200" dirty="0">
                  <a:solidFill>
                    <a:srgbClr val="00B050"/>
                  </a:solidFill>
                </a:rPr>
                <a:t>)</a:t>
              </a:r>
              <a:endParaRPr lang="en-US" sz="12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21BB4B4-5F55-4FB5-A418-1AA3F0ADE9BD}"/>
                </a:ext>
              </a:extLst>
            </p:cNvPr>
            <p:cNvSpPr>
              <a:spLocks/>
            </p:cNvSpPr>
            <p:nvPr/>
          </p:nvSpPr>
          <p:spPr>
            <a:xfrm>
              <a:off x="3488125" y="1915020"/>
              <a:ext cx="55873" cy="8371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rgbClr val="0070C0"/>
                </a:solidFill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8D4B32C-4458-4F53-98CB-496BBB0B4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3475" y="1998738"/>
              <a:ext cx="1718668" cy="320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4EAFC30-231E-4E6B-AAB8-30F0ACC69195}"/>
                </a:ext>
              </a:extLst>
            </p:cNvPr>
            <p:cNvSpPr txBox="1">
              <a:spLocks/>
            </p:cNvSpPr>
            <p:nvPr/>
          </p:nvSpPr>
          <p:spPr>
            <a:xfrm>
              <a:off x="2233055" y="1884290"/>
              <a:ext cx="504321" cy="855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00B050"/>
                  </a:solidFill>
                </a:rPr>
                <a:t>ms</a:t>
              </a:r>
              <a:endParaRPr lang="en-US" sz="1200" dirty="0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A54F032-F176-4025-A499-5B9EBA83BF26}"/>
                </a:ext>
              </a:extLst>
            </p:cNvPr>
            <p:cNvCxnSpPr>
              <a:cxnSpLocks/>
            </p:cNvCxnSpPr>
            <p:nvPr/>
          </p:nvCxnSpPr>
          <p:spPr>
            <a:xfrm>
              <a:off x="3521696" y="2006791"/>
              <a:ext cx="0" cy="487760"/>
            </a:xfrm>
            <a:prstGeom prst="line">
              <a:avLst/>
            </a:prstGeom>
            <a:ln w="19050">
              <a:solidFill>
                <a:srgbClr val="00B050">
                  <a:alpha val="25000"/>
                </a:srgb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02BCBEE-7A18-4B83-8FE5-22C04DD4802B}"/>
                </a:ext>
              </a:extLst>
            </p:cNvPr>
            <p:cNvCxnSpPr>
              <a:cxnSpLocks/>
            </p:cNvCxnSpPr>
            <p:nvPr/>
          </p:nvCxnSpPr>
          <p:spPr>
            <a:xfrm>
              <a:off x="1080905" y="688308"/>
              <a:ext cx="64057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1772803-49B2-44B8-8E9A-0D1140F7A646}"/>
                </a:ext>
              </a:extLst>
            </p:cNvPr>
            <p:cNvSpPr txBox="1">
              <a:spLocks/>
            </p:cNvSpPr>
            <p:nvPr/>
          </p:nvSpPr>
          <p:spPr>
            <a:xfrm>
              <a:off x="1039404" y="595809"/>
              <a:ext cx="696291" cy="732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dirty="0" err="1">
                  <a:solidFill>
                    <a:srgbClr val="00B050"/>
                  </a:solidFill>
                </a:rPr>
                <a:t>handleStartTestSession</a:t>
              </a:r>
              <a:r>
                <a:rPr lang="en-US" sz="1200" dirty="0">
                  <a:solidFill>
                    <a:srgbClr val="00B050"/>
                  </a:solidFill>
                </a:rPr>
                <a:t>()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2A663CA-BE0A-4CC4-8DC4-433722F64FD3}"/>
                </a:ext>
              </a:extLst>
            </p:cNvPr>
            <p:cNvSpPr>
              <a:spLocks/>
            </p:cNvSpPr>
            <p:nvPr/>
          </p:nvSpPr>
          <p:spPr>
            <a:xfrm>
              <a:off x="5036950" y="1012695"/>
              <a:ext cx="71156" cy="1216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/>
            </a:p>
          </p:txBody>
        </p:sp>
        <p:sp>
          <p:nvSpPr>
            <p:cNvPr id="117" name="Rectangle 62">
              <a:extLst>
                <a:ext uri="{FF2B5EF4-FFF2-40B4-BE49-F238E27FC236}">
                  <a16:creationId xmlns:a16="http://schemas.microsoft.com/office/drawing/2014/main" id="{E7C31959-C80D-40A4-AFD4-A921B927DF7A}"/>
                </a:ext>
              </a:extLst>
            </p:cNvPr>
            <p:cNvSpPr/>
            <p:nvPr/>
          </p:nvSpPr>
          <p:spPr>
            <a:xfrm>
              <a:off x="3721111" y="290048"/>
              <a:ext cx="1005214" cy="212937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fullScreenPlaceholder:StackPane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39B52B7-BC28-4DF3-834D-86B3122F2BA9}"/>
                </a:ext>
              </a:extLst>
            </p:cNvPr>
            <p:cNvCxnSpPr>
              <a:cxnSpLocks/>
            </p:cNvCxnSpPr>
            <p:nvPr/>
          </p:nvCxnSpPr>
          <p:spPr>
            <a:xfrm>
              <a:off x="4223718" y="493328"/>
              <a:ext cx="0" cy="2001222"/>
            </a:xfrm>
            <a:prstGeom prst="line">
              <a:avLst/>
            </a:prstGeom>
            <a:ln w="19050">
              <a:solidFill>
                <a:srgbClr val="00B050">
                  <a:alpha val="25000"/>
                </a:srgb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812E116-511B-4DF8-9D2B-5868B6EB4FF5}"/>
                </a:ext>
              </a:extLst>
            </p:cNvPr>
            <p:cNvCxnSpPr>
              <a:cxnSpLocks/>
            </p:cNvCxnSpPr>
            <p:nvPr/>
          </p:nvCxnSpPr>
          <p:spPr>
            <a:xfrm>
              <a:off x="1741071" y="2168748"/>
              <a:ext cx="244547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1CDA74-E825-4C82-9F98-DAD5F1DCC9B7}"/>
                </a:ext>
              </a:extLst>
            </p:cNvPr>
            <p:cNvSpPr txBox="1">
              <a:spLocks/>
            </p:cNvSpPr>
            <p:nvPr/>
          </p:nvSpPr>
          <p:spPr>
            <a:xfrm>
              <a:off x="2729726" y="2081204"/>
              <a:ext cx="504321" cy="855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00B050"/>
                  </a:solidFill>
                </a:rPr>
                <a:t>getChildren</a:t>
              </a:r>
              <a:r>
                <a:rPr lang="en-US" sz="1200" dirty="0">
                  <a:solidFill>
                    <a:srgbClr val="00B050"/>
                  </a:solidFill>
                </a:rPr>
                <a:t>()</a:t>
              </a:r>
              <a:endParaRPr lang="en-US" sz="12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7198EFA-3678-4A17-8F7D-5DC58E7ABCE5}"/>
                </a:ext>
              </a:extLst>
            </p:cNvPr>
            <p:cNvSpPr>
              <a:spLocks/>
            </p:cNvSpPr>
            <p:nvPr/>
          </p:nvSpPr>
          <p:spPr>
            <a:xfrm>
              <a:off x="4190884" y="2151103"/>
              <a:ext cx="51409" cy="11251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200">
                <a:solidFill>
                  <a:srgbClr val="0070C0"/>
                </a:solidFill>
              </a:endParaRP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5415E70-6B9A-4442-8535-E74B5EBF1A42}"/>
                </a:ext>
              </a:extLst>
            </p:cNvPr>
            <p:cNvCxnSpPr>
              <a:cxnSpLocks/>
            </p:cNvCxnSpPr>
            <p:nvPr/>
          </p:nvCxnSpPr>
          <p:spPr>
            <a:xfrm>
              <a:off x="1768580" y="2263623"/>
              <a:ext cx="2417969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31562D7-FE44-445E-9655-7841C872E537}"/>
              </a:ext>
            </a:extLst>
          </p:cNvPr>
          <p:cNvSpPr txBox="1"/>
          <p:nvPr/>
        </p:nvSpPr>
        <p:spPr>
          <a:xfrm>
            <a:off x="2659673" y="0"/>
            <a:ext cx="30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BE UPDATED</a:t>
            </a:r>
          </a:p>
        </p:txBody>
      </p:sp>
    </p:spTree>
    <p:extLst>
      <p:ext uri="{BB962C8B-B14F-4D97-AF65-F5344CB8AC3E}">
        <p14:creationId xmlns:p14="http://schemas.microsoft.com/office/powerpoint/2010/main" val="100971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97</Words>
  <Application>Microsoft Office PowerPoint</Application>
  <PresentationFormat>On-screen Show (4:3)</PresentationFormat>
  <Paragraphs>45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Kerryn 8</cp:lastModifiedBy>
  <cp:revision>120</cp:revision>
  <dcterms:created xsi:type="dcterms:W3CDTF">2016-07-22T14:33:02Z</dcterms:created>
  <dcterms:modified xsi:type="dcterms:W3CDTF">2019-03-31T08:30:53Z</dcterms:modified>
</cp:coreProperties>
</file>