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1508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41910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19315" y="5263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26098" y="49733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98337" y="49658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9045" y="50569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98505" y="5431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52226" y="51446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92059" y="51446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62457" y="5344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40176" y="5436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817162" y="5348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33335" y="54364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263500" y="52630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516078" y="4662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95268" y="4830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059220" y="4744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36939" y="4836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813925" y="4748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260263" y="46626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61935" y="52650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720128" y="5096637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57871" y="45822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7873" y="52642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JsonAdaptedPerson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862642" y="54376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Google Shape;336;p40">
            <a:extLst>
              <a:ext uri="{FF2B5EF4-FFF2-40B4-BE49-F238E27FC236}">
                <a16:creationId xmlns:a16="http://schemas.microsoft.com/office/drawing/2014/main" id="{24B6F7E1-23E2-4ED0-9551-CE8B1541E6C3}"/>
              </a:ext>
            </a:extLst>
          </p:cNvPr>
          <p:cNvSpPr/>
          <p:nvPr/>
        </p:nvSpPr>
        <p:spPr>
          <a:xfrm>
            <a:off x="741037" y="1040241"/>
            <a:ext cx="7871700" cy="2357700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2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37;p40">
            <a:extLst>
              <a:ext uri="{FF2B5EF4-FFF2-40B4-BE49-F238E27FC236}">
                <a16:creationId xmlns:a16="http://schemas.microsoft.com/office/drawing/2014/main" id="{E87765A1-9749-447A-952B-09756546B906}"/>
              </a:ext>
            </a:extLst>
          </p:cNvPr>
          <p:cNvSpPr/>
          <p:nvPr/>
        </p:nvSpPr>
        <p:spPr>
          <a:xfrm>
            <a:off x="2498352" y="2506670"/>
            <a:ext cx="1323000" cy="47430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CardFolderStorage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38;p40">
            <a:extLst>
              <a:ext uri="{FF2B5EF4-FFF2-40B4-BE49-F238E27FC236}">
                <a16:creationId xmlns:a16="http://schemas.microsoft.com/office/drawing/2014/main" id="{E03F4685-E3AD-4C2E-BC52-0E7D04CAB523}"/>
              </a:ext>
            </a:extLst>
          </p:cNvPr>
          <p:cNvSpPr/>
          <p:nvPr/>
        </p:nvSpPr>
        <p:spPr>
          <a:xfrm rot="-5400000">
            <a:off x="1104072" y="2174159"/>
            <a:ext cx="1495800" cy="34680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39;p40">
            <a:extLst>
              <a:ext uri="{FF2B5EF4-FFF2-40B4-BE49-F238E27FC236}">
                <a16:creationId xmlns:a16="http://schemas.microsoft.com/office/drawing/2014/main" id="{CF906A1E-20F3-42DB-AA16-94BD1D87942B}"/>
              </a:ext>
            </a:extLst>
          </p:cNvPr>
          <p:cNvSpPr/>
          <p:nvPr/>
        </p:nvSpPr>
        <p:spPr>
          <a:xfrm rot="-5400000">
            <a:off x="376311" y="2163921"/>
            <a:ext cx="1495800" cy="34680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40;p40">
            <a:extLst>
              <a:ext uri="{FF2B5EF4-FFF2-40B4-BE49-F238E27FC236}">
                <a16:creationId xmlns:a16="http://schemas.microsoft.com/office/drawing/2014/main" id="{200BCAAA-7DB4-43C0-A21E-AD4AA66B6475}"/>
              </a:ext>
            </a:extLst>
          </p:cNvPr>
          <p:cNvSpPr/>
          <p:nvPr/>
        </p:nvSpPr>
        <p:spPr>
          <a:xfrm rot="-5400000">
            <a:off x="1198372" y="2257038"/>
            <a:ext cx="369900" cy="175500"/>
          </a:xfrm>
          <a:prstGeom prst="triangle">
            <a:avLst>
              <a:gd name="adj" fmla="val 50000"/>
            </a:avLst>
          </a:prstGeom>
          <a:solidFill>
            <a:srgbClr val="FDE9D8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41;p40">
            <a:extLst>
              <a:ext uri="{FF2B5EF4-FFF2-40B4-BE49-F238E27FC236}">
                <a16:creationId xmlns:a16="http://schemas.microsoft.com/office/drawing/2014/main" id="{B700105B-AEF9-45D9-A55E-14E6C40E06FF}"/>
              </a:ext>
            </a:extLst>
          </p:cNvPr>
          <p:cNvCxnSpPr>
            <a:stCxn id="34" idx="3"/>
            <a:endCxn id="27" idx="1"/>
          </p:cNvCxnSpPr>
          <p:nvPr/>
        </p:nvCxnSpPr>
        <p:spPr>
          <a:xfrm>
            <a:off x="2277542" y="2736602"/>
            <a:ext cx="220800" cy="7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" name="Google Shape;343;p40">
            <a:extLst>
              <a:ext uri="{FF2B5EF4-FFF2-40B4-BE49-F238E27FC236}">
                <a16:creationId xmlns:a16="http://schemas.microsoft.com/office/drawing/2014/main" id="{952C4789-1FCD-4435-BA65-5CD9F782115F}"/>
              </a:ext>
            </a:extLst>
          </p:cNvPr>
          <p:cNvCxnSpPr/>
          <p:nvPr/>
        </p:nvCxnSpPr>
        <p:spPr>
          <a:xfrm>
            <a:off x="531263" y="2344732"/>
            <a:ext cx="419400" cy="45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BFBFBF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33" name="Google Shape;344;p40">
            <a:extLst>
              <a:ext uri="{FF2B5EF4-FFF2-40B4-BE49-F238E27FC236}">
                <a16:creationId xmlns:a16="http://schemas.microsoft.com/office/drawing/2014/main" id="{C665BEC8-85B0-491E-9CB0-518D04ADB58A}"/>
              </a:ext>
            </a:extLst>
          </p:cNvPr>
          <p:cNvCxnSpPr>
            <a:stCxn id="30" idx="3"/>
          </p:cNvCxnSpPr>
          <p:nvPr/>
        </p:nvCxnSpPr>
        <p:spPr>
          <a:xfrm>
            <a:off x="1471072" y="2344788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4" name="Google Shape;342;p40">
            <a:extLst>
              <a:ext uri="{FF2B5EF4-FFF2-40B4-BE49-F238E27FC236}">
                <a16:creationId xmlns:a16="http://schemas.microsoft.com/office/drawing/2014/main" id="{5C76FD17-06EE-492F-A1F0-383B717DFA34}"/>
              </a:ext>
            </a:extLst>
          </p:cNvPr>
          <p:cNvSpPr/>
          <p:nvPr/>
        </p:nvSpPr>
        <p:spPr>
          <a:xfrm>
            <a:off x="2041494" y="2618022"/>
            <a:ext cx="236048" cy="23716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45;p40">
            <a:extLst>
              <a:ext uri="{FF2B5EF4-FFF2-40B4-BE49-F238E27FC236}">
                <a16:creationId xmlns:a16="http://schemas.microsoft.com/office/drawing/2014/main" id="{F4749EA9-CE59-46C9-AA93-6F0AF2DE666C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4019189" y="2743774"/>
            <a:ext cx="223200" cy="600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6" name="Google Shape;346;p40">
            <a:extLst>
              <a:ext uri="{FF2B5EF4-FFF2-40B4-BE49-F238E27FC236}">
                <a16:creationId xmlns:a16="http://schemas.microsoft.com/office/drawing/2014/main" id="{E98EF657-326C-4DF1-8D64-620F2DA1E122}"/>
              </a:ext>
            </a:extLst>
          </p:cNvPr>
          <p:cNvSpPr/>
          <p:nvPr/>
        </p:nvSpPr>
        <p:spPr>
          <a:xfrm rot="-5400000" flipH="1">
            <a:off x="3746489" y="2656024"/>
            <a:ext cx="369900" cy="175500"/>
          </a:xfrm>
          <a:prstGeom prst="triangle">
            <a:avLst>
              <a:gd name="adj" fmla="val 50000"/>
            </a:avLst>
          </a:prstGeom>
          <a:solidFill>
            <a:srgbClr val="FDE9D8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48;p40">
            <a:extLst>
              <a:ext uri="{FF2B5EF4-FFF2-40B4-BE49-F238E27FC236}">
                <a16:creationId xmlns:a16="http://schemas.microsoft.com/office/drawing/2014/main" id="{D0FAF4A8-12B3-4D7D-9AED-B94B77736DF5}"/>
              </a:ext>
            </a:extLst>
          </p:cNvPr>
          <p:cNvCxnSpPr>
            <a:stCxn id="38" idx="3"/>
            <a:endCxn id="46" idx="1"/>
          </p:cNvCxnSpPr>
          <p:nvPr/>
        </p:nvCxnSpPr>
        <p:spPr>
          <a:xfrm>
            <a:off x="5412237" y="2743820"/>
            <a:ext cx="228600" cy="2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38" name="Google Shape;347;p40">
            <a:extLst>
              <a:ext uri="{FF2B5EF4-FFF2-40B4-BE49-F238E27FC236}">
                <a16:creationId xmlns:a16="http://schemas.microsoft.com/office/drawing/2014/main" id="{9BFF7ECC-1E23-4331-8753-CAB7E33EA8B2}"/>
              </a:ext>
            </a:extLst>
          </p:cNvPr>
          <p:cNvSpPr/>
          <p:nvPr/>
        </p:nvSpPr>
        <p:spPr>
          <a:xfrm>
            <a:off x="4242537" y="2506670"/>
            <a:ext cx="1169700" cy="474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JsonCardFolder Storage</a:t>
            </a:r>
            <a:endParaRPr sz="105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50;p40">
            <a:extLst>
              <a:ext uri="{FF2B5EF4-FFF2-40B4-BE49-F238E27FC236}">
                <a16:creationId xmlns:a16="http://schemas.microsoft.com/office/drawing/2014/main" id="{CD801BAB-15AC-4689-9D60-3443A3BA4914}"/>
              </a:ext>
            </a:extLst>
          </p:cNvPr>
          <p:cNvSpPr/>
          <p:nvPr/>
        </p:nvSpPr>
        <p:spPr>
          <a:xfrm>
            <a:off x="2495115" y="1685404"/>
            <a:ext cx="1323000" cy="47430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351;p40">
            <a:extLst>
              <a:ext uri="{FF2B5EF4-FFF2-40B4-BE49-F238E27FC236}">
                <a16:creationId xmlns:a16="http://schemas.microsoft.com/office/drawing/2014/main" id="{7D14A1E6-5805-4EEC-ACBF-A83DC7942CFD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>
            <a:off x="2274305" y="1915337"/>
            <a:ext cx="220800" cy="7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1" name="Google Shape;352;p40">
            <a:extLst>
              <a:ext uri="{FF2B5EF4-FFF2-40B4-BE49-F238E27FC236}">
                <a16:creationId xmlns:a16="http://schemas.microsoft.com/office/drawing/2014/main" id="{562C0DE4-E6E2-4433-AB8C-3331CD748E12}"/>
              </a:ext>
            </a:extLst>
          </p:cNvPr>
          <p:cNvSpPr/>
          <p:nvPr/>
        </p:nvSpPr>
        <p:spPr>
          <a:xfrm>
            <a:off x="2038257" y="1796757"/>
            <a:ext cx="236048" cy="23716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53;p40">
            <a:extLst>
              <a:ext uri="{FF2B5EF4-FFF2-40B4-BE49-F238E27FC236}">
                <a16:creationId xmlns:a16="http://schemas.microsoft.com/office/drawing/2014/main" id="{5E059B48-BAE4-4102-978B-5272729AA7CA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4015952" y="1922509"/>
            <a:ext cx="223200" cy="600"/>
          </a:xfrm>
          <a:prstGeom prst="bentConnector3">
            <a:avLst>
              <a:gd name="adj1" fmla="val 5003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4" name="Google Shape;354;p40">
            <a:extLst>
              <a:ext uri="{FF2B5EF4-FFF2-40B4-BE49-F238E27FC236}">
                <a16:creationId xmlns:a16="http://schemas.microsoft.com/office/drawing/2014/main" id="{F22F3749-BB7B-4C36-9777-D5E2DC0C44F3}"/>
              </a:ext>
            </a:extLst>
          </p:cNvPr>
          <p:cNvSpPr/>
          <p:nvPr/>
        </p:nvSpPr>
        <p:spPr>
          <a:xfrm rot="-5400000" flipH="1">
            <a:off x="3743252" y="1834759"/>
            <a:ext cx="369900" cy="175500"/>
          </a:xfrm>
          <a:prstGeom prst="triangle">
            <a:avLst>
              <a:gd name="adj" fmla="val 50000"/>
            </a:avLst>
          </a:prstGeom>
          <a:solidFill>
            <a:srgbClr val="FDE9D8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55;p40">
            <a:extLst>
              <a:ext uri="{FF2B5EF4-FFF2-40B4-BE49-F238E27FC236}">
                <a16:creationId xmlns:a16="http://schemas.microsoft.com/office/drawing/2014/main" id="{1F540F2F-8F4D-41F9-BB74-F1FC39A99042}"/>
              </a:ext>
            </a:extLst>
          </p:cNvPr>
          <p:cNvSpPr/>
          <p:nvPr/>
        </p:nvSpPr>
        <p:spPr>
          <a:xfrm>
            <a:off x="4239300" y="1685400"/>
            <a:ext cx="1169700" cy="47430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349;p40">
            <a:extLst>
              <a:ext uri="{FF2B5EF4-FFF2-40B4-BE49-F238E27FC236}">
                <a16:creationId xmlns:a16="http://schemas.microsoft.com/office/drawing/2014/main" id="{CE370223-F7C9-46CD-AA3D-658F3A140117}"/>
              </a:ext>
            </a:extLst>
          </p:cNvPr>
          <p:cNvSpPr/>
          <p:nvPr/>
        </p:nvSpPr>
        <p:spPr>
          <a:xfrm>
            <a:off x="5640972" y="2509364"/>
            <a:ext cx="1200600" cy="474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JsonSerializable</a:t>
            </a:r>
            <a:b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CardFolder</a:t>
            </a:r>
            <a:endParaRPr sz="105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56;p40">
            <a:extLst>
              <a:ext uri="{FF2B5EF4-FFF2-40B4-BE49-F238E27FC236}">
                <a16:creationId xmlns:a16="http://schemas.microsoft.com/office/drawing/2014/main" id="{272B1A6E-786D-40C5-8904-F0EB7A0EA40A}"/>
              </a:ext>
            </a:extLst>
          </p:cNvPr>
          <p:cNvSpPr/>
          <p:nvPr/>
        </p:nvSpPr>
        <p:spPr>
          <a:xfrm>
            <a:off x="6115350" y="1441025"/>
            <a:ext cx="1093500" cy="474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 Hint</a:t>
            </a:r>
            <a:endParaRPr sz="105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57;p40">
            <a:extLst>
              <a:ext uri="{FF2B5EF4-FFF2-40B4-BE49-F238E27FC236}">
                <a16:creationId xmlns:a16="http://schemas.microsoft.com/office/drawing/2014/main" id="{69FD5F04-4ACD-4358-952C-70D253A726E0}"/>
              </a:ext>
            </a:extLst>
          </p:cNvPr>
          <p:cNvSpPr/>
          <p:nvPr/>
        </p:nvSpPr>
        <p:spPr>
          <a:xfrm>
            <a:off x="7236911" y="2508289"/>
            <a:ext cx="1259700" cy="474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JsonAdaptedCard</a:t>
            </a:r>
            <a:endParaRPr sz="103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58;p40">
            <a:extLst>
              <a:ext uri="{FF2B5EF4-FFF2-40B4-BE49-F238E27FC236}">
                <a16:creationId xmlns:a16="http://schemas.microsoft.com/office/drawing/2014/main" id="{03AA56E8-0438-4395-9FC2-D4F86A35F9A8}"/>
              </a:ext>
            </a:extLst>
          </p:cNvPr>
          <p:cNvCxnSpPr>
            <a:stCxn id="51" idx="3"/>
            <a:endCxn id="48" idx="1"/>
          </p:cNvCxnSpPr>
          <p:nvPr/>
        </p:nvCxnSpPr>
        <p:spPr>
          <a:xfrm rot="10800000" flipH="1">
            <a:off x="7077767" y="2745327"/>
            <a:ext cx="159000" cy="1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359;p40">
            <a:extLst>
              <a:ext uri="{FF2B5EF4-FFF2-40B4-BE49-F238E27FC236}">
                <a16:creationId xmlns:a16="http://schemas.microsoft.com/office/drawing/2014/main" id="{4850E7C2-E151-42B6-A1CA-45E9E9D2FC8B}"/>
              </a:ext>
            </a:extLst>
          </p:cNvPr>
          <p:cNvSpPr/>
          <p:nvPr/>
        </p:nvSpPr>
        <p:spPr>
          <a:xfrm>
            <a:off x="6841719" y="2627947"/>
            <a:ext cx="236048" cy="23716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60;p40">
            <a:extLst>
              <a:ext uri="{FF2B5EF4-FFF2-40B4-BE49-F238E27FC236}">
                <a16:creationId xmlns:a16="http://schemas.microsoft.com/office/drawing/2014/main" id="{08416AC9-6FC9-4E4C-82BB-4524ABBBAFFD}"/>
              </a:ext>
            </a:extLst>
          </p:cNvPr>
          <p:cNvSpPr/>
          <p:nvPr/>
        </p:nvSpPr>
        <p:spPr>
          <a:xfrm>
            <a:off x="7358726" y="1441025"/>
            <a:ext cx="1093500" cy="4743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 Option</a:t>
            </a:r>
            <a:endParaRPr sz="105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361;p40">
            <a:extLst>
              <a:ext uri="{FF2B5EF4-FFF2-40B4-BE49-F238E27FC236}">
                <a16:creationId xmlns:a16="http://schemas.microsoft.com/office/drawing/2014/main" id="{2F321FEC-5E23-4659-987F-B91FEA00CD59}"/>
              </a:ext>
            </a:extLst>
          </p:cNvPr>
          <p:cNvCxnSpPr/>
          <p:nvPr/>
        </p:nvCxnSpPr>
        <p:spPr>
          <a:xfrm rot="10800000">
            <a:off x="8215875" y="1913600"/>
            <a:ext cx="4200" cy="59910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57" name="Google Shape;362;p40">
            <a:extLst>
              <a:ext uri="{FF2B5EF4-FFF2-40B4-BE49-F238E27FC236}">
                <a16:creationId xmlns:a16="http://schemas.microsoft.com/office/drawing/2014/main" id="{7FCF78C7-6B0D-4EE8-81AE-46C171118C5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rot="-5400000" flipH="1">
            <a:off x="6967950" y="1609475"/>
            <a:ext cx="593100" cy="12048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E36C09"/>
            </a:solidFill>
            <a:prstDash val="dot"/>
            <a:round/>
            <a:headEnd type="stealth" w="med" len="med"/>
            <a:tailEnd type="none" w="med" len="med"/>
          </a:ln>
        </p:spPr>
      </p:cxnSp>
      <p:sp>
        <p:nvSpPr>
          <p:cNvPr id="59" name="Google Shape;363;p40">
            <a:extLst>
              <a:ext uri="{FF2B5EF4-FFF2-40B4-BE49-F238E27FC236}">
                <a16:creationId xmlns:a16="http://schemas.microsoft.com/office/drawing/2014/main" id="{1108AA3B-71A3-4CBA-99D0-9DB029CDDBF2}"/>
              </a:ext>
            </a:extLst>
          </p:cNvPr>
          <p:cNvSpPr txBox="1"/>
          <p:nvPr/>
        </p:nvSpPr>
        <p:spPr>
          <a:xfrm>
            <a:off x="6405602" y="1973075"/>
            <a:ext cx="236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64;p40">
            <a:extLst>
              <a:ext uri="{FF2B5EF4-FFF2-40B4-BE49-F238E27FC236}">
                <a16:creationId xmlns:a16="http://schemas.microsoft.com/office/drawing/2014/main" id="{3066B838-38D2-4A74-87F5-FDBF74542B0D}"/>
              </a:ext>
            </a:extLst>
          </p:cNvPr>
          <p:cNvSpPr txBox="1"/>
          <p:nvPr/>
        </p:nvSpPr>
        <p:spPr>
          <a:xfrm>
            <a:off x="7947575" y="1960050"/>
            <a:ext cx="2160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65;p40">
            <a:extLst>
              <a:ext uri="{FF2B5EF4-FFF2-40B4-BE49-F238E27FC236}">
                <a16:creationId xmlns:a16="http://schemas.microsoft.com/office/drawing/2014/main" id="{E703AC44-7852-483A-8925-C8D31AE9DDF7}"/>
              </a:ext>
            </a:extLst>
          </p:cNvPr>
          <p:cNvSpPr txBox="1"/>
          <p:nvPr/>
        </p:nvSpPr>
        <p:spPr>
          <a:xfrm>
            <a:off x="2205035" y="2778975"/>
            <a:ext cx="283800" cy="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1..n</a:t>
            </a:r>
            <a:endParaRPr sz="11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66;p40">
            <a:extLst>
              <a:ext uri="{FF2B5EF4-FFF2-40B4-BE49-F238E27FC236}">
                <a16:creationId xmlns:a16="http://schemas.microsoft.com/office/drawing/2014/main" id="{1901E937-C81E-447C-870B-EE4C109F1012}"/>
              </a:ext>
            </a:extLst>
          </p:cNvPr>
          <p:cNvSpPr txBox="1"/>
          <p:nvPr/>
        </p:nvSpPr>
        <p:spPr>
          <a:xfrm>
            <a:off x="2304782" y="1675900"/>
            <a:ext cx="1974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2019-03-31T04:12:42Z</dcterms:modified>
</cp:coreProperties>
</file>