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83" r:id="rId9"/>
    <p:sldId id="284" r:id="rId10"/>
    <p:sldId id="277" r:id="rId11"/>
    <p:sldId id="278" r:id="rId12"/>
    <p:sldId id="279" r:id="rId13"/>
    <p:sldId id="280" r:id="rId14"/>
    <p:sldId id="281" r:id="rId15"/>
    <p:sldId id="282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4CE-767F-438F-B320-0D94D83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9733-EE8A-4921-A410-A537560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3135-747B-44D0-B99B-0CAA2DC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E775-30FE-46A3-9391-C693FA95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148-A7B6-4387-AEA3-A3132DF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3197-7659-4E9F-817C-445E80F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40-2B6C-478A-83DA-889454B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BD7-911E-4377-B9E8-DD7DF06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19D-FE24-4522-A61E-44C22EA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55C-7078-47A6-9C97-B81274EC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8CC-12FF-4D67-915B-B777A4C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41C-FAF6-4A6B-973D-701D54E3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program will be a working login page.</a:t>
            </a:r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overall program at the end will be the full working systems needed for a maker space to function.</a:t>
            </a:r>
          </a:p>
          <a:p>
            <a:r>
              <a:rPr lang="en-US" sz="1800" dirty="0"/>
              <a:t>Inventory management, scheduling and booking, logins, newsletters, 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aimed towards creatives in the STEM fields looking to further their projects who may not be able to afford the things needed to continue working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808-E0A6-4208-8C79-8CCCD642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A51-B29B-41FF-8045-90165F88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Makerspace is a collaborative work space inside schools, libraries, or even separate public/private facility for making, learning, exploring and sharing that uses high tech to no tech tools.</a:t>
            </a:r>
          </a:p>
          <a:p>
            <a:r>
              <a:rPr lang="en-US" dirty="0"/>
              <a:t>Makerspaces provide hands-on, creative ways to encourage students to design, experiment, build and invent as they deeply engage in science, engineering and tinkering.</a:t>
            </a:r>
          </a:p>
          <a:p>
            <a:r>
              <a:rPr lang="en-US" dirty="0"/>
              <a:t>A makerspace is not solely a science lab, woodshop, computer lab or art room, but it may contain elements found in all of these familiar spaces.</a:t>
            </a:r>
          </a:p>
        </p:txBody>
      </p:sp>
    </p:spTree>
    <p:extLst>
      <p:ext uri="{BB962C8B-B14F-4D97-AF65-F5344CB8AC3E}">
        <p14:creationId xmlns:p14="http://schemas.microsoft.com/office/powerpoint/2010/main" val="217259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6470-8551-4E74-8213-F7A28F01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additions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0821-829B-455C-B62B-ECB791F6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spaces and materials</a:t>
            </a:r>
          </a:p>
          <a:p>
            <a:r>
              <a:rPr lang="en-US" dirty="0"/>
              <a:t>Subscriptions so you don’t have to pay each time you walk in</a:t>
            </a:r>
          </a:p>
          <a:p>
            <a:r>
              <a:rPr lang="en-US"/>
              <a:t>View available and </a:t>
            </a:r>
            <a:r>
              <a:rPr lang="en-US" dirty="0"/>
              <a:t>scheduled spaces and materials, can also be used when restocking</a:t>
            </a:r>
          </a:p>
        </p:txBody>
      </p:sp>
    </p:spTree>
    <p:extLst>
      <p:ext uri="{BB962C8B-B14F-4D97-AF65-F5344CB8AC3E}">
        <p14:creationId xmlns:p14="http://schemas.microsoft.com/office/powerpoint/2010/main" val="376118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244</Words>
  <Application>Microsoft Macintosh PowerPoint</Application>
  <PresentationFormat>Widescreen</PresentationFormat>
  <Paragraphs>30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What is Makerspace</vt:lpstr>
      <vt:lpstr>Possible future additions to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Notes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2020-03-01T21:36:33Z</dcterms:modified>
</cp:coreProperties>
</file>