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12" r:id="rId4"/>
  </p:sldMasterIdLst>
  <p:sldIdLst>
    <p:sldId id="257" r:id="rId5"/>
    <p:sldId id="263" r:id="rId6"/>
    <p:sldId id="258" r:id="rId7"/>
    <p:sldId id="261" r:id="rId8"/>
    <p:sldId id="262" r:id="rId9"/>
    <p:sldId id="286" r:id="rId10"/>
    <p:sldId id="287" r:id="rId11"/>
    <p:sldId id="279" r:id="rId12"/>
    <p:sldId id="278" r:id="rId13"/>
    <p:sldId id="277" r:id="rId14"/>
    <p:sldId id="280" r:id="rId15"/>
    <p:sldId id="281" r:id="rId16"/>
    <p:sldId id="282" r:id="rId17"/>
    <p:sldId id="283" r:id="rId18"/>
    <p:sldId id="284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33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33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5/1/2020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5/1/2020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563235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Maker Space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089047"/>
            <a:ext cx="10993546" cy="147501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Kyler Kershaw</a:t>
            </a:r>
          </a:p>
          <a:p>
            <a:r>
              <a:rPr lang="en-US" dirty="0">
                <a:solidFill>
                  <a:schemeClr val="tx1"/>
                </a:solidFill>
              </a:rPr>
              <a:t>Marcus Mitchell</a:t>
            </a:r>
          </a:p>
          <a:p>
            <a:r>
              <a:rPr lang="en-US" dirty="0">
                <a:solidFill>
                  <a:schemeClr val="tx1"/>
                </a:solidFill>
              </a:rPr>
              <a:t>Daniel Bigler</a:t>
            </a:r>
          </a:p>
          <a:p>
            <a:r>
              <a:rPr lang="en-US" dirty="0">
                <a:solidFill>
                  <a:schemeClr val="tx1"/>
                </a:solidFill>
              </a:rPr>
              <a:t>Jessica Prater</a:t>
            </a:r>
          </a:p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608600"/>
            <a:ext cx="12192000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1C9194-59A3-4E1B-B173-A0DDF85B4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Login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97A21-C790-4F5F-8152-4AB7EA6BF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The Login page requires;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Username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Password 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250561-0D68-473C-B9B4-C9EDF0B74D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95"/>
          <a:stretch/>
        </p:blipFill>
        <p:spPr>
          <a:xfrm>
            <a:off x="5076829" y="936141"/>
            <a:ext cx="5862306" cy="496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764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CE692-5682-4E05-B65D-C1EF24F73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Room Bookings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2793F-995D-4A5B-B329-C0DC4D63A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Room Booking currently shows rooms that are currently booked.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025E6A8-A9BA-40D0-A5D9-0D892C5E4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4133" y="936141"/>
            <a:ext cx="3887699" cy="496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136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908D84-C291-4DD2-81A1-34AB1E82D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Inventory Bookings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DEF56-CCA3-4E63-8FE0-28D273637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Room Booking currently shows items that are currently booked.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079E1AA-8D11-46DE-98AF-CBA4FF5E8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1354" y="936141"/>
            <a:ext cx="5973256" cy="496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3437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CF9C22-908F-4072-BE00-71A8D0813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Book a Room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183AA-347A-46B5-AE12-BBB8216FD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r>
              <a:rPr lang="en-US" dirty="0"/>
              <a:t>Room Booking currently displays a message about calling to book a room if there are any available rooms that someone may be interested in.</a:t>
            </a:r>
          </a:p>
        </p:txBody>
      </p:sp>
    </p:spTree>
    <p:extLst>
      <p:ext uri="{BB962C8B-B14F-4D97-AF65-F5344CB8AC3E}">
        <p14:creationId xmlns:p14="http://schemas.microsoft.com/office/powerpoint/2010/main" val="4213849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ADD54A-E835-4A64-9304-9E2430E31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Contact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3E806-1338-4AEE-B971-904E6486B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Contact currently shows contacts of email and phone number to be able to get help or to book a room.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20341F3-9AD5-49F7-AEF9-647E7A7B1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724" y="936141"/>
            <a:ext cx="6494516" cy="496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7776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A32ED-B1C6-4855-A0E1-6CAE411F5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Logout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D7B80-30E5-4B10-A371-814CFE56B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When you logout, it takes you to the login page and displays a message to show that you have logged out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A6C8881-E8CD-4598-947E-AE23DB94F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5270" y="936141"/>
            <a:ext cx="4525425" cy="496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0101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1F5586-A386-49A8-9210-AD34C5A71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D30CA-8875-4848-977D-F95120FBB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048768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92B511-57BA-4B28-BB7A-1BD383EF1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Who we 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4DA14-0A85-4FBB-8448-BEDC9341E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en-US" dirty="0"/>
              <a:t>Kyler</a:t>
            </a:r>
          </a:p>
          <a:p>
            <a:endParaRPr lang="en-US" dirty="0"/>
          </a:p>
          <a:p>
            <a:r>
              <a:rPr lang="en-US" dirty="0"/>
              <a:t>Marcus</a:t>
            </a:r>
          </a:p>
          <a:p>
            <a:endParaRPr lang="en-US" dirty="0"/>
          </a:p>
          <a:p>
            <a:r>
              <a:rPr lang="en-US" dirty="0"/>
              <a:t>Daniel</a:t>
            </a:r>
          </a:p>
          <a:p>
            <a:endParaRPr lang="en-US" dirty="0"/>
          </a:p>
          <a:p>
            <a:r>
              <a:rPr lang="en-US" dirty="0"/>
              <a:t>Jessica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867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CE667E-A278-464E-AB38-E27346EE5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What does the program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36FE7-FEB0-4AB3-A041-D53C73B23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r>
              <a:rPr lang="en-US"/>
              <a:t>Inventory management </a:t>
            </a:r>
          </a:p>
          <a:p>
            <a:endParaRPr lang="en-US"/>
          </a:p>
          <a:p>
            <a:r>
              <a:rPr lang="en-US"/>
              <a:t>Scheduling and booking</a:t>
            </a:r>
          </a:p>
          <a:p>
            <a:endParaRPr lang="en-US"/>
          </a:p>
          <a:p>
            <a:r>
              <a:rPr lang="en-US"/>
              <a:t>Logins</a:t>
            </a:r>
          </a:p>
          <a:p>
            <a:endParaRPr lang="en-US"/>
          </a:p>
          <a:p>
            <a:r>
              <a:rPr lang="en-US"/>
              <a:t>Newsletters</a:t>
            </a:r>
          </a:p>
          <a:p>
            <a:endParaRPr lang="en-US"/>
          </a:p>
          <a:p>
            <a:r>
              <a:rPr lang="en-US"/>
              <a:t>Admin access.</a:t>
            </a:r>
          </a:p>
        </p:txBody>
      </p:sp>
    </p:spTree>
    <p:extLst>
      <p:ext uri="{BB962C8B-B14F-4D97-AF65-F5344CB8AC3E}">
        <p14:creationId xmlns:p14="http://schemas.microsoft.com/office/powerpoint/2010/main" val="2856344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593CE1-1AA8-49E0-B90A-ADF7EB45C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Front End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BAEE6-82F2-456D-817B-CE33C8064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r>
              <a:rPr lang="en-US" dirty="0"/>
              <a:t>Responsible for designing a making the website look presentable </a:t>
            </a:r>
            <a:br>
              <a:rPr lang="en-US" dirty="0"/>
            </a:br>
            <a:endParaRPr lang="en-US" dirty="0"/>
          </a:p>
          <a:p>
            <a:r>
              <a:rPr lang="en-US" dirty="0"/>
              <a:t>Having login forms and making it available for customers to sign up and make accounts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535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74B689-0E5C-4CCE-B960-E296E132C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What we’re using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4A9AF-0E15-4434-B693-2B255CDD5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r>
              <a:rPr lang="en-US" dirty="0"/>
              <a:t>Python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Flask</a:t>
            </a:r>
            <a:br>
              <a:rPr lang="en-US" dirty="0"/>
            </a:br>
            <a:endParaRPr lang="en-US" dirty="0"/>
          </a:p>
          <a:p>
            <a:r>
              <a:rPr lang="en-US" dirty="0"/>
              <a:t>SQLite</a:t>
            </a:r>
            <a:br>
              <a:rPr lang="en-US" dirty="0"/>
            </a:br>
            <a:endParaRPr lang="en-US" dirty="0"/>
          </a:p>
          <a:p>
            <a:r>
              <a:rPr lang="en-US" dirty="0"/>
              <a:t>Bootstrap/ 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579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706E88-A945-4BEA-BD0D-6CD36BCFE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About Maker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CD190-7266-4103-A6CE-951F3930E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This page displays a small bit about what a maker space is.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8FE7CB6-2BC5-469B-8A72-010CAA6C0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3135" y="936141"/>
            <a:ext cx="5629695" cy="496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6312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1A3EBA-E707-47D3-8822-968FBF30F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27D3C-9A58-4E00-ACC0-4621DC9E5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The home page is a DEV testing link page that only admins can see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3B90A0F-6FB7-4637-9BFA-C649D365D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1382" y="570171"/>
            <a:ext cx="3228473" cy="609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14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FF2473-56DB-49F9-A14D-25194E5EE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Welcome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903CF-D8DD-4ECA-8F77-519C44FB7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The welcome page displays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Login option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Create account option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4A38473-9CB7-457B-87E8-8BEDC40AA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231" y="1908823"/>
            <a:ext cx="6831503" cy="302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0194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BF2D44-2F8D-41B4-A3FF-9DE7521FA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Create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8D7AC-E43B-457A-89ED-0A1DE9BF9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r>
              <a:rPr lang="en-US" dirty="0"/>
              <a:t>Creating an account is a quick and simple process. All that is required are:</a:t>
            </a:r>
          </a:p>
          <a:p>
            <a:pPr lvl="1"/>
            <a:r>
              <a:rPr lang="en-US" dirty="0"/>
              <a:t>Email</a:t>
            </a:r>
          </a:p>
          <a:p>
            <a:pPr lvl="1"/>
            <a:r>
              <a:rPr lang="en-US" dirty="0"/>
              <a:t>Username</a:t>
            </a:r>
          </a:p>
          <a:p>
            <a:pPr lvl="1"/>
            <a:r>
              <a:rPr lang="en-US" dirty="0"/>
              <a:t>Password (as well as password verification)</a:t>
            </a:r>
          </a:p>
          <a:p>
            <a:pPr lvl="1"/>
            <a:r>
              <a:rPr lang="en-US" dirty="0"/>
              <a:t>Phone Number</a:t>
            </a:r>
          </a:p>
        </p:txBody>
      </p:sp>
    </p:spTree>
    <p:extLst>
      <p:ext uri="{BB962C8B-B14F-4D97-AF65-F5344CB8AC3E}">
        <p14:creationId xmlns:p14="http://schemas.microsoft.com/office/powerpoint/2010/main" val="71667997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</Words>
  <Application>Microsoft Office PowerPoint</Application>
  <PresentationFormat>Widescreen</PresentationFormat>
  <Paragraphs>65</Paragraphs>
  <Slides>16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Franklin Gothic Book</vt:lpstr>
      <vt:lpstr>Franklin Gothic Demi</vt:lpstr>
      <vt:lpstr>Wingdings 2</vt:lpstr>
      <vt:lpstr>DividendVTI</vt:lpstr>
      <vt:lpstr>Maker Space</vt:lpstr>
      <vt:lpstr>Who we are</vt:lpstr>
      <vt:lpstr>What does the program do?</vt:lpstr>
      <vt:lpstr>Front End </vt:lpstr>
      <vt:lpstr>What we’re using</vt:lpstr>
      <vt:lpstr>About Maker Space</vt:lpstr>
      <vt:lpstr>Home</vt:lpstr>
      <vt:lpstr>Welcome</vt:lpstr>
      <vt:lpstr>Create Account</vt:lpstr>
      <vt:lpstr>Login</vt:lpstr>
      <vt:lpstr>Room Bookings</vt:lpstr>
      <vt:lpstr>Inventory Bookings</vt:lpstr>
      <vt:lpstr>Book a Room</vt:lpstr>
      <vt:lpstr>Contact</vt:lpstr>
      <vt:lpstr>Logout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2020-05-02T03:13:40Z</dcterms:created>
  <dcterms:modified xsi:type="dcterms:W3CDTF">2020-05-02T03:15:08Z</dcterms:modified>
</cp:coreProperties>
</file>