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61" r:id="rId8"/>
    <p:sldId id="287" r:id="rId9"/>
    <p:sldId id="288" r:id="rId10"/>
    <p:sldId id="289" r:id="rId11"/>
    <p:sldId id="286" r:id="rId12"/>
    <p:sldId id="279" r:id="rId13"/>
    <p:sldId id="278" r:id="rId14"/>
    <p:sldId id="277" r:id="rId15"/>
    <p:sldId id="280" r:id="rId16"/>
    <p:sldId id="281" r:id="rId17"/>
    <p:sldId id="283" r:id="rId18"/>
    <p:sldId id="28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6323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89047"/>
            <a:ext cx="10993546" cy="14750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r>
              <a:rPr lang="en-US" dirty="0">
                <a:solidFill>
                  <a:schemeClr val="tx1"/>
                </a:solidFill>
              </a:rPr>
              <a:t>Jessica Prater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8600"/>
            <a:ext cx="1219200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2D44-2F8D-41B4-A3FF-9DE7521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AC-E43B-457A-89ED-0A1DE9B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an account is a quick and simple process. All that is required are: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Email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(as well as password verification)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Phone Number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3D18B-B01A-4EB7-ABE6-32AC16D4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82" y="936141"/>
            <a:ext cx="598080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C9194-59A3-4E1B-B173-A0DDF85B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A21-C790-4F5F-8152-4AB7EA6B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Login page requires;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B1654-7D97-485A-893B-F4A45CF5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38" y="936141"/>
            <a:ext cx="661048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CE692-5682-4E05-B65D-C1EF24F7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 Room Bookings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793F-995D-4A5B-B329-C0DC4D63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rooms that are currently booked.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0254792-1135-4811-99CE-15277D11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156465"/>
            <a:ext cx="6831503" cy="25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8D84-C291-4DD2-81A1-34AB1E82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Inventory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EF56-CCA3-4E63-8FE0-28D27363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Inventory Booking currently shows items that are currently booked.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3D77C6-A61F-47E6-B216-C76388F9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250399"/>
            <a:ext cx="6831503" cy="23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DD54A-E835-4A64-9304-9E2430E3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E806-1338-4AEE-B971-904E6486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Contact currently shows contacts of email and phone number to be able to get help or to book a room.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ECA74E-36F2-4BE3-A3DF-55936B07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597814"/>
            <a:ext cx="6831503" cy="3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A32ED-B1C6-4855-A0E1-6CAE411F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7B80-30E5-4B10-A371-814CFE56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When you logout, it takes you to the login page and displays a message to show that you have logged out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7233C-53E2-47A2-8C22-65AD8FB3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09" y="936141"/>
            <a:ext cx="574854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B511-57BA-4B28-BB7A-1BD383EF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A14-0A85-4FBB-8448-BEDC9341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Kyler</a:t>
            </a:r>
          </a:p>
          <a:p>
            <a:endParaRPr lang="en-US" dirty="0"/>
          </a:p>
          <a:p>
            <a:r>
              <a:rPr lang="en-US" dirty="0"/>
              <a:t>Marcus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Jessica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667E-A278-464E-AB38-E27346EE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What does the application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6FE7-FEB0-4AB3-A041-D53C73B2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Monitor currently scheduled bookings</a:t>
            </a:r>
          </a:p>
          <a:p>
            <a:endParaRPr lang="en-US" dirty="0"/>
          </a:p>
          <a:p>
            <a:r>
              <a:rPr lang="en-US" dirty="0"/>
              <a:t>Login/Create new user accounts</a:t>
            </a:r>
          </a:p>
          <a:p>
            <a:endParaRPr lang="en-US" dirty="0"/>
          </a:p>
          <a:p>
            <a:r>
              <a:rPr lang="en-US" dirty="0"/>
              <a:t>Monitor updates on site progress</a:t>
            </a:r>
          </a:p>
          <a:p>
            <a:endParaRPr lang="en-US" dirty="0"/>
          </a:p>
          <a:p>
            <a:r>
              <a:rPr lang="en-US" dirty="0"/>
              <a:t>Admin access.</a:t>
            </a:r>
          </a:p>
        </p:txBody>
      </p:sp>
    </p:spTree>
    <p:extLst>
      <p:ext uri="{BB962C8B-B14F-4D97-AF65-F5344CB8AC3E}">
        <p14:creationId xmlns:p14="http://schemas.microsoft.com/office/powerpoint/2010/main" val="28563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93CE1-1AA8-49E0-B90A-ADF7EB45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AEE6-82F2-456D-817B-CE33C806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Responsible for designing and formatting.</a:t>
            </a:r>
          </a:p>
          <a:p>
            <a:endParaRPr lang="en-US" dirty="0"/>
          </a:p>
          <a:p>
            <a:r>
              <a:rPr lang="en-US" dirty="0"/>
              <a:t>Putting info as far as explaining what is a </a:t>
            </a:r>
            <a:r>
              <a:rPr lang="en-US"/>
              <a:t>makerspace and </a:t>
            </a:r>
            <a:r>
              <a:rPr lang="en-US" dirty="0"/>
              <a:t>how can a person maker their own.</a:t>
            </a:r>
          </a:p>
        </p:txBody>
      </p:sp>
    </p:spTree>
    <p:extLst>
      <p:ext uri="{BB962C8B-B14F-4D97-AF65-F5344CB8AC3E}">
        <p14:creationId xmlns:p14="http://schemas.microsoft.com/office/powerpoint/2010/main" val="18505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0FAB-55D4-4A03-853A-5C8C38D1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E39BD9-12B5-45E3-AA07-5D8305E8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A59051-F7E0-4EE6-9584-689D02EA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780733"/>
            <a:ext cx="6831503" cy="32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9938-456A-4321-A566-957F7EE9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Diagram Zero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6965B1-46E9-450E-84F7-F8126FB1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3073315-7AEC-4EC5-83EF-5A4282C2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17" y="936141"/>
            <a:ext cx="540033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88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1E0B6-D9B4-4DA1-9DE1-792F62A6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B038FE-8405-453E-8EAA-0F588E18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624CF7C-D339-472B-924F-7B615078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27" y="936141"/>
            <a:ext cx="628871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9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6E88-A945-4BEA-BD0D-6CD36BC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Maker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190-7266-4103-A6CE-951F3930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page displays a small bit about what a maker space is.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70BCAF-DFD5-4C7A-8011-70B3D7D3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931346"/>
            <a:ext cx="7896177" cy="31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F2473-56DB-49F9-A14D-25194E5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03CF-D8DD-4ECA-8F77-519C44F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welcome page displays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Login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Create account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Site/Project update logs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1D397-9FFB-45DD-A020-B36FF960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34" y="936141"/>
            <a:ext cx="589709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Franklin Gothic Demi</vt:lpstr>
      <vt:lpstr>Wingdings 2</vt:lpstr>
      <vt:lpstr>DividendVTI</vt:lpstr>
      <vt:lpstr>Maker Space</vt:lpstr>
      <vt:lpstr>Who we are</vt:lpstr>
      <vt:lpstr>What does the application do?</vt:lpstr>
      <vt:lpstr>Front End </vt:lpstr>
      <vt:lpstr>Context diagram</vt:lpstr>
      <vt:lpstr>Diagram Zero</vt:lpstr>
      <vt:lpstr>Login Diagram</vt:lpstr>
      <vt:lpstr>About Maker Space</vt:lpstr>
      <vt:lpstr>Welcome</vt:lpstr>
      <vt:lpstr>Create Account</vt:lpstr>
      <vt:lpstr>Login</vt:lpstr>
      <vt:lpstr>View Room Bookings</vt:lpstr>
      <vt:lpstr>Inventory Bookings</vt:lpstr>
      <vt:lpstr>Contact</vt:lpstr>
      <vt:lpstr>Logout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2020-05-09T14:26:58Z</dcterms:created>
  <dcterms:modified xsi:type="dcterms:W3CDTF">2020-05-11T16:41:32Z</dcterms:modified>
</cp:coreProperties>
</file>