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67" r:id="rId9"/>
    <p:sldId id="268" r:id="rId10"/>
    <p:sldId id="269" r:id="rId11"/>
    <p:sldId id="27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B67F-03FB-45AA-80A0-30063B66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418E-DA32-4004-B345-FFE589AC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014B-40F2-4DF8-AED7-FF5BDB31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7257-5C4B-435B-B8A2-70E8CC1D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BFC-F899-4288-A961-103D444C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B6B-BD10-46AF-9C74-D9F87AD9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119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User Manuel</vt:lpstr>
      <vt:lpstr>Data dictionary</vt:lpstr>
      <vt:lpstr>Source code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2020-02-25T04:04:07Z</dcterms:modified>
</cp:coreProperties>
</file>