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61" r:id="rId8"/>
    <p:sldId id="286" r:id="rId9"/>
    <p:sldId id="279" r:id="rId10"/>
    <p:sldId id="278" r:id="rId11"/>
    <p:sldId id="277" r:id="rId12"/>
    <p:sldId id="280" r:id="rId13"/>
    <p:sldId id="281" r:id="rId14"/>
    <p:sldId id="283" r:id="rId15"/>
    <p:sldId id="28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3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6323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89047"/>
            <a:ext cx="10993546" cy="14750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r>
              <a:rPr lang="en-US" dirty="0">
                <a:solidFill>
                  <a:schemeClr val="tx1"/>
                </a:solidFill>
              </a:rPr>
              <a:t>Jessica Prater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8600"/>
            <a:ext cx="12192000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8D84-C291-4DD2-81A1-34AB1E82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Inventory Bookings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EF56-CCA3-4E63-8FE0-28D27363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items that are currently booked.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3D77C6-A61F-47E6-B216-C76388F9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50399"/>
            <a:ext cx="6831503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D54A-E835-4A64-9304-9E2430E3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E806-1338-4AEE-B971-904E6486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currently shows contacts of email and phone number to be able to get help or to book a room.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ECA74E-36F2-4BE3-A3DF-55936B07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97814"/>
            <a:ext cx="6831503" cy="3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32ED-B1C6-4855-A0E1-6CAE411F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7B80-30E5-4B10-A371-814CFE56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 you logout, it takes you to the login page and displays a message to show that you have logged out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7233C-53E2-47A2-8C22-65AD8FB3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9" y="936141"/>
            <a:ext cx="574854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2B511-57BA-4B28-BB7A-1BD383EF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DA14-0A85-4FBB-8448-BEDC934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Kyler</a:t>
            </a:r>
          </a:p>
          <a:p>
            <a:endParaRPr lang="en-US" dirty="0"/>
          </a:p>
          <a:p>
            <a:r>
              <a:rPr lang="en-US" dirty="0"/>
              <a:t>Marcus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  <a:p>
            <a:r>
              <a:rPr lang="en-US" dirty="0"/>
              <a:t>Jessica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667E-A278-464E-AB38-E27346EE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does the application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6FE7-FEB0-4AB3-A041-D53C73B2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Monitor currently scheduled bookings</a:t>
            </a:r>
          </a:p>
          <a:p>
            <a:endParaRPr lang="en-US" dirty="0"/>
          </a:p>
          <a:p>
            <a:r>
              <a:rPr lang="en-US" dirty="0"/>
              <a:t>Login/Create new user accounts</a:t>
            </a:r>
          </a:p>
          <a:p>
            <a:endParaRPr lang="en-US" dirty="0"/>
          </a:p>
          <a:p>
            <a:r>
              <a:rPr lang="en-US" dirty="0"/>
              <a:t>Monitor updates on site progress</a:t>
            </a:r>
          </a:p>
          <a:p>
            <a:endParaRPr lang="en-US" dirty="0"/>
          </a:p>
          <a:p>
            <a:r>
              <a:rPr lang="en-US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285634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93CE1-1AA8-49E0-B90A-ADF7EB4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AEE6-82F2-456D-817B-CE33C80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E88-A945-4BEA-BD0D-6CD36BC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Maker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190-7266-4103-A6CE-951F3930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page displays a small bit about what a maker space is.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70BCAF-DFD5-4C7A-8011-70B3D7D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931346"/>
            <a:ext cx="7896177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F2473-56DB-49F9-A14D-25194E5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03CF-D8DD-4ECA-8F77-519C44F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welcome page displays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Login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Create account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Site/Project update logs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1D397-9FFB-45DD-A020-B36FF960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34" y="936141"/>
            <a:ext cx="589709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2D44-2F8D-41B4-A3FF-9DE7521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AC-E43B-457A-89ED-0A1DE9B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an account is a quick and simple process. All that is required are: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Email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(as well as password verification)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Phone Number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13D18B-B01A-4EB7-ABE6-32AC16D4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82" y="936141"/>
            <a:ext cx="598080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79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C9194-59A3-4E1B-B173-A0DDF85B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A21-C790-4F5F-8152-4AB7EA6B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Login page requires;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Username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Password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B1654-7D97-485A-893B-F4A45CF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38" y="936141"/>
            <a:ext cx="6610489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E692-5682-4E05-B65D-C1EF24F7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 Room Bookings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93F-995D-4A5B-B329-C0DC4D6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Room Booking currently shows rooms that are currently booked.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E823C4-A979-473A-9990-4E9355FF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41859"/>
            <a:ext cx="6831503" cy="23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Maker Space</vt:lpstr>
      <vt:lpstr>Who we are</vt:lpstr>
      <vt:lpstr>What does the application do?</vt:lpstr>
      <vt:lpstr>Front End </vt:lpstr>
      <vt:lpstr>About Maker Space</vt:lpstr>
      <vt:lpstr>Welcome</vt:lpstr>
      <vt:lpstr>Create Account</vt:lpstr>
      <vt:lpstr>Login</vt:lpstr>
      <vt:lpstr>View Room Bookings</vt:lpstr>
      <vt:lpstr>Inventory Bookings</vt:lpstr>
      <vt:lpstr>Contact</vt:lpstr>
      <vt:lpstr>Logout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2020-05-08T13:24:02Z</dcterms:created>
  <dcterms:modified xsi:type="dcterms:W3CDTF">2020-05-08T13:24:37Z</dcterms:modified>
</cp:coreProperties>
</file>