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62" r:id="rId9"/>
    <p:sldId id="286" r:id="rId10"/>
    <p:sldId id="287" r:id="rId11"/>
    <p:sldId id="279" r:id="rId12"/>
    <p:sldId id="278" r:id="rId13"/>
    <p:sldId id="277" r:id="rId14"/>
    <p:sldId id="280" r:id="rId15"/>
    <p:sldId id="281" r:id="rId16"/>
    <p:sldId id="282" r:id="rId17"/>
    <p:sldId id="283" r:id="rId18"/>
    <p:sldId id="28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28" d="100"/>
          <a:sy n="28" d="100"/>
        </p:scale>
        <p:origin x="43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Login page requires;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B1654-7D97-485A-893B-F4A45CF5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38" y="936141"/>
            <a:ext cx="661048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rooms that are currently booked.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A3FB7-EB53-473E-B1DA-1AB00934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72" y="936141"/>
            <a:ext cx="388942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items that are currently booked.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79E1AA-8D11-46DE-98AF-CBA4FF5E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54" y="936141"/>
            <a:ext cx="597325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F9C22-908F-4072-BE00-71A8D08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Book a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83AA-347A-46B5-AE12-BBB8216F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Room Booking currently displays a message about calling to book a room if there are any available rooms that someone may be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421384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currently shows contacts of email and phone number to be able to get help or to book a room.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ECA74E-36F2-4BE3-A3DF-55936B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97814"/>
            <a:ext cx="6831503" cy="3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you logout, it takes you to the login page and displays a message to show that you have logged out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7233C-53E2-47A2-8C22-65AD8FB3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9" y="936141"/>
            <a:ext cx="574854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/>
              <a:t>Inventory management </a:t>
            </a:r>
          </a:p>
          <a:p>
            <a:endParaRPr lang="en-US"/>
          </a:p>
          <a:p>
            <a:r>
              <a:rPr lang="en-US"/>
              <a:t>Scheduling and booking</a:t>
            </a:r>
          </a:p>
          <a:p>
            <a:endParaRPr lang="en-US"/>
          </a:p>
          <a:p>
            <a:r>
              <a:rPr lang="en-US"/>
              <a:t>Logins</a:t>
            </a:r>
          </a:p>
          <a:p>
            <a:endParaRPr lang="en-US"/>
          </a:p>
          <a:p>
            <a:r>
              <a:rPr lang="en-US"/>
              <a:t>Newsletters</a:t>
            </a:r>
          </a:p>
          <a:p>
            <a:endParaRPr lang="en-US"/>
          </a:p>
          <a:p>
            <a:r>
              <a:rPr lang="en-US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B689-0E5C-4CCE-B960-E296E132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we’re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A9AF-0E15-4434-B693-2B255CDD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Bootstrap/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7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E88-A945-4BEA-BD0D-6CD36BC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Maker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190-7266-4103-A6CE-951F3930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page displays a small bit about what a maker space is.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70BCAF-DFD5-4C7A-8011-70B3D7D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931346"/>
            <a:ext cx="7896177" cy="3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A3EBA-E707-47D3-8822-968FBF30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7D3C-9A58-4E00-ACC0-4621DC9E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home page is a DEV testing link page that only admins can see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B90A0F-6FB7-4637-9BFA-C649D365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82" y="570171"/>
            <a:ext cx="3228473" cy="60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welcome page displays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Login option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Create account option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1E1E95-B1A4-4408-9B05-DA104E06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59" y="936141"/>
            <a:ext cx="541504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an account is a quick and simple process. All that is required are: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Email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(as well as password verification)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Phone Number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3D18B-B01A-4EB7-ABE6-32AC16D4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82" y="936141"/>
            <a:ext cx="598080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65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program do?</vt:lpstr>
      <vt:lpstr>Front End </vt:lpstr>
      <vt:lpstr>What we’re using</vt:lpstr>
      <vt:lpstr>About Maker Space</vt:lpstr>
      <vt:lpstr>Home</vt:lpstr>
      <vt:lpstr>Welcome</vt:lpstr>
      <vt:lpstr>Create Account</vt:lpstr>
      <vt:lpstr>Login</vt:lpstr>
      <vt:lpstr>Room Bookings</vt:lpstr>
      <vt:lpstr>Inventory Bookings</vt:lpstr>
      <vt:lpstr>Book a Room</vt:lpstr>
      <vt:lpstr>Contact</vt:lpstr>
      <vt:lpstr>Logout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2020-05-03T19:08:31Z</dcterms:created>
  <dcterms:modified xsi:type="dcterms:W3CDTF">2020-05-03T19:08:33Z</dcterms:modified>
</cp:coreProperties>
</file>