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Title Lorem Ipsum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53615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{D13F3160-C235-4EA0-A8CB-8EABA06D2244}tf78438558</Template>
  <TotalTime>0</TotalTime>
  <Words>39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Garamond</vt:lpstr>
      <vt:lpstr>SavonVTI</vt:lpstr>
      <vt:lpstr>Title Lorem Ipsum</vt:lpstr>
      <vt:lpstr>Title Lorem Ipsum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2020-02-17T17:22:08Z</dcterms:created>
  <dcterms:modified xsi:type="dcterms:W3CDTF">2020-02-21T13:31:25Z</dcterms:modified>
</cp:coreProperties>
</file>