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87" r:id="rId9"/>
    <p:sldId id="288" r:id="rId10"/>
    <p:sldId id="289" r:id="rId11"/>
    <p:sldId id="286" r:id="rId12"/>
    <p:sldId id="279" r:id="rId13"/>
    <p:sldId id="278" r:id="rId14"/>
    <p:sldId id="277" r:id="rId15"/>
    <p:sldId id="280" r:id="rId16"/>
    <p:sldId id="281" r:id="rId17"/>
    <p:sldId id="283" r:id="rId18"/>
    <p:sldId id="28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an account is a quick and simple process. All that is required are: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Email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(as well as password verification)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Phone Number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3D18B-B01A-4EB7-ABE6-32AC16D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82" y="936141"/>
            <a:ext cx="598080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B1654-7D97-485A-893B-F4A45CF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38" y="936141"/>
            <a:ext cx="66104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 Room Bookings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254792-1135-4811-99CE-15277D11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156465"/>
            <a:ext cx="6831503" cy="25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Inventory Booking currently shows items that are currently booked.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D77C6-A61F-47E6-B216-C76388F9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250399"/>
            <a:ext cx="6831503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CA74E-36F2-4BE3-A3DF-55936B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97814"/>
            <a:ext cx="6831503" cy="3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7233C-53E2-47A2-8C22-65AD8FB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9" y="936141"/>
            <a:ext cx="574854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What does the application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Monitor currently scheduled bookings</a:t>
            </a:r>
          </a:p>
          <a:p>
            <a:endParaRPr lang="en-US" dirty="0"/>
          </a:p>
          <a:p>
            <a:r>
              <a:rPr lang="en-US" dirty="0"/>
              <a:t>Login/Create new user accounts</a:t>
            </a:r>
          </a:p>
          <a:p>
            <a:endParaRPr lang="en-US" dirty="0"/>
          </a:p>
          <a:p>
            <a:r>
              <a:rPr lang="en-US" dirty="0"/>
              <a:t>Monitor updates on site progress</a:t>
            </a:r>
          </a:p>
          <a:p>
            <a:endParaRPr lang="en-US" dirty="0"/>
          </a:p>
          <a:p>
            <a:r>
              <a:rPr lang="en-US" dirty="0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0FAB-55D4-4A03-853A-5C8C38D1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E39BD9-12B5-45E3-AA07-5D8305E8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59051-F7E0-4EE6-9584-689D02EA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780733"/>
            <a:ext cx="6831503" cy="32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9938-456A-4321-A566-957F7EE9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Diagram Zero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6965B1-46E9-450E-84F7-F8126FB1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3073315-7AEC-4EC5-83EF-5A4282C2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17" y="936141"/>
            <a:ext cx="540033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8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1E0B6-D9B4-4DA1-9DE1-792F62A6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B038FE-8405-453E-8EAA-0F588E18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624CF7C-D339-472B-924F-7B615078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27" y="936141"/>
            <a:ext cx="628871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70BCAF-DFD5-4C7A-8011-70B3D7D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931346"/>
            <a:ext cx="7896177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 account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Site/Project update logs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1D397-9FFB-45DD-A020-B36FF960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34" y="936141"/>
            <a:ext cx="589709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application do?</vt:lpstr>
      <vt:lpstr>Front End </vt:lpstr>
      <vt:lpstr>Context diagram</vt:lpstr>
      <vt:lpstr>Diagram Zero</vt:lpstr>
      <vt:lpstr>Login Diagram</vt:lpstr>
      <vt:lpstr>About Maker Space</vt:lpstr>
      <vt:lpstr>Welcome</vt:lpstr>
      <vt:lpstr>Create Account</vt:lpstr>
      <vt:lpstr>Login</vt:lpstr>
      <vt:lpstr>View Room Bookings</vt:lpstr>
      <vt:lpstr>Inventory Bookings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2020-05-09T14:26:58Z</dcterms:created>
  <dcterms:modified xsi:type="dcterms:W3CDTF">2020-05-09T14:36:44Z</dcterms:modified>
</cp:coreProperties>
</file>