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86" r:id="rId9"/>
    <p:sldId id="279" r:id="rId10"/>
    <p:sldId id="278" r:id="rId11"/>
    <p:sldId id="277" r:id="rId12"/>
    <p:sldId id="280" r:id="rId13"/>
    <p:sldId id="281" r:id="rId14"/>
    <p:sldId id="283" r:id="rId15"/>
    <p:sldId id="28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items that are currently booked.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79E1AA-8D11-46DE-98AF-CBA4FF5E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54" y="936141"/>
            <a:ext cx="597325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does the application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Monitor currently scheduled bookings</a:t>
            </a:r>
          </a:p>
          <a:p>
            <a:endParaRPr lang="en-US" dirty="0"/>
          </a:p>
          <a:p>
            <a:r>
              <a:rPr lang="en-US" dirty="0"/>
              <a:t>Login/Create new user accounts</a:t>
            </a:r>
          </a:p>
          <a:p>
            <a:endParaRPr lang="en-US" dirty="0"/>
          </a:p>
          <a:p>
            <a:r>
              <a:rPr lang="en-US" dirty="0"/>
              <a:t>Monitor updates on site progress</a:t>
            </a:r>
          </a:p>
          <a:p>
            <a:endParaRPr lang="en-US" dirty="0"/>
          </a:p>
          <a:p>
            <a:r>
              <a:rPr lang="en-US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 account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Site/Project update logs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1E1E95-B1A4-4408-9B05-DA104E06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59" y="936141"/>
            <a:ext cx="541504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 Room Bookings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C9687-84A0-4D85-A8E8-3674E347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57" y="936141"/>
            <a:ext cx="410425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application do?</vt:lpstr>
      <vt:lpstr>Front End </vt:lpstr>
      <vt:lpstr>About Maker Space</vt:lpstr>
      <vt:lpstr>Welcome</vt:lpstr>
      <vt:lpstr>Create Account</vt:lpstr>
      <vt:lpstr>Login</vt:lpstr>
      <vt:lpstr>View Room Bookings</vt:lpstr>
      <vt:lpstr>Inventory Bookings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2020-05-03T19:08:31Z</dcterms:created>
  <dcterms:modified xsi:type="dcterms:W3CDTF">2020-05-08T13:18:32Z</dcterms:modified>
</cp:coreProperties>
</file>