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75" r:id="rId8"/>
    <p:sldId id="283" r:id="rId9"/>
    <p:sldId id="284" r:id="rId10"/>
    <p:sldId id="277" r:id="rId11"/>
    <p:sldId id="278" r:id="rId12"/>
    <p:sldId id="279" r:id="rId13"/>
    <p:sldId id="280" r:id="rId14"/>
    <p:sldId id="281" r:id="rId15"/>
    <p:sldId id="282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E49B5-F1C4-473E-9FDF-844402CD0C6A}" v="481" dt="2020-03-02T05:05:18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80249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Maker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11155"/>
            <a:ext cx="4775075" cy="1002887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Kyler Kershaw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Daniel Bigler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Marcus Mitchell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Jessica Prater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54CE-767F-438F-B320-0D94D836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9733-EE8A-4921-A410-A5375608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Responsible for designing a making the website look presentable </a:t>
            </a:r>
            <a:endParaRPr lang="en-US"/>
          </a:p>
          <a:p>
            <a:r>
              <a:rPr lang="en-US" dirty="0"/>
              <a:t>Having login forms and making it available for customers to sign up and make accounts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3135-747B-44D0-B99B-0CAA2DC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E775-30FE-46A3-9391-C693FA95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3148-A7B6-4387-AEA3-A3132DFA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3197-7659-4E9F-817C-445E80F5A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3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C940-2B6C-478A-83DA-889454B3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BD7-911E-4377-B9E8-DD7DF0683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19D-FE24-4522-A61E-44C22EA9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655C-7078-47A6-9C97-B81274EC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3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C8CC-12FF-4D67-915B-B777A4C1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241C-FAF6-4A6B-973D-701D54E3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CB83-0B8B-4DCA-82DD-A6F9363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03ED-BF0A-47AE-8B96-DE364F08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5586-A386-49A8-9210-AD34C5A7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30CA-8875-4848-977D-F95120FBB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4876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73BC-F7B1-4392-8EA7-D592CE7B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BE68C-5D2E-4373-BC30-266C5089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program will be a working login page.</a:t>
            </a:r>
          </a:p>
        </p:txBody>
      </p:sp>
    </p:spTree>
    <p:extLst>
      <p:ext uri="{BB962C8B-B14F-4D97-AF65-F5344CB8AC3E}">
        <p14:creationId xmlns:p14="http://schemas.microsoft.com/office/powerpoint/2010/main" val="16928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712-D53E-4B09-BA1B-7D0C28ED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F01E-9087-499E-9D39-00A6E3F5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overall program at the end will be the full working systems needed for a maker space to function.</a:t>
            </a:r>
          </a:p>
          <a:p>
            <a:r>
              <a:rPr lang="en-US" sz="1800" dirty="0"/>
              <a:t>Inventory management, scheduling and booking, logins, newsletters, admin access.</a:t>
            </a:r>
          </a:p>
        </p:txBody>
      </p:sp>
    </p:spTree>
    <p:extLst>
      <p:ext uri="{BB962C8B-B14F-4D97-AF65-F5344CB8AC3E}">
        <p14:creationId xmlns:p14="http://schemas.microsoft.com/office/powerpoint/2010/main" val="30823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DFD2-327C-4610-A553-3D715CBC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Who's the program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E8C-0BF0-4C61-BED2-671DD1E7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It will be aimed towards creatives in the STEM fields looking to further their projects who may not be able to afford the things needed to continue working on their own.</a:t>
            </a:r>
          </a:p>
        </p:txBody>
      </p:sp>
    </p:spTree>
    <p:extLst>
      <p:ext uri="{BB962C8B-B14F-4D97-AF65-F5344CB8AC3E}">
        <p14:creationId xmlns:p14="http://schemas.microsoft.com/office/powerpoint/2010/main" val="328363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3F4-E9D6-4FB9-89E4-88E6E5BF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B54CA-1C49-4B97-A023-F38E98D0B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6" y="1614488"/>
            <a:ext cx="9834563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415D-E354-44DE-8405-BB61E1EA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2F7F-E01C-4C68-BDCB-B21754FC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1182-B491-4963-A015-F9380D00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72F2-C734-44C9-9DC3-3A408251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wire is going to a blue print of the website and how it malfunctions through different programs</a:t>
            </a:r>
          </a:p>
          <a:p>
            <a:r>
              <a:rPr lang="en-US" dirty="0"/>
              <a:t>Flask is being used as a behind the scenes source in order for everything to work correctly </a:t>
            </a:r>
          </a:p>
        </p:txBody>
      </p:sp>
    </p:spTree>
    <p:extLst>
      <p:ext uri="{BB962C8B-B14F-4D97-AF65-F5344CB8AC3E}">
        <p14:creationId xmlns:p14="http://schemas.microsoft.com/office/powerpoint/2010/main" val="267765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6808-E0A6-4208-8C79-8CCCD642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Makerspace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7FA51-B29B-41FF-8045-90165F889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Makerspace is a collaborative work space inside schools, libraries, or even separate public/private facility for making, learning, exploring and sharing that uses high tech to no tech tools.</a:t>
            </a:r>
          </a:p>
          <a:p>
            <a:r>
              <a:rPr lang="en-US" dirty="0"/>
              <a:t>Makerspaces provide hands-on, creative ways to encourage students to design, experiment, build and invent as they deeply engage in science, engineering and tinkering.</a:t>
            </a:r>
          </a:p>
          <a:p>
            <a:r>
              <a:rPr lang="en-US" dirty="0"/>
              <a:t>A makerspace is not solely a science lab, woodshop, computer lab or art room, but it may contain elements found in all of these familiar spaces.</a:t>
            </a:r>
          </a:p>
        </p:txBody>
      </p:sp>
    </p:spTree>
    <p:extLst>
      <p:ext uri="{BB962C8B-B14F-4D97-AF65-F5344CB8AC3E}">
        <p14:creationId xmlns:p14="http://schemas.microsoft.com/office/powerpoint/2010/main" val="217259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6470-8551-4E74-8213-F7A28F01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additions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0821-829B-455C-B62B-ECB791F6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spaces and materials</a:t>
            </a:r>
          </a:p>
          <a:p>
            <a:r>
              <a:rPr lang="en-US" dirty="0"/>
              <a:t>Subscriptions so you don’t have to pay each time you walk in</a:t>
            </a:r>
          </a:p>
          <a:p>
            <a:r>
              <a:rPr lang="en-US"/>
              <a:t>View available and </a:t>
            </a:r>
            <a:r>
              <a:rPr lang="en-US" dirty="0"/>
              <a:t>scheduled spaces and materials, can also be used when restocking</a:t>
            </a:r>
          </a:p>
        </p:txBody>
      </p:sp>
    </p:spTree>
    <p:extLst>
      <p:ext uri="{BB962C8B-B14F-4D97-AF65-F5344CB8AC3E}">
        <p14:creationId xmlns:p14="http://schemas.microsoft.com/office/powerpoint/2010/main" val="376118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{D13F3160-C235-4EA0-A8CB-8EABA06D2244}tf78438558</Template>
  <TotalTime>0</TotalTime>
  <Words>244</Words>
  <Application>Microsoft Office PowerPoint</Application>
  <PresentationFormat>Widescreen</PresentationFormat>
  <Paragraphs>30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SavonVTI</vt:lpstr>
      <vt:lpstr>Maker Space</vt:lpstr>
      <vt:lpstr>What is the program?</vt:lpstr>
      <vt:lpstr>What does the program do?</vt:lpstr>
      <vt:lpstr>Who's the program for?</vt:lpstr>
      <vt:lpstr>Context diagram</vt:lpstr>
      <vt:lpstr>Diagram zero</vt:lpstr>
      <vt:lpstr>Wireframe</vt:lpstr>
      <vt:lpstr>What is Makerspace</vt:lpstr>
      <vt:lpstr>Possible future additions to code</vt:lpstr>
      <vt:lpstr>Front End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Notes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 Space</dc:title>
  <dc:creator/>
  <cp:lastModifiedBy/>
  <cp:revision>42</cp:revision>
  <dcterms:created xsi:type="dcterms:W3CDTF">2020-02-17T17:22:08Z</dcterms:created>
  <dcterms:modified xsi:type="dcterms:W3CDTF">2020-03-02T05:07:16Z</dcterms:modified>
</cp:coreProperties>
</file>