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7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249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1155"/>
            <a:ext cx="4775075" cy="1002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Jessica Prater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148-A7B6-4387-AEA3-A3132DFA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3197-7659-4E9F-817C-445E80F5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940-2B6C-478A-83DA-889454B3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1BD7-911E-4377-B9E8-DD7DF068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19D-FE24-4522-A61E-44C22EA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55C-7078-47A6-9C97-B81274EC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C8CC-12FF-4D67-915B-B777A4C1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241C-FAF6-4A6B-973D-701D54E3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B83-0B8B-4DCA-82DD-A6F9363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03ED-BF0A-47AE-8B96-DE364F08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3BC-F7B1-4392-8EA7-D592CE7B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E68C-5D2E-4373-BC30-266C5089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program will be a working login page.</a:t>
            </a:r>
          </a:p>
        </p:txBody>
      </p:sp>
    </p:spTree>
    <p:extLst>
      <p:ext uri="{BB962C8B-B14F-4D97-AF65-F5344CB8AC3E}">
        <p14:creationId xmlns:p14="http://schemas.microsoft.com/office/powerpoint/2010/main" val="16928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712-D53E-4B09-BA1B-7D0C28E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01E-9087-499E-9D39-00A6E3F5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overall program at the end will be the full working systems needed for a maker space to function.</a:t>
            </a:r>
          </a:p>
          <a:p>
            <a:r>
              <a:rPr lang="en-US" sz="1800" dirty="0"/>
              <a:t>Inventory management, scheduling and booking, logins, newsletters, admin access.</a:t>
            </a:r>
          </a:p>
        </p:txBody>
      </p:sp>
    </p:spTree>
    <p:extLst>
      <p:ext uri="{BB962C8B-B14F-4D97-AF65-F5344CB8AC3E}">
        <p14:creationId xmlns:p14="http://schemas.microsoft.com/office/powerpoint/2010/main" val="30823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DFD2-327C-4610-A553-3D715CBC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E8C-0BF0-4C61-BED2-671DD1E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will be aimed towards creatives in the STEM fields looking to further their projects who may not be able to afford the things needed to continue working on their own.</a:t>
            </a:r>
          </a:p>
        </p:txBody>
      </p:sp>
    </p:spTree>
    <p:extLst>
      <p:ext uri="{BB962C8B-B14F-4D97-AF65-F5344CB8AC3E}">
        <p14:creationId xmlns:p14="http://schemas.microsoft.com/office/powerpoint/2010/main" val="32836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3F4-E9D6-4FB9-89E4-88E6E5B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B54CA-1C49-4B97-A023-F38E98D0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6" y="1614488"/>
            <a:ext cx="9834563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15D-E354-44DE-8405-BB61E1E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2F7F-E01C-4C68-BDCB-B21754FC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1182-B491-4963-A015-F9380D0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2F2-C734-44C9-9DC3-3A40825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54CE-767F-438F-B320-0D94D836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9733-EE8A-4921-A410-A5375608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3135-747B-44D0-B99B-0CAA2DCC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E775-30FE-46A3-9391-C693FA95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113</Words>
  <Application>Microsoft Office PowerPoint</Application>
  <PresentationFormat>Widescreen</PresentationFormat>
  <Paragraphs>22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Garamond</vt:lpstr>
      <vt:lpstr>SavonVTI</vt:lpstr>
      <vt:lpstr>Maker Space</vt:lpstr>
      <vt:lpstr>What is the program?</vt:lpstr>
      <vt:lpstr>What does the program do?</vt:lpstr>
      <vt:lpstr>Who's the program for?</vt:lpstr>
      <vt:lpstr>Context diagram</vt:lpstr>
      <vt:lpstr>Diagram zero</vt:lpstr>
      <vt:lpstr>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Notes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2020-02-17T17:22:08Z</dcterms:created>
  <dcterms:modified xsi:type="dcterms:W3CDTF">2020-02-26T16:39:47Z</dcterms:modified>
</cp:coreProperties>
</file>