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77" r:id="rId10"/>
    <p:sldId id="278" r:id="rId11"/>
    <p:sldId id="279" r:id="rId12"/>
    <p:sldId id="280" r:id="rId13"/>
    <p:sldId id="281" r:id="rId14"/>
    <p:sldId id="282" r:id="rId15"/>
    <p:sldId id="27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additions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spaces, time, and materials</a:t>
            </a:r>
          </a:p>
          <a:p>
            <a:r>
              <a:rPr lang="en-US" dirty="0"/>
              <a:t>Subscriptions so you don’t have to pay every time you enter</a:t>
            </a:r>
          </a:p>
          <a:p>
            <a:r>
              <a:rPr lang="en-US" dirty="0"/>
              <a:t>Keeping inventory so users could know what’s available and owners could restock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244</Words>
  <Application>Microsoft Macintosh PowerPoint</Application>
  <PresentationFormat>Widescreen</PresentationFormat>
  <Paragraphs>30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Possible future additions to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2020-03-01T01:02:33Z</dcterms:modified>
</cp:coreProperties>
</file>