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3" r:id="rId6"/>
    <p:sldId id="258" r:id="rId7"/>
    <p:sldId id="261" r:id="rId8"/>
    <p:sldId id="262" r:id="rId9"/>
    <p:sldId id="278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619" autoAdjust="0"/>
  </p:normalViewPr>
  <p:slideViewPr>
    <p:cSldViewPr snapToGrid="0">
      <p:cViewPr varScale="1">
        <p:scale>
          <a:sx n="45" d="100"/>
          <a:sy n="45" d="100"/>
        </p:scale>
        <p:origin x="53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63235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89047"/>
            <a:ext cx="10993546" cy="14750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r>
              <a:rPr lang="en-US" dirty="0">
                <a:solidFill>
                  <a:schemeClr val="tx1"/>
                </a:solidFill>
              </a:rPr>
              <a:t>Jessica Prater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8600"/>
            <a:ext cx="12192000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8D84-C291-4DD2-81A1-34AB1E82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EF56-CCA3-4E63-8FE0-28D273637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 Booking currently shows items that are currently booked.</a:t>
            </a:r>
          </a:p>
        </p:txBody>
      </p:sp>
    </p:spTree>
    <p:extLst>
      <p:ext uri="{BB962C8B-B14F-4D97-AF65-F5344CB8AC3E}">
        <p14:creationId xmlns:p14="http://schemas.microsoft.com/office/powerpoint/2010/main" val="419434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9C22-908F-4072-BE00-71A8D081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a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83AA-347A-46B5-AE12-BBB8216F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 Booking currently displays a message about calling to book a room if there are any available rooms that someone may be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421384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D54A-E835-4A64-9304-9E2430E3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E806-1338-4AEE-B971-904E6486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currently shows contacts of email and phone number to be able to get help or to book a room.</a:t>
            </a:r>
          </a:p>
        </p:txBody>
      </p:sp>
    </p:spTree>
    <p:extLst>
      <p:ext uri="{BB962C8B-B14F-4D97-AF65-F5344CB8AC3E}">
        <p14:creationId xmlns:p14="http://schemas.microsoft.com/office/powerpoint/2010/main" val="361877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32ED-B1C6-4855-A0E1-6CAE411F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7B80-30E5-4B10-A371-814CFE56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logout, it takes you to the login page and displays a message to show that you </a:t>
            </a:r>
            <a:r>
              <a:rPr lang="en-US"/>
              <a:t>have logged out</a:t>
            </a:r>
          </a:p>
        </p:txBody>
      </p:sp>
    </p:spTree>
    <p:extLst>
      <p:ext uri="{BB962C8B-B14F-4D97-AF65-F5344CB8AC3E}">
        <p14:creationId xmlns:p14="http://schemas.microsoft.com/office/powerpoint/2010/main" val="146401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363448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B511-57BA-4B28-BB7A-1BD383EF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DA14-0A85-4FBB-8448-BEDC9341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Kyler</a:t>
            </a:r>
          </a:p>
          <a:p>
            <a:endParaRPr lang="en-US" dirty="0"/>
          </a:p>
          <a:p>
            <a:r>
              <a:rPr lang="en-US" dirty="0"/>
              <a:t>Marcus</a:t>
            </a:r>
          </a:p>
          <a:p>
            <a:endParaRPr lang="en-US" dirty="0"/>
          </a:p>
          <a:p>
            <a:r>
              <a:rPr lang="en-US" dirty="0"/>
              <a:t>Daniel</a:t>
            </a:r>
          </a:p>
          <a:p>
            <a:endParaRPr lang="en-US" dirty="0"/>
          </a:p>
          <a:p>
            <a:r>
              <a:rPr lang="en-US" dirty="0"/>
              <a:t>Jessica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6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667E-A278-464E-AB38-E27346EE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6FE7-FEB0-4AB3-A041-D53C73B2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Inventory management </a:t>
            </a:r>
          </a:p>
          <a:p>
            <a:endParaRPr lang="en-US" sz="1600" dirty="0"/>
          </a:p>
          <a:p>
            <a:r>
              <a:rPr lang="en-US" sz="1600" dirty="0"/>
              <a:t>Scheduling and booking</a:t>
            </a:r>
          </a:p>
          <a:p>
            <a:endParaRPr lang="en-US" sz="1600" dirty="0"/>
          </a:p>
          <a:p>
            <a:r>
              <a:rPr lang="en-US" sz="1600" dirty="0"/>
              <a:t>Logins</a:t>
            </a:r>
          </a:p>
          <a:p>
            <a:endParaRPr lang="en-US" sz="1600" dirty="0"/>
          </a:p>
          <a:p>
            <a:r>
              <a:rPr lang="en-US" sz="1600" dirty="0"/>
              <a:t>Newsletters</a:t>
            </a:r>
          </a:p>
          <a:p>
            <a:endParaRPr lang="en-US" sz="1600" dirty="0"/>
          </a:p>
          <a:p>
            <a:r>
              <a:rPr lang="en-US" sz="1600" dirty="0"/>
              <a:t>Admin access.</a:t>
            </a:r>
          </a:p>
        </p:txBody>
      </p:sp>
    </p:spTree>
    <p:extLst>
      <p:ext uri="{BB962C8B-B14F-4D97-AF65-F5344CB8AC3E}">
        <p14:creationId xmlns:p14="http://schemas.microsoft.com/office/powerpoint/2010/main" val="285634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3CE1-1AA8-49E0-B90A-ADF7EB45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AEE6-82F2-456D-817B-CE33C806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designing a making the website look presentable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Having login forms and making it available for customers to sign up and make accounts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B689-0E5C-4CCE-B960-E296E132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A9AF-0E15-4434-B693-2B255CDD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Flask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SQLite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Bootstrap/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7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2D44-2F8D-41B4-A3FF-9DE7521F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D7AC-E43B-457A-89ED-0A1DE9BF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account is a quick and simple process. All that is required are: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 (as well as password verification)</a:t>
            </a:r>
          </a:p>
          <a:p>
            <a:pPr lvl="1"/>
            <a:r>
              <a:rPr lang="en-US" dirty="0"/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71667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9194-59A3-4E1B-B173-A0DDF85B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7A21-C790-4F5F-8152-4AB7EA6B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Login page requires;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 </a:t>
            </a:r>
          </a:p>
        </p:txBody>
      </p:sp>
    </p:spTree>
    <p:extLst>
      <p:ext uri="{BB962C8B-B14F-4D97-AF65-F5344CB8AC3E}">
        <p14:creationId xmlns:p14="http://schemas.microsoft.com/office/powerpoint/2010/main" val="223876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2473-56DB-49F9-A14D-25194E5E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03CF-D8DD-4ECA-8F77-519C44FB7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welcome page displays</a:t>
            </a:r>
          </a:p>
          <a:p>
            <a:pPr lvl="1"/>
            <a:r>
              <a:rPr lang="en-US" dirty="0"/>
              <a:t>View Room Bookings tab</a:t>
            </a:r>
          </a:p>
          <a:p>
            <a:pPr lvl="1"/>
            <a:r>
              <a:rPr lang="en-US" dirty="0"/>
              <a:t>View Inventory Bookings tab</a:t>
            </a:r>
          </a:p>
          <a:p>
            <a:pPr lvl="1"/>
            <a:r>
              <a:rPr lang="en-US" dirty="0"/>
              <a:t>Book a Room tab</a:t>
            </a:r>
          </a:p>
          <a:p>
            <a:pPr lvl="1"/>
            <a:r>
              <a:rPr lang="en-US" dirty="0"/>
              <a:t>Contact tab</a:t>
            </a:r>
          </a:p>
        </p:txBody>
      </p:sp>
    </p:spTree>
    <p:extLst>
      <p:ext uri="{BB962C8B-B14F-4D97-AF65-F5344CB8AC3E}">
        <p14:creationId xmlns:p14="http://schemas.microsoft.com/office/powerpoint/2010/main" val="173201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E692-5682-4E05-B65D-C1EF24F7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793F-995D-4A5B-B329-C0DC4D63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 Booking currently shows rooms that are currently booked.</a:t>
            </a:r>
          </a:p>
        </p:txBody>
      </p:sp>
    </p:spTree>
    <p:extLst>
      <p:ext uri="{BB962C8B-B14F-4D97-AF65-F5344CB8AC3E}">
        <p14:creationId xmlns:p14="http://schemas.microsoft.com/office/powerpoint/2010/main" val="39201364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{30989230-22E3-4033-B4DB-B0FCB4962A28}tf33552983</Template>
  <TotalTime>0</TotalTime>
  <Words>231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Franklin Gothic Book</vt:lpstr>
      <vt:lpstr>Franklin Gothic Demi</vt:lpstr>
      <vt:lpstr>Wingdings 2</vt:lpstr>
      <vt:lpstr>DividendVTI</vt:lpstr>
      <vt:lpstr>Maker Space</vt:lpstr>
      <vt:lpstr>Who we are</vt:lpstr>
      <vt:lpstr>What does the program do?</vt:lpstr>
      <vt:lpstr>Front End </vt:lpstr>
      <vt:lpstr>What we’re using</vt:lpstr>
      <vt:lpstr>Create Account</vt:lpstr>
      <vt:lpstr>Login</vt:lpstr>
      <vt:lpstr>Welcome</vt:lpstr>
      <vt:lpstr>Room Bookings</vt:lpstr>
      <vt:lpstr>Inventory Bookings</vt:lpstr>
      <vt:lpstr>Book a Room</vt:lpstr>
      <vt:lpstr>Contact</vt:lpstr>
      <vt:lpstr>Logout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2020-04-27T14:24:41Z</dcterms:created>
  <dcterms:modified xsi:type="dcterms:W3CDTF">2020-04-28T16:32:39Z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