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85" r:id="rId3"/>
    <p:sldId id="263" r:id="rId4"/>
    <p:sldId id="264" r:id="rId5"/>
    <p:sldId id="265" r:id="rId6"/>
    <p:sldId id="275" r:id="rId7"/>
    <p:sldId id="283" r:id="rId8"/>
    <p:sldId id="284" r:id="rId9"/>
    <p:sldId id="277" r:id="rId10"/>
    <p:sldId id="278" r:id="rId11"/>
    <p:sldId id="279" r:id="rId12"/>
    <p:sldId id="280" r:id="rId13"/>
    <p:sldId id="281" r:id="rId14"/>
    <p:sldId id="28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E49B5-F1C4-473E-9FDF-844402CD0C6A}" v="481" dt="2020-03-02T05:05:1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SQLite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Bootstrap/ HTML</a:t>
            </a:r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logic and processing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Pass information back and forth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ED717A-55B0-4A90-B6A4-84D6ABE6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0" y="2930906"/>
            <a:ext cx="709540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patch Python and 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Handles routing users through the 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Manages login status and session information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2BE6C-FEA4-4467-903F-D990FC4AB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55" y="429405"/>
            <a:ext cx="5647889" cy="5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Queries sent by Python to manage/work the </a:t>
            </a:r>
            <a:r>
              <a:rPr lang="en-US" dirty="0" err="1"/>
              <a:t>db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Stores and returns data based on program needs</a:t>
            </a:r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Bootstrap/HTML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website displaying in browser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Bootstrap to arrange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6F4E8-B0DC-4F58-8E35-B5F4E57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2464574"/>
            <a:ext cx="7260598" cy="3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619D-4D82-4B34-B0A1-90DE7A1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8B1A-24F2-4766-AF54-6320FBB1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Daniel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Jessica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Marcus</a:t>
            </a:r>
          </a:p>
        </p:txBody>
      </p:sp>
    </p:spTree>
    <p:extLst>
      <p:ext uri="{BB962C8B-B14F-4D97-AF65-F5344CB8AC3E}">
        <p14:creationId xmlns:p14="http://schemas.microsoft.com/office/powerpoint/2010/main" val="18339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Inventory management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Scheduling and booking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Logins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Newsletters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Creatives in the STEM fields</a:t>
            </a:r>
          </a:p>
          <a:p>
            <a:endParaRPr lang="en-US" sz="1800" dirty="0"/>
          </a:p>
          <a:p>
            <a:r>
              <a:rPr lang="en-US" sz="1800" dirty="0"/>
              <a:t>Hobbyist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Professionals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wire is going to a blue print of the website and how it malfunctions through different programs</a:t>
            </a:r>
          </a:p>
          <a:p>
            <a:r>
              <a:rPr lang="en-US" dirty="0"/>
              <a:t>Flask is being used as a behind the scenes source in order for everything to work correctly </a:t>
            </a:r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collaborative space for people to learn and shape skills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Contains classes to further education and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Contains elements from all types of hobby and project creation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70-8551-4E74-8213-F7A28F0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additions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821-829B-455C-B62B-ECB791F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spaces and materials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Subscriptions so you don’t have to pay each time you walk 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View available and scheduled spaces and materials, can also be used when restocking</a:t>
            </a:r>
          </a:p>
        </p:txBody>
      </p:sp>
    </p:spTree>
    <p:extLst>
      <p:ext uri="{BB962C8B-B14F-4D97-AF65-F5344CB8AC3E}">
        <p14:creationId xmlns:p14="http://schemas.microsoft.com/office/powerpoint/2010/main" val="37611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275</Words>
  <Application>Microsoft Office PowerPoint</Application>
  <PresentationFormat>Widescreen</PresentationFormat>
  <Paragraphs>64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Maker Space</vt:lpstr>
      <vt:lpstr>Who we are</vt:lpstr>
      <vt:lpstr>What does the program do?</vt:lpstr>
      <vt:lpstr>Who's the program for?</vt:lpstr>
      <vt:lpstr>Context diagram</vt:lpstr>
      <vt:lpstr>Wireframe</vt:lpstr>
      <vt:lpstr>What is Makerspace</vt:lpstr>
      <vt:lpstr>Possible future additions to code</vt:lpstr>
      <vt:lpstr>Front End </vt:lpstr>
      <vt:lpstr>What we’re using</vt:lpstr>
      <vt:lpstr>Python</vt:lpstr>
      <vt:lpstr>Flask</vt:lpstr>
      <vt:lpstr>SQLite</vt:lpstr>
      <vt:lpstr>Bootstrap/HTML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Space</dc:title>
  <dc:creator/>
  <cp:lastModifiedBy/>
  <cp:revision>42</cp:revision>
  <dcterms:created xsi:type="dcterms:W3CDTF">2020-02-17T17:22:08Z</dcterms:created>
  <dcterms:modified xsi:type="dcterms:W3CDTF">2020-03-02T18:19:42Z</dcterms:modified>
</cp:coreProperties>
</file>