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5"/>
    <p:sldMasterId id="214748369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y="5143500" cx="9144000"/>
  <p:notesSz cx="6858000" cy="9144000"/>
  <p:embeddedFontLst>
    <p:embeddedFont>
      <p:font typeface="Mulish"/>
      <p:regular r:id="rId22"/>
      <p:bold r:id="rId23"/>
      <p:italic r:id="rId24"/>
      <p:boldItalic r:id="rId25"/>
    </p:embeddedFont>
    <p:embeddedFont>
      <p:font typeface="Bebas Neue"/>
      <p:regular r:id="rId26"/>
    </p:embeddedFont>
    <p:embeddedFont>
      <p:font typeface="Quicksand"/>
      <p:regular r:id="rId27"/>
      <p:bold r:id="rId28"/>
    </p:embeddedFont>
    <p:embeddedFont>
      <p:font typeface="Fira Sans"/>
      <p:regular r:id="rId29"/>
      <p:bold r:id="rId30"/>
      <p:italic r:id="rId31"/>
      <p:boldItalic r:id="rId32"/>
    </p:embeddedFont>
    <p:embeddedFont>
      <p:font typeface="PT Sans"/>
      <p:regular r:id="rId33"/>
      <p:bold r:id="rId34"/>
      <p:italic r:id="rId35"/>
      <p:boldItalic r:id="rId36"/>
    </p:embeddedFont>
    <p:embeddedFont>
      <p:font typeface="Roboto Mono"/>
      <p:regular r:id="rId37"/>
      <p:bold r:id="rId38"/>
      <p:italic r:id="rId39"/>
      <p:boldItalic r:id="rId40"/>
    </p:embeddedFont>
    <p:embeddedFont>
      <p:font typeface="DM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913B3C2-78FE-4918-83BC-D87044077525}">
  <a:tblStyle styleId="{5913B3C2-78FE-4918-83BC-D8704407752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Italic.fntdata"/><Relationship Id="rId20" Type="http://schemas.openxmlformats.org/officeDocument/2006/relationships/slide" Target="slides/slide13.xml"/><Relationship Id="rId42" Type="http://schemas.openxmlformats.org/officeDocument/2006/relationships/font" Target="fonts/DMSans-bold.fntdata"/><Relationship Id="rId41" Type="http://schemas.openxmlformats.org/officeDocument/2006/relationships/font" Target="fonts/DMSans-regular.fntdata"/><Relationship Id="rId22" Type="http://schemas.openxmlformats.org/officeDocument/2006/relationships/font" Target="fonts/Mulish-regular.fntdata"/><Relationship Id="rId44" Type="http://schemas.openxmlformats.org/officeDocument/2006/relationships/font" Target="fonts/DMSans-boldItalic.fntdata"/><Relationship Id="rId21" Type="http://schemas.openxmlformats.org/officeDocument/2006/relationships/slide" Target="slides/slide14.xml"/><Relationship Id="rId43" Type="http://schemas.openxmlformats.org/officeDocument/2006/relationships/font" Target="fonts/DMSans-italic.fntdata"/><Relationship Id="rId24" Type="http://schemas.openxmlformats.org/officeDocument/2006/relationships/font" Target="fonts/Mulish-italic.fntdata"/><Relationship Id="rId23" Type="http://schemas.openxmlformats.org/officeDocument/2006/relationships/font" Target="fonts/Mulish-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BebasNeue-regular.fntdata"/><Relationship Id="rId25" Type="http://schemas.openxmlformats.org/officeDocument/2006/relationships/font" Target="fonts/Mulish-boldItalic.fntdata"/><Relationship Id="rId28" Type="http://schemas.openxmlformats.org/officeDocument/2006/relationships/font" Target="fonts/Quicksand-bold.fntdata"/><Relationship Id="rId27" Type="http://schemas.openxmlformats.org/officeDocument/2006/relationships/font" Target="fonts/Quicksand-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FiraSans-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FiraSans-italic.fntdata"/><Relationship Id="rId30" Type="http://schemas.openxmlformats.org/officeDocument/2006/relationships/font" Target="fonts/FiraSans-bold.fntdata"/><Relationship Id="rId11" Type="http://schemas.openxmlformats.org/officeDocument/2006/relationships/slide" Target="slides/slide4.xml"/><Relationship Id="rId33" Type="http://schemas.openxmlformats.org/officeDocument/2006/relationships/font" Target="fonts/PTSans-regular.fntdata"/><Relationship Id="rId10" Type="http://schemas.openxmlformats.org/officeDocument/2006/relationships/slide" Target="slides/slide3.xml"/><Relationship Id="rId32" Type="http://schemas.openxmlformats.org/officeDocument/2006/relationships/font" Target="fonts/FiraSans-boldItalic.fntdata"/><Relationship Id="rId13" Type="http://schemas.openxmlformats.org/officeDocument/2006/relationships/slide" Target="slides/slide6.xml"/><Relationship Id="rId35" Type="http://schemas.openxmlformats.org/officeDocument/2006/relationships/font" Target="fonts/PTSans-italic.fntdata"/><Relationship Id="rId12" Type="http://schemas.openxmlformats.org/officeDocument/2006/relationships/slide" Target="slides/slide5.xml"/><Relationship Id="rId34" Type="http://schemas.openxmlformats.org/officeDocument/2006/relationships/font" Target="fonts/PTSans-bold.fntdata"/><Relationship Id="rId15" Type="http://schemas.openxmlformats.org/officeDocument/2006/relationships/slide" Target="slides/slide8.xml"/><Relationship Id="rId37" Type="http://schemas.openxmlformats.org/officeDocument/2006/relationships/font" Target="fonts/RobotoMono-regular.fntdata"/><Relationship Id="rId14" Type="http://schemas.openxmlformats.org/officeDocument/2006/relationships/slide" Target="slides/slide7.xml"/><Relationship Id="rId36" Type="http://schemas.openxmlformats.org/officeDocument/2006/relationships/font" Target="fonts/PTSans-boldItalic.fntdata"/><Relationship Id="rId17" Type="http://schemas.openxmlformats.org/officeDocument/2006/relationships/slide" Target="slides/slide10.xml"/><Relationship Id="rId39" Type="http://schemas.openxmlformats.org/officeDocument/2006/relationships/font" Target="fonts/RobotoMono-italic.fntdata"/><Relationship Id="rId16" Type="http://schemas.openxmlformats.org/officeDocument/2006/relationships/slide" Target="slides/slide9.xml"/><Relationship Id="rId38" Type="http://schemas.openxmlformats.org/officeDocument/2006/relationships/font" Target="fonts/RobotoMono-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2f263f6d17e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2f263f6d17e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f263f6d17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f263f6d17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f263f6d17e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f263f6d17e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f263f6d17e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f263f6d17e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307294aa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307294aa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f263f6d17e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f263f6d17e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2f263f6d17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2f263f6d17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307294aa0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307294aa0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307294aa0e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307294aa0e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2f263f6d17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2f263f6d17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2f263f6d17e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2f263f6d17e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3307294aa0e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3307294aa0e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f263f6d17e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f263f6d17e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1609200" y="1424875"/>
            <a:ext cx="5925600" cy="2079300"/>
          </a:xfrm>
          <a:prstGeom prst="rect">
            <a:avLst/>
          </a:prstGeom>
          <a:noFill/>
        </p:spPr>
        <p:txBody>
          <a:bodyPr anchorCtr="0" anchor="ctr" bIns="91425" lIns="91425" spcFirstLastPara="1" rIns="91425" wrap="square" tIns="91425">
            <a:noAutofit/>
          </a:bodyPr>
          <a:lstStyle>
            <a:lvl1pPr lvl="0" algn="ctr">
              <a:lnSpc>
                <a:spcPct val="115000"/>
              </a:lnSpc>
              <a:spcBef>
                <a:spcPts val="0"/>
              </a:spcBef>
              <a:spcAft>
                <a:spcPts val="0"/>
              </a:spcAft>
              <a:buClr>
                <a:srgbClr val="741B47"/>
              </a:buClr>
              <a:buSzPts val="5000"/>
              <a:buNone/>
              <a:defRPr sz="5000">
                <a:solidFill>
                  <a:srgbClr val="741B47"/>
                </a:solidFill>
              </a:defRPr>
            </a:lvl1pPr>
            <a:lvl2pPr lvl="1" algn="ctr">
              <a:spcBef>
                <a:spcPts val="0"/>
              </a:spcBef>
              <a:spcAft>
                <a:spcPts val="0"/>
              </a:spcAft>
              <a:buClr>
                <a:srgbClr val="741B47"/>
              </a:buClr>
              <a:buSzPts val="5000"/>
              <a:buNone/>
              <a:defRPr sz="5000">
                <a:solidFill>
                  <a:srgbClr val="741B47"/>
                </a:solidFill>
              </a:defRPr>
            </a:lvl2pPr>
            <a:lvl3pPr lvl="2" algn="ctr">
              <a:spcBef>
                <a:spcPts val="0"/>
              </a:spcBef>
              <a:spcAft>
                <a:spcPts val="0"/>
              </a:spcAft>
              <a:buClr>
                <a:srgbClr val="741B47"/>
              </a:buClr>
              <a:buSzPts val="5000"/>
              <a:buNone/>
              <a:defRPr sz="5000">
                <a:solidFill>
                  <a:srgbClr val="741B47"/>
                </a:solidFill>
              </a:defRPr>
            </a:lvl3pPr>
            <a:lvl4pPr lvl="3" algn="ctr">
              <a:spcBef>
                <a:spcPts val="0"/>
              </a:spcBef>
              <a:spcAft>
                <a:spcPts val="0"/>
              </a:spcAft>
              <a:buClr>
                <a:srgbClr val="741B47"/>
              </a:buClr>
              <a:buSzPts val="5000"/>
              <a:buNone/>
              <a:defRPr sz="5000">
                <a:solidFill>
                  <a:srgbClr val="741B47"/>
                </a:solidFill>
              </a:defRPr>
            </a:lvl4pPr>
            <a:lvl5pPr lvl="4" algn="ctr">
              <a:spcBef>
                <a:spcPts val="0"/>
              </a:spcBef>
              <a:spcAft>
                <a:spcPts val="0"/>
              </a:spcAft>
              <a:buClr>
                <a:srgbClr val="741B47"/>
              </a:buClr>
              <a:buSzPts val="5000"/>
              <a:buNone/>
              <a:defRPr sz="5000">
                <a:solidFill>
                  <a:srgbClr val="741B47"/>
                </a:solidFill>
              </a:defRPr>
            </a:lvl5pPr>
            <a:lvl6pPr lvl="5" algn="ctr">
              <a:spcBef>
                <a:spcPts val="0"/>
              </a:spcBef>
              <a:spcAft>
                <a:spcPts val="0"/>
              </a:spcAft>
              <a:buClr>
                <a:srgbClr val="741B47"/>
              </a:buClr>
              <a:buSzPts val="5000"/>
              <a:buNone/>
              <a:defRPr sz="5000">
                <a:solidFill>
                  <a:srgbClr val="741B47"/>
                </a:solidFill>
              </a:defRPr>
            </a:lvl6pPr>
            <a:lvl7pPr lvl="6" algn="ctr">
              <a:spcBef>
                <a:spcPts val="0"/>
              </a:spcBef>
              <a:spcAft>
                <a:spcPts val="0"/>
              </a:spcAft>
              <a:buClr>
                <a:srgbClr val="741B47"/>
              </a:buClr>
              <a:buSzPts val="5000"/>
              <a:buNone/>
              <a:defRPr sz="5000">
                <a:solidFill>
                  <a:srgbClr val="741B47"/>
                </a:solidFill>
              </a:defRPr>
            </a:lvl7pPr>
            <a:lvl8pPr lvl="7" algn="ctr">
              <a:spcBef>
                <a:spcPts val="0"/>
              </a:spcBef>
              <a:spcAft>
                <a:spcPts val="0"/>
              </a:spcAft>
              <a:buClr>
                <a:srgbClr val="741B47"/>
              </a:buClr>
              <a:buSzPts val="5000"/>
              <a:buNone/>
              <a:defRPr sz="5000">
                <a:solidFill>
                  <a:srgbClr val="741B47"/>
                </a:solidFill>
              </a:defRPr>
            </a:lvl8pPr>
            <a:lvl9pPr lvl="8" algn="ctr">
              <a:spcBef>
                <a:spcPts val="0"/>
              </a:spcBef>
              <a:spcAft>
                <a:spcPts val="0"/>
              </a:spcAft>
              <a:buClr>
                <a:srgbClr val="741B47"/>
              </a:buClr>
              <a:buSzPts val="5000"/>
              <a:buNone/>
              <a:defRPr sz="5000">
                <a:solidFill>
                  <a:srgbClr val="741B47"/>
                </a:solidFill>
              </a:defRPr>
            </a:lvl9pPr>
          </a:lstStyle>
          <a:p/>
        </p:txBody>
      </p:sp>
      <p:sp>
        <p:nvSpPr>
          <p:cNvPr id="12" name="Google Shape;12;p2"/>
          <p:cNvSpPr txBox="1"/>
          <p:nvPr>
            <p:ph idx="1" type="subTitle"/>
          </p:nvPr>
        </p:nvSpPr>
        <p:spPr>
          <a:xfrm>
            <a:off x="1609200" y="3573775"/>
            <a:ext cx="59427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741B47"/>
              </a:buClr>
              <a:buSzPts val="1400"/>
              <a:buNone/>
              <a:defRPr b="1" sz="1600">
                <a:solidFill>
                  <a:srgbClr val="741B47"/>
                </a:solidFill>
              </a:defRPr>
            </a:lvl1pPr>
            <a:lvl2pPr lvl="1" algn="ctr">
              <a:lnSpc>
                <a:spcPct val="100000"/>
              </a:lnSpc>
              <a:spcBef>
                <a:spcPts val="0"/>
              </a:spcBef>
              <a:spcAft>
                <a:spcPts val="0"/>
              </a:spcAft>
              <a:buClr>
                <a:srgbClr val="741B47"/>
              </a:buClr>
              <a:buSzPts val="1800"/>
              <a:buNone/>
              <a:defRPr b="1" sz="1800">
                <a:solidFill>
                  <a:srgbClr val="741B47"/>
                </a:solidFill>
              </a:defRPr>
            </a:lvl2pPr>
            <a:lvl3pPr lvl="2" algn="ctr">
              <a:lnSpc>
                <a:spcPct val="100000"/>
              </a:lnSpc>
              <a:spcBef>
                <a:spcPts val="0"/>
              </a:spcBef>
              <a:spcAft>
                <a:spcPts val="0"/>
              </a:spcAft>
              <a:buClr>
                <a:srgbClr val="741B47"/>
              </a:buClr>
              <a:buSzPts val="1800"/>
              <a:buNone/>
              <a:defRPr b="1" sz="1800">
                <a:solidFill>
                  <a:srgbClr val="741B47"/>
                </a:solidFill>
              </a:defRPr>
            </a:lvl3pPr>
            <a:lvl4pPr lvl="3" algn="ctr">
              <a:lnSpc>
                <a:spcPct val="100000"/>
              </a:lnSpc>
              <a:spcBef>
                <a:spcPts val="0"/>
              </a:spcBef>
              <a:spcAft>
                <a:spcPts val="0"/>
              </a:spcAft>
              <a:buClr>
                <a:srgbClr val="741B47"/>
              </a:buClr>
              <a:buSzPts val="1800"/>
              <a:buNone/>
              <a:defRPr b="1" sz="1800">
                <a:solidFill>
                  <a:srgbClr val="741B47"/>
                </a:solidFill>
              </a:defRPr>
            </a:lvl4pPr>
            <a:lvl5pPr lvl="4" algn="ctr">
              <a:lnSpc>
                <a:spcPct val="100000"/>
              </a:lnSpc>
              <a:spcBef>
                <a:spcPts val="0"/>
              </a:spcBef>
              <a:spcAft>
                <a:spcPts val="0"/>
              </a:spcAft>
              <a:buClr>
                <a:srgbClr val="741B47"/>
              </a:buClr>
              <a:buSzPts val="1800"/>
              <a:buNone/>
              <a:defRPr b="1" sz="1800">
                <a:solidFill>
                  <a:srgbClr val="741B47"/>
                </a:solidFill>
              </a:defRPr>
            </a:lvl5pPr>
            <a:lvl6pPr lvl="5" algn="ctr">
              <a:lnSpc>
                <a:spcPct val="100000"/>
              </a:lnSpc>
              <a:spcBef>
                <a:spcPts val="0"/>
              </a:spcBef>
              <a:spcAft>
                <a:spcPts val="0"/>
              </a:spcAft>
              <a:buClr>
                <a:srgbClr val="741B47"/>
              </a:buClr>
              <a:buSzPts val="1800"/>
              <a:buNone/>
              <a:defRPr b="1" sz="1800">
                <a:solidFill>
                  <a:srgbClr val="741B47"/>
                </a:solidFill>
              </a:defRPr>
            </a:lvl6pPr>
            <a:lvl7pPr lvl="6" algn="ctr">
              <a:lnSpc>
                <a:spcPct val="100000"/>
              </a:lnSpc>
              <a:spcBef>
                <a:spcPts val="0"/>
              </a:spcBef>
              <a:spcAft>
                <a:spcPts val="0"/>
              </a:spcAft>
              <a:buClr>
                <a:srgbClr val="741B47"/>
              </a:buClr>
              <a:buSzPts val="1800"/>
              <a:buNone/>
              <a:defRPr b="1" sz="1800">
                <a:solidFill>
                  <a:srgbClr val="741B47"/>
                </a:solidFill>
              </a:defRPr>
            </a:lvl7pPr>
            <a:lvl8pPr lvl="7" algn="ctr">
              <a:lnSpc>
                <a:spcPct val="100000"/>
              </a:lnSpc>
              <a:spcBef>
                <a:spcPts val="0"/>
              </a:spcBef>
              <a:spcAft>
                <a:spcPts val="0"/>
              </a:spcAft>
              <a:buClr>
                <a:srgbClr val="741B47"/>
              </a:buClr>
              <a:buSzPts val="1800"/>
              <a:buNone/>
              <a:defRPr b="1" sz="1800">
                <a:solidFill>
                  <a:srgbClr val="741B47"/>
                </a:solidFill>
              </a:defRPr>
            </a:lvl8pPr>
            <a:lvl9pPr lvl="8" algn="ctr">
              <a:lnSpc>
                <a:spcPct val="100000"/>
              </a:lnSpc>
              <a:spcBef>
                <a:spcPts val="0"/>
              </a:spcBef>
              <a:spcAft>
                <a:spcPts val="0"/>
              </a:spcAft>
              <a:buClr>
                <a:srgbClr val="741B47"/>
              </a:buClr>
              <a:buSzPts val="1800"/>
              <a:buNone/>
              <a:defRPr b="1" sz="1800">
                <a:solidFill>
                  <a:srgbClr val="741B47"/>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4" name="Shape 84"/>
        <p:cNvGrpSpPr/>
        <p:nvPr/>
      </p:nvGrpSpPr>
      <p:grpSpPr>
        <a:xfrm>
          <a:off x="0" y="0"/>
          <a:ext cx="0" cy="0"/>
          <a:chOff x="0" y="0"/>
          <a:chExt cx="0" cy="0"/>
        </a:xfrm>
      </p:grpSpPr>
      <p:sp>
        <p:nvSpPr>
          <p:cNvPr id="85" name="Google Shape;85;p11"/>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11"/>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87" name="Google Shape;87;p11"/>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11"/>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89" name="Google Shape;89;p11"/>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90" name="Google Shape;90;p11"/>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91" name="Google Shape;91;p11"/>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92" name="Google Shape;92;p11"/>
          <p:cNvSpPr txBox="1"/>
          <p:nvPr>
            <p:ph hasCustomPrompt="1" type="title"/>
          </p:nvPr>
        </p:nvSpPr>
        <p:spPr>
          <a:xfrm>
            <a:off x="1284000" y="1429725"/>
            <a:ext cx="6576000" cy="140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3" name="Google Shape;93;p11"/>
          <p:cNvSpPr txBox="1"/>
          <p:nvPr>
            <p:ph idx="1" type="subTitle"/>
          </p:nvPr>
        </p:nvSpPr>
        <p:spPr>
          <a:xfrm>
            <a:off x="1284000" y="2985500"/>
            <a:ext cx="6576000" cy="4971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5" name="Shape 95"/>
        <p:cNvGrpSpPr/>
        <p:nvPr/>
      </p:nvGrpSpPr>
      <p:grpSpPr>
        <a:xfrm>
          <a:off x="0" y="0"/>
          <a:ext cx="0" cy="0"/>
          <a:chOff x="0" y="0"/>
          <a:chExt cx="0" cy="0"/>
        </a:xfrm>
      </p:grpSpPr>
      <p:sp>
        <p:nvSpPr>
          <p:cNvPr id="96" name="Google Shape;96;p1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8" name="Google Shape;98;p13"/>
          <p:cNvSpPr txBox="1"/>
          <p:nvPr>
            <p:ph idx="1" type="subTitle"/>
          </p:nvPr>
        </p:nvSpPr>
        <p:spPr>
          <a:xfrm>
            <a:off x="713225" y="20181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13"/>
          <p:cNvSpPr txBox="1"/>
          <p:nvPr>
            <p:ph idx="2" type="subTitle"/>
          </p:nvPr>
        </p:nvSpPr>
        <p:spPr>
          <a:xfrm>
            <a:off x="713225" y="3870728"/>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13"/>
          <p:cNvSpPr txBox="1"/>
          <p:nvPr>
            <p:ph idx="3" type="subTitle"/>
          </p:nvPr>
        </p:nvSpPr>
        <p:spPr>
          <a:xfrm>
            <a:off x="3359125" y="38707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1" name="Google Shape;101;p13"/>
          <p:cNvSpPr txBox="1"/>
          <p:nvPr>
            <p:ph idx="4" type="subTitle"/>
          </p:nvPr>
        </p:nvSpPr>
        <p:spPr>
          <a:xfrm>
            <a:off x="3359125" y="20180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3"/>
          <p:cNvSpPr txBox="1"/>
          <p:nvPr>
            <p:ph hasCustomPrompt="1" idx="5" type="title"/>
          </p:nvPr>
        </p:nvSpPr>
        <p:spPr>
          <a:xfrm>
            <a:off x="713225" y="1141288"/>
            <a:ext cx="6561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hasCustomPrompt="1" idx="6" type="title"/>
          </p:nvPr>
        </p:nvSpPr>
        <p:spPr>
          <a:xfrm>
            <a:off x="3359125" y="2994063"/>
            <a:ext cx="656100" cy="438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hasCustomPrompt="1" idx="7" type="title"/>
          </p:nvPr>
        </p:nvSpPr>
        <p:spPr>
          <a:xfrm>
            <a:off x="713225" y="2994063"/>
            <a:ext cx="656100" cy="438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hasCustomPrompt="1" idx="8" type="title"/>
          </p:nvPr>
        </p:nvSpPr>
        <p:spPr>
          <a:xfrm>
            <a:off x="3359125" y="1142055"/>
            <a:ext cx="6561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idx="9" type="subTitle"/>
          </p:nvPr>
        </p:nvSpPr>
        <p:spPr>
          <a:xfrm>
            <a:off x="5997638" y="38707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7" name="Google Shape;107;p13"/>
          <p:cNvSpPr txBox="1"/>
          <p:nvPr>
            <p:ph idx="13" type="subTitle"/>
          </p:nvPr>
        </p:nvSpPr>
        <p:spPr>
          <a:xfrm>
            <a:off x="5997638" y="2018025"/>
            <a:ext cx="2426100" cy="538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13"/>
          <p:cNvSpPr txBox="1"/>
          <p:nvPr>
            <p:ph hasCustomPrompt="1" idx="14" type="title"/>
          </p:nvPr>
        </p:nvSpPr>
        <p:spPr>
          <a:xfrm>
            <a:off x="5997638" y="2994063"/>
            <a:ext cx="656100" cy="4389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3"/>
          <p:cNvSpPr txBox="1"/>
          <p:nvPr>
            <p:ph hasCustomPrompt="1" idx="15" type="title"/>
          </p:nvPr>
        </p:nvSpPr>
        <p:spPr>
          <a:xfrm>
            <a:off x="5997638" y="1142055"/>
            <a:ext cx="656100" cy="438000"/>
          </a:xfrm>
          <a:prstGeom prst="rect">
            <a:avLst/>
          </a:prstGeom>
          <a:noFill/>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sz="28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0" name="Google Shape;110;p13"/>
          <p:cNvSpPr txBox="1"/>
          <p:nvPr>
            <p:ph idx="16" type="subTitle"/>
          </p:nvPr>
        </p:nvSpPr>
        <p:spPr>
          <a:xfrm>
            <a:off x="713225"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1" name="Google Shape;111;p13"/>
          <p:cNvSpPr txBox="1"/>
          <p:nvPr>
            <p:ph idx="17" type="subTitle"/>
          </p:nvPr>
        </p:nvSpPr>
        <p:spPr>
          <a:xfrm>
            <a:off x="713225" y="3447136"/>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2" name="Google Shape;112;p13"/>
          <p:cNvSpPr txBox="1"/>
          <p:nvPr>
            <p:ph idx="18" type="subTitle"/>
          </p:nvPr>
        </p:nvSpPr>
        <p:spPr>
          <a:xfrm>
            <a:off x="3359125" y="3447125"/>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3" name="Google Shape;113;p13"/>
          <p:cNvSpPr txBox="1"/>
          <p:nvPr>
            <p:ph idx="19" type="subTitle"/>
          </p:nvPr>
        </p:nvSpPr>
        <p:spPr>
          <a:xfrm>
            <a:off x="3359125"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4" name="Google Shape;114;p13"/>
          <p:cNvSpPr txBox="1"/>
          <p:nvPr>
            <p:ph idx="20" type="subTitle"/>
          </p:nvPr>
        </p:nvSpPr>
        <p:spPr>
          <a:xfrm>
            <a:off x="5997638" y="3447125"/>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15" name="Google Shape;115;p13"/>
          <p:cNvSpPr txBox="1"/>
          <p:nvPr>
            <p:ph idx="21" type="subTitle"/>
          </p:nvPr>
        </p:nvSpPr>
        <p:spPr>
          <a:xfrm>
            <a:off x="5997638"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cxnSp>
        <p:nvCxnSpPr>
          <p:cNvPr id="116" name="Google Shape;116;p1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17" name="Google Shape;117;p1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1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19" name="Google Shape;119;p13"/>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20" name="Google Shape;120;p13"/>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21" name="Google Shape;121;p13"/>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2" name="Shape 122"/>
        <p:cNvGrpSpPr/>
        <p:nvPr/>
      </p:nvGrpSpPr>
      <p:grpSpPr>
        <a:xfrm>
          <a:off x="0" y="0"/>
          <a:ext cx="0" cy="0"/>
          <a:chOff x="0" y="0"/>
          <a:chExt cx="0" cy="0"/>
        </a:xfrm>
      </p:grpSpPr>
      <p:sp>
        <p:nvSpPr>
          <p:cNvPr id="123" name="Google Shape;123;p14"/>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14"/>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25" name="Google Shape;125;p14"/>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14"/>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27" name="Google Shape;127;p14"/>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28" name="Google Shape;128;p14"/>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29" name="Google Shape;129;p14"/>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30" name="Google Shape;130;p14"/>
          <p:cNvSpPr txBox="1"/>
          <p:nvPr>
            <p:ph type="title"/>
          </p:nvPr>
        </p:nvSpPr>
        <p:spPr>
          <a:xfrm>
            <a:off x="969900" y="3387600"/>
            <a:ext cx="7204200" cy="531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a:solidFill>
                  <a:schemeClr val="dk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1" name="Google Shape;131;p14"/>
          <p:cNvSpPr txBox="1"/>
          <p:nvPr>
            <p:ph idx="1" type="subTitle"/>
          </p:nvPr>
        </p:nvSpPr>
        <p:spPr>
          <a:xfrm>
            <a:off x="969900" y="1312625"/>
            <a:ext cx="7204200" cy="1478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2" name="Shape 132"/>
        <p:cNvGrpSpPr/>
        <p:nvPr/>
      </p:nvGrpSpPr>
      <p:grpSpPr>
        <a:xfrm>
          <a:off x="0" y="0"/>
          <a:ext cx="0" cy="0"/>
          <a:chOff x="0" y="0"/>
          <a:chExt cx="0" cy="0"/>
        </a:xfrm>
      </p:grpSpPr>
      <p:sp>
        <p:nvSpPr>
          <p:cNvPr id="133" name="Google Shape;133;p15"/>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5"/>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35" name="Google Shape;135;p15"/>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 name="Google Shape;136;p15"/>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37" name="Google Shape;137;p15"/>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38" name="Google Shape;138;p15"/>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39" name="Google Shape;139;p15"/>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40" name="Google Shape;140;p15"/>
          <p:cNvSpPr txBox="1"/>
          <p:nvPr>
            <p:ph type="title"/>
          </p:nvPr>
        </p:nvSpPr>
        <p:spPr>
          <a:xfrm>
            <a:off x="720000" y="1148563"/>
            <a:ext cx="3944700" cy="1607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878638"/>
            <a:ext cx="39447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2" name="Google Shape;142;p15"/>
          <p:cNvSpPr/>
          <p:nvPr>
            <p:ph idx="2" type="pic"/>
          </p:nvPr>
        </p:nvSpPr>
        <p:spPr>
          <a:xfrm>
            <a:off x="5149825" y="691038"/>
            <a:ext cx="3070800" cy="3761400"/>
          </a:xfrm>
          <a:prstGeom prst="ellipse">
            <a:avLst/>
          </a:prstGeom>
          <a:noFill/>
          <a:ln cap="flat" cmpd="sng" w="19050">
            <a:solidFill>
              <a:schemeClr val="dk2"/>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3" name="Shape 143"/>
        <p:cNvGrpSpPr/>
        <p:nvPr/>
      </p:nvGrpSpPr>
      <p:grpSpPr>
        <a:xfrm>
          <a:off x="0" y="0"/>
          <a:ext cx="0" cy="0"/>
          <a:chOff x="0" y="0"/>
          <a:chExt cx="0" cy="0"/>
        </a:xfrm>
      </p:grpSpPr>
      <p:sp>
        <p:nvSpPr>
          <p:cNvPr id="144" name="Google Shape;144;p16"/>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16"/>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46" name="Google Shape;146;p16"/>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 name="Google Shape;147;p16"/>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48" name="Google Shape;148;p16"/>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49" name="Google Shape;149;p16"/>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50" name="Google Shape;150;p16"/>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51" name="Google Shape;151;p16"/>
          <p:cNvSpPr txBox="1"/>
          <p:nvPr>
            <p:ph type="title"/>
          </p:nvPr>
        </p:nvSpPr>
        <p:spPr>
          <a:xfrm>
            <a:off x="720000" y="1568400"/>
            <a:ext cx="2891400" cy="700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2" name="Google Shape;152;p16"/>
          <p:cNvSpPr txBox="1"/>
          <p:nvPr>
            <p:ph idx="1" type="subTitle"/>
          </p:nvPr>
        </p:nvSpPr>
        <p:spPr>
          <a:xfrm>
            <a:off x="720000" y="2268888"/>
            <a:ext cx="2891400" cy="1306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3" name="Shape 153"/>
        <p:cNvGrpSpPr/>
        <p:nvPr/>
      </p:nvGrpSpPr>
      <p:grpSpPr>
        <a:xfrm>
          <a:off x="0" y="0"/>
          <a:ext cx="0" cy="0"/>
          <a:chOff x="0" y="0"/>
          <a:chExt cx="0" cy="0"/>
        </a:xfrm>
      </p:grpSpPr>
      <p:sp>
        <p:nvSpPr>
          <p:cNvPr id="154" name="Google Shape;154;p17"/>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5" name="Google Shape;155;p17"/>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56" name="Google Shape;156;p17"/>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58" name="Google Shape;158;p17"/>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59" name="Google Shape;159;p1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60" name="Google Shape;160;p17"/>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61" name="Google Shape;16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 name="Google Shape;162;p17"/>
          <p:cNvSpPr txBox="1"/>
          <p:nvPr>
            <p:ph idx="1" type="subTitle"/>
          </p:nvPr>
        </p:nvSpPr>
        <p:spPr>
          <a:xfrm>
            <a:off x="937625" y="3071250"/>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17"/>
          <p:cNvSpPr txBox="1"/>
          <p:nvPr>
            <p:ph idx="2" type="subTitle"/>
          </p:nvPr>
        </p:nvSpPr>
        <p:spPr>
          <a:xfrm>
            <a:off x="3484346" y="3071250"/>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17"/>
          <p:cNvSpPr txBox="1"/>
          <p:nvPr>
            <p:ph idx="3" type="subTitle"/>
          </p:nvPr>
        </p:nvSpPr>
        <p:spPr>
          <a:xfrm>
            <a:off x="6031074" y="3071250"/>
            <a:ext cx="2175300" cy="86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5" name="Google Shape;165;p17"/>
          <p:cNvSpPr txBox="1"/>
          <p:nvPr>
            <p:ph idx="4" type="subTitle"/>
          </p:nvPr>
        </p:nvSpPr>
        <p:spPr>
          <a:xfrm>
            <a:off x="937625"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66" name="Google Shape;166;p17"/>
          <p:cNvSpPr txBox="1"/>
          <p:nvPr>
            <p:ph idx="5" type="subTitle"/>
          </p:nvPr>
        </p:nvSpPr>
        <p:spPr>
          <a:xfrm>
            <a:off x="3484347"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67" name="Google Shape;167;p17"/>
          <p:cNvSpPr txBox="1"/>
          <p:nvPr>
            <p:ph idx="6" type="subTitle"/>
          </p:nvPr>
        </p:nvSpPr>
        <p:spPr>
          <a:xfrm>
            <a:off x="6031075"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8" name="Shape 168"/>
        <p:cNvGrpSpPr/>
        <p:nvPr/>
      </p:nvGrpSpPr>
      <p:grpSpPr>
        <a:xfrm>
          <a:off x="0" y="0"/>
          <a:ext cx="0" cy="0"/>
          <a:chOff x="0" y="0"/>
          <a:chExt cx="0" cy="0"/>
        </a:xfrm>
      </p:grpSpPr>
      <p:sp>
        <p:nvSpPr>
          <p:cNvPr id="169" name="Google Shape;169;p18"/>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0" name="Google Shape;170;p18"/>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71" name="Google Shape;171;p18"/>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2" name="Google Shape;172;p18"/>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73" name="Google Shape;173;p18"/>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74" name="Google Shape;174;p1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75" name="Google Shape;175;p18"/>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76" name="Google Shape;176;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18"/>
          <p:cNvSpPr txBox="1"/>
          <p:nvPr>
            <p:ph idx="1" type="subTitle"/>
          </p:nvPr>
        </p:nvSpPr>
        <p:spPr>
          <a:xfrm>
            <a:off x="720025" y="1610942"/>
            <a:ext cx="7704000" cy="530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8" name="Google Shape;178;p18"/>
          <p:cNvSpPr txBox="1"/>
          <p:nvPr>
            <p:ph idx="2" type="subTitle"/>
          </p:nvPr>
        </p:nvSpPr>
        <p:spPr>
          <a:xfrm>
            <a:off x="720025" y="2731125"/>
            <a:ext cx="77040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79" name="Google Shape;179;p18"/>
          <p:cNvSpPr txBox="1"/>
          <p:nvPr>
            <p:ph idx="3" type="subTitle"/>
          </p:nvPr>
        </p:nvSpPr>
        <p:spPr>
          <a:xfrm>
            <a:off x="720025" y="3851625"/>
            <a:ext cx="77040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80" name="Google Shape;180;p18"/>
          <p:cNvSpPr txBox="1"/>
          <p:nvPr>
            <p:ph idx="4" type="subTitle"/>
          </p:nvPr>
        </p:nvSpPr>
        <p:spPr>
          <a:xfrm>
            <a:off x="720025" y="1241274"/>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81" name="Google Shape;181;p18"/>
          <p:cNvSpPr txBox="1"/>
          <p:nvPr>
            <p:ph idx="5" type="subTitle"/>
          </p:nvPr>
        </p:nvSpPr>
        <p:spPr>
          <a:xfrm>
            <a:off x="720025" y="2350125"/>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182" name="Google Shape;182;p18"/>
          <p:cNvSpPr txBox="1"/>
          <p:nvPr>
            <p:ph idx="6" type="subTitle"/>
          </p:nvPr>
        </p:nvSpPr>
        <p:spPr>
          <a:xfrm>
            <a:off x="720025" y="3470625"/>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83" name="Shape 183"/>
        <p:cNvGrpSpPr/>
        <p:nvPr/>
      </p:nvGrpSpPr>
      <p:grpSpPr>
        <a:xfrm>
          <a:off x="0" y="0"/>
          <a:ext cx="0" cy="0"/>
          <a:chOff x="0" y="0"/>
          <a:chExt cx="0" cy="0"/>
        </a:xfrm>
      </p:grpSpPr>
      <p:sp>
        <p:nvSpPr>
          <p:cNvPr id="184" name="Google Shape;184;p19"/>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5" name="Google Shape;185;p19"/>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186" name="Google Shape;186;p19"/>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19"/>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188" name="Google Shape;188;p19"/>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189" name="Google Shape;189;p19"/>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190" name="Google Shape;190;p19"/>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191" name="Google Shape;19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2" name="Google Shape;192;p19"/>
          <p:cNvSpPr txBox="1"/>
          <p:nvPr>
            <p:ph idx="1" type="subTitle"/>
          </p:nvPr>
        </p:nvSpPr>
        <p:spPr>
          <a:xfrm>
            <a:off x="1381625" y="1718025"/>
            <a:ext cx="70425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3" name="Google Shape;193;p19"/>
          <p:cNvSpPr txBox="1"/>
          <p:nvPr>
            <p:ph idx="2" type="subTitle"/>
          </p:nvPr>
        </p:nvSpPr>
        <p:spPr>
          <a:xfrm>
            <a:off x="1381635" y="2861025"/>
            <a:ext cx="70425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4" name="Google Shape;194;p19"/>
          <p:cNvSpPr txBox="1"/>
          <p:nvPr>
            <p:ph idx="3" type="subTitle"/>
          </p:nvPr>
        </p:nvSpPr>
        <p:spPr>
          <a:xfrm>
            <a:off x="1381635" y="4004025"/>
            <a:ext cx="70425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195" name="Google Shape;195;p19"/>
          <p:cNvSpPr txBox="1"/>
          <p:nvPr>
            <p:ph idx="4" type="subTitle"/>
          </p:nvPr>
        </p:nvSpPr>
        <p:spPr>
          <a:xfrm>
            <a:off x="1381625" y="140602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96" name="Google Shape;196;p19"/>
          <p:cNvSpPr txBox="1"/>
          <p:nvPr>
            <p:ph idx="5" type="subTitle"/>
          </p:nvPr>
        </p:nvSpPr>
        <p:spPr>
          <a:xfrm>
            <a:off x="1381625" y="252657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197" name="Google Shape;197;p19"/>
          <p:cNvSpPr txBox="1"/>
          <p:nvPr>
            <p:ph idx="6" type="subTitle"/>
          </p:nvPr>
        </p:nvSpPr>
        <p:spPr>
          <a:xfrm>
            <a:off x="1381625" y="364712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8" name="Shape 198"/>
        <p:cNvGrpSpPr/>
        <p:nvPr/>
      </p:nvGrpSpPr>
      <p:grpSpPr>
        <a:xfrm>
          <a:off x="0" y="0"/>
          <a:ext cx="0" cy="0"/>
          <a:chOff x="0" y="0"/>
          <a:chExt cx="0" cy="0"/>
        </a:xfrm>
      </p:grpSpPr>
      <p:sp>
        <p:nvSpPr>
          <p:cNvPr id="199" name="Google Shape;199;p20"/>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0"/>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01" name="Google Shape;201;p20"/>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0"/>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03" name="Google Shape;203;p20"/>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04" name="Google Shape;204;p20"/>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05" name="Google Shape;205;p20"/>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206" name="Google Shape;20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7" name="Google Shape;207;p20"/>
          <p:cNvSpPr txBox="1"/>
          <p:nvPr>
            <p:ph idx="1" type="subTitle"/>
          </p:nvPr>
        </p:nvSpPr>
        <p:spPr>
          <a:xfrm>
            <a:off x="1545775" y="1975263"/>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8" name="Google Shape;208;p20"/>
          <p:cNvSpPr txBox="1"/>
          <p:nvPr>
            <p:ph idx="2" type="subTitle"/>
          </p:nvPr>
        </p:nvSpPr>
        <p:spPr>
          <a:xfrm>
            <a:off x="5041325" y="1975263"/>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09" name="Google Shape;209;p20"/>
          <p:cNvSpPr txBox="1"/>
          <p:nvPr>
            <p:ph idx="3" type="subTitle"/>
          </p:nvPr>
        </p:nvSpPr>
        <p:spPr>
          <a:xfrm>
            <a:off x="1545775" y="3691500"/>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0" name="Google Shape;210;p20"/>
          <p:cNvSpPr txBox="1"/>
          <p:nvPr>
            <p:ph idx="4" type="subTitle"/>
          </p:nvPr>
        </p:nvSpPr>
        <p:spPr>
          <a:xfrm>
            <a:off x="5041325" y="3691500"/>
            <a:ext cx="2556900" cy="91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11" name="Google Shape;211;p20"/>
          <p:cNvSpPr txBox="1"/>
          <p:nvPr>
            <p:ph idx="5" type="subTitle"/>
          </p:nvPr>
        </p:nvSpPr>
        <p:spPr>
          <a:xfrm>
            <a:off x="1545775" y="1670463"/>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12" name="Google Shape;212;p20"/>
          <p:cNvSpPr txBox="1"/>
          <p:nvPr>
            <p:ph idx="6" type="subTitle"/>
          </p:nvPr>
        </p:nvSpPr>
        <p:spPr>
          <a:xfrm>
            <a:off x="5041325" y="1670463"/>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13" name="Google Shape;213;p20"/>
          <p:cNvSpPr txBox="1"/>
          <p:nvPr>
            <p:ph idx="7" type="subTitle"/>
          </p:nvPr>
        </p:nvSpPr>
        <p:spPr>
          <a:xfrm>
            <a:off x="1545775" y="3386700"/>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214" name="Google Shape;214;p20"/>
          <p:cNvSpPr txBox="1"/>
          <p:nvPr>
            <p:ph idx="8" type="subTitle"/>
          </p:nvPr>
        </p:nvSpPr>
        <p:spPr>
          <a:xfrm>
            <a:off x="5041325" y="3386700"/>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3"/>
          <p:cNvSpPr txBox="1"/>
          <p:nvPr>
            <p:ph type="title"/>
          </p:nvPr>
        </p:nvSpPr>
        <p:spPr>
          <a:xfrm>
            <a:off x="3579950" y="1854500"/>
            <a:ext cx="36048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hasCustomPrompt="1" idx="2" type="title"/>
          </p:nvPr>
        </p:nvSpPr>
        <p:spPr>
          <a:xfrm>
            <a:off x="1959250" y="1854500"/>
            <a:ext cx="11898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dk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7" name="Google Shape;17;p3"/>
          <p:cNvSpPr txBox="1"/>
          <p:nvPr>
            <p:ph idx="1" type="subTitle"/>
          </p:nvPr>
        </p:nvSpPr>
        <p:spPr>
          <a:xfrm>
            <a:off x="1959250" y="2939075"/>
            <a:ext cx="5225400" cy="446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lvl1pPr>
            <a:lvl2pPr lvl="1" rtl="0" algn="ctr">
              <a:lnSpc>
                <a:spcPct val="100000"/>
              </a:lnSpc>
              <a:spcBef>
                <a:spcPts val="1600"/>
              </a:spcBef>
              <a:spcAft>
                <a:spcPts val="0"/>
              </a:spcAft>
              <a:buClr>
                <a:schemeClr val="dk1"/>
              </a:buClr>
              <a:buSzPts val="1400"/>
              <a:buNone/>
              <a:defRPr>
                <a:solidFill>
                  <a:schemeClr val="dk1"/>
                </a:solidFill>
              </a:defRPr>
            </a:lvl2pPr>
            <a:lvl3pPr lvl="2" rtl="0" algn="ctr">
              <a:lnSpc>
                <a:spcPct val="100000"/>
              </a:lnSpc>
              <a:spcBef>
                <a:spcPts val="1600"/>
              </a:spcBef>
              <a:spcAft>
                <a:spcPts val="0"/>
              </a:spcAft>
              <a:buClr>
                <a:schemeClr val="dk1"/>
              </a:buClr>
              <a:buSzPts val="1400"/>
              <a:buNone/>
              <a:defRPr>
                <a:solidFill>
                  <a:schemeClr val="dk1"/>
                </a:solidFill>
              </a:defRPr>
            </a:lvl3pPr>
            <a:lvl4pPr lvl="3" rtl="0" algn="ctr">
              <a:lnSpc>
                <a:spcPct val="100000"/>
              </a:lnSpc>
              <a:spcBef>
                <a:spcPts val="1600"/>
              </a:spcBef>
              <a:spcAft>
                <a:spcPts val="0"/>
              </a:spcAft>
              <a:buClr>
                <a:schemeClr val="dk1"/>
              </a:buClr>
              <a:buSzPts val="1400"/>
              <a:buNone/>
              <a:defRPr>
                <a:solidFill>
                  <a:schemeClr val="dk1"/>
                </a:solidFill>
              </a:defRPr>
            </a:lvl4pPr>
            <a:lvl5pPr lvl="4" rtl="0" algn="ctr">
              <a:lnSpc>
                <a:spcPct val="100000"/>
              </a:lnSpc>
              <a:spcBef>
                <a:spcPts val="1600"/>
              </a:spcBef>
              <a:spcAft>
                <a:spcPts val="0"/>
              </a:spcAft>
              <a:buClr>
                <a:schemeClr val="dk1"/>
              </a:buClr>
              <a:buSzPts val="1400"/>
              <a:buNone/>
              <a:defRPr>
                <a:solidFill>
                  <a:schemeClr val="dk1"/>
                </a:solidFill>
              </a:defRPr>
            </a:lvl5pPr>
            <a:lvl6pPr lvl="5" rtl="0" algn="ctr">
              <a:lnSpc>
                <a:spcPct val="100000"/>
              </a:lnSpc>
              <a:spcBef>
                <a:spcPts val="1600"/>
              </a:spcBef>
              <a:spcAft>
                <a:spcPts val="0"/>
              </a:spcAft>
              <a:buClr>
                <a:schemeClr val="dk1"/>
              </a:buClr>
              <a:buSzPts val="1400"/>
              <a:buNone/>
              <a:defRPr>
                <a:solidFill>
                  <a:schemeClr val="dk1"/>
                </a:solidFill>
              </a:defRPr>
            </a:lvl6pPr>
            <a:lvl7pPr lvl="6" rtl="0" algn="ctr">
              <a:lnSpc>
                <a:spcPct val="100000"/>
              </a:lnSpc>
              <a:spcBef>
                <a:spcPts val="1600"/>
              </a:spcBef>
              <a:spcAft>
                <a:spcPts val="0"/>
              </a:spcAft>
              <a:buClr>
                <a:schemeClr val="dk1"/>
              </a:buClr>
              <a:buSzPts val="1400"/>
              <a:buNone/>
              <a:defRPr>
                <a:solidFill>
                  <a:schemeClr val="dk1"/>
                </a:solidFill>
              </a:defRPr>
            </a:lvl7pPr>
            <a:lvl8pPr lvl="7" rtl="0" algn="ctr">
              <a:lnSpc>
                <a:spcPct val="100000"/>
              </a:lnSpc>
              <a:spcBef>
                <a:spcPts val="1600"/>
              </a:spcBef>
              <a:spcAft>
                <a:spcPts val="0"/>
              </a:spcAft>
              <a:buClr>
                <a:schemeClr val="dk1"/>
              </a:buClr>
              <a:buSzPts val="1400"/>
              <a:buNone/>
              <a:defRPr>
                <a:solidFill>
                  <a:schemeClr val="dk1"/>
                </a:solidFill>
              </a:defRPr>
            </a:lvl8pPr>
            <a:lvl9pPr lvl="8" rtl="0" algn="ctr">
              <a:lnSpc>
                <a:spcPct val="100000"/>
              </a:lnSpc>
              <a:spcBef>
                <a:spcPts val="1600"/>
              </a:spcBef>
              <a:spcAft>
                <a:spcPts val="1600"/>
              </a:spcAft>
              <a:buClr>
                <a:schemeClr val="dk1"/>
              </a:buClr>
              <a:buSzPts val="1400"/>
              <a:buNone/>
              <a:defRPr>
                <a:solidFill>
                  <a:schemeClr val="dk1"/>
                </a:solidFill>
              </a:defRPr>
            </a:lvl9pPr>
          </a:lstStyle>
          <a:p/>
        </p:txBody>
      </p:sp>
      <p:cxnSp>
        <p:nvCxnSpPr>
          <p:cNvPr id="18" name="Google Shape;18;p3"/>
          <p:cNvCxnSpPr/>
          <p:nvPr/>
        </p:nvCxnSpPr>
        <p:spPr>
          <a:xfrm rot="10800000">
            <a:off x="8761325" y="2079300"/>
            <a:ext cx="0" cy="984900"/>
          </a:xfrm>
          <a:prstGeom prst="straightConnector1">
            <a:avLst/>
          </a:prstGeom>
          <a:noFill/>
          <a:ln cap="flat" cmpd="sng" w="19050">
            <a:solidFill>
              <a:schemeClr val="lt1"/>
            </a:solidFill>
            <a:prstDash val="solid"/>
            <a:round/>
            <a:headEnd len="med" w="med" type="oval"/>
            <a:tailEnd len="med" w="med" type="oval"/>
          </a:ln>
        </p:spPr>
      </p:cxnSp>
      <p:cxnSp>
        <p:nvCxnSpPr>
          <p:cNvPr id="19" name="Google Shape;19;p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0" name="Google Shape;20;p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 name="Google Shape;21;p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2" name="Google Shape;22;p3"/>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3" name="Google Shape;23;p3"/>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4" name="Google Shape;24;p3"/>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5" name="Google Shape;25;p3"/>
          <p:cNvCxnSpPr/>
          <p:nvPr/>
        </p:nvCxnSpPr>
        <p:spPr>
          <a:xfrm rot="10800000">
            <a:off x="394350" y="2079300"/>
            <a:ext cx="0" cy="9849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15" name="Shape 215"/>
        <p:cNvGrpSpPr/>
        <p:nvPr/>
      </p:nvGrpSpPr>
      <p:grpSpPr>
        <a:xfrm>
          <a:off x="0" y="0"/>
          <a:ext cx="0" cy="0"/>
          <a:chOff x="0" y="0"/>
          <a:chExt cx="0" cy="0"/>
        </a:xfrm>
      </p:grpSpPr>
      <p:sp>
        <p:nvSpPr>
          <p:cNvPr id="216" name="Google Shape;216;p21"/>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7" name="Google Shape;217;p21"/>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18" name="Google Shape;218;p21"/>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21"/>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20" name="Google Shape;220;p21"/>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21" name="Google Shape;221;p21"/>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22" name="Google Shape;222;p21"/>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223" name="Google Shape;22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1"/>
          <p:cNvSpPr txBox="1"/>
          <p:nvPr>
            <p:ph idx="1" type="subTitle"/>
          </p:nvPr>
        </p:nvSpPr>
        <p:spPr>
          <a:xfrm>
            <a:off x="903950" y="2149201"/>
            <a:ext cx="2191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5" name="Google Shape;225;p21"/>
          <p:cNvSpPr txBox="1"/>
          <p:nvPr>
            <p:ph idx="2" type="subTitle"/>
          </p:nvPr>
        </p:nvSpPr>
        <p:spPr>
          <a:xfrm>
            <a:off x="3478550" y="2149201"/>
            <a:ext cx="2182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6" name="Google Shape;226;p21"/>
          <p:cNvSpPr txBox="1"/>
          <p:nvPr>
            <p:ph idx="3" type="subTitle"/>
          </p:nvPr>
        </p:nvSpPr>
        <p:spPr>
          <a:xfrm>
            <a:off x="903950" y="3579425"/>
            <a:ext cx="21912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7" name="Google Shape;227;p21"/>
          <p:cNvSpPr txBox="1"/>
          <p:nvPr>
            <p:ph idx="4" type="subTitle"/>
          </p:nvPr>
        </p:nvSpPr>
        <p:spPr>
          <a:xfrm>
            <a:off x="3478550" y="3579425"/>
            <a:ext cx="21825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8" name="Google Shape;228;p21"/>
          <p:cNvSpPr txBox="1"/>
          <p:nvPr>
            <p:ph idx="5" type="subTitle"/>
          </p:nvPr>
        </p:nvSpPr>
        <p:spPr>
          <a:xfrm>
            <a:off x="6048850" y="2149201"/>
            <a:ext cx="2199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29" name="Google Shape;229;p21"/>
          <p:cNvSpPr txBox="1"/>
          <p:nvPr>
            <p:ph idx="6" type="subTitle"/>
          </p:nvPr>
        </p:nvSpPr>
        <p:spPr>
          <a:xfrm>
            <a:off x="6048850" y="3579425"/>
            <a:ext cx="2199900" cy="6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30" name="Google Shape;230;p21"/>
          <p:cNvSpPr txBox="1"/>
          <p:nvPr>
            <p:ph idx="7" type="subTitle"/>
          </p:nvPr>
        </p:nvSpPr>
        <p:spPr>
          <a:xfrm>
            <a:off x="908250" y="1656600"/>
            <a:ext cx="21825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1" name="Google Shape;231;p21"/>
          <p:cNvSpPr txBox="1"/>
          <p:nvPr>
            <p:ph idx="8" type="subTitle"/>
          </p:nvPr>
        </p:nvSpPr>
        <p:spPr>
          <a:xfrm>
            <a:off x="3482836" y="1656600"/>
            <a:ext cx="21738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2" name="Google Shape;232;p21"/>
          <p:cNvSpPr txBox="1"/>
          <p:nvPr>
            <p:ph idx="9" type="subTitle"/>
          </p:nvPr>
        </p:nvSpPr>
        <p:spPr>
          <a:xfrm>
            <a:off x="6053173" y="1656600"/>
            <a:ext cx="21912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3" name="Google Shape;233;p21"/>
          <p:cNvSpPr txBox="1"/>
          <p:nvPr>
            <p:ph idx="13" type="subTitle"/>
          </p:nvPr>
        </p:nvSpPr>
        <p:spPr>
          <a:xfrm>
            <a:off x="908250" y="3086800"/>
            <a:ext cx="21825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4" name="Google Shape;234;p21"/>
          <p:cNvSpPr txBox="1"/>
          <p:nvPr>
            <p:ph idx="14" type="subTitle"/>
          </p:nvPr>
        </p:nvSpPr>
        <p:spPr>
          <a:xfrm>
            <a:off x="3482836" y="3086800"/>
            <a:ext cx="21738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5" name="Google Shape;235;p21"/>
          <p:cNvSpPr txBox="1"/>
          <p:nvPr>
            <p:ph idx="15" type="subTitle"/>
          </p:nvPr>
        </p:nvSpPr>
        <p:spPr>
          <a:xfrm>
            <a:off x="6053173" y="3086800"/>
            <a:ext cx="21912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36" name="Shape 236"/>
        <p:cNvGrpSpPr/>
        <p:nvPr/>
      </p:nvGrpSpPr>
      <p:grpSpPr>
        <a:xfrm>
          <a:off x="0" y="0"/>
          <a:ext cx="0" cy="0"/>
          <a:chOff x="0" y="0"/>
          <a:chExt cx="0" cy="0"/>
        </a:xfrm>
      </p:grpSpPr>
      <p:sp>
        <p:nvSpPr>
          <p:cNvPr id="237" name="Google Shape;237;p22"/>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22"/>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39" name="Google Shape;239;p22"/>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0" name="Google Shape;240;p22"/>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41" name="Google Shape;241;p22"/>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42" name="Google Shape;242;p22"/>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43" name="Google Shape;243;p22"/>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244" name="Google Shape;244;p22"/>
          <p:cNvSpPr txBox="1"/>
          <p:nvPr>
            <p:ph hasCustomPrompt="1" type="title"/>
          </p:nvPr>
        </p:nvSpPr>
        <p:spPr>
          <a:xfrm>
            <a:off x="2223600" y="552112"/>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5" name="Google Shape;245;p22"/>
          <p:cNvSpPr txBox="1"/>
          <p:nvPr>
            <p:ph idx="1" type="subTitle"/>
          </p:nvPr>
        </p:nvSpPr>
        <p:spPr>
          <a:xfrm>
            <a:off x="2223600" y="1364275"/>
            <a:ext cx="4696800" cy="428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6" name="Google Shape;246;p22"/>
          <p:cNvSpPr txBox="1"/>
          <p:nvPr>
            <p:ph hasCustomPrompt="1" idx="2" type="title"/>
          </p:nvPr>
        </p:nvSpPr>
        <p:spPr>
          <a:xfrm>
            <a:off x="2223600" y="1904368"/>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solidFill>
                  <a:schemeClr val="dk2"/>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7" name="Google Shape;247;p22"/>
          <p:cNvSpPr txBox="1"/>
          <p:nvPr>
            <p:ph idx="3" type="subTitle"/>
          </p:nvPr>
        </p:nvSpPr>
        <p:spPr>
          <a:xfrm>
            <a:off x="2223600" y="2716527"/>
            <a:ext cx="4696800" cy="446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8" name="Google Shape;248;p22"/>
          <p:cNvSpPr txBox="1"/>
          <p:nvPr>
            <p:ph hasCustomPrompt="1" idx="4" type="title"/>
          </p:nvPr>
        </p:nvSpPr>
        <p:spPr>
          <a:xfrm>
            <a:off x="2223600" y="3256624"/>
            <a:ext cx="4696800" cy="76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9" name="Google Shape;249;p22"/>
          <p:cNvSpPr txBox="1"/>
          <p:nvPr>
            <p:ph idx="5" type="subTitle"/>
          </p:nvPr>
        </p:nvSpPr>
        <p:spPr>
          <a:xfrm>
            <a:off x="2223600" y="4068797"/>
            <a:ext cx="4696800" cy="446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0" name="Shape 250"/>
        <p:cNvGrpSpPr/>
        <p:nvPr/>
      </p:nvGrpSpPr>
      <p:grpSpPr>
        <a:xfrm>
          <a:off x="0" y="0"/>
          <a:ext cx="0" cy="0"/>
          <a:chOff x="0" y="0"/>
          <a:chExt cx="0" cy="0"/>
        </a:xfrm>
      </p:grpSpPr>
      <p:sp>
        <p:nvSpPr>
          <p:cNvPr id="251" name="Google Shape;251;p2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3" name="Google Shape;253;p23"/>
          <p:cNvSpPr txBox="1"/>
          <p:nvPr>
            <p:ph idx="1" type="subTitle"/>
          </p:nvPr>
        </p:nvSpPr>
        <p:spPr>
          <a:xfrm>
            <a:off x="2347900" y="1717825"/>
            <a:ext cx="4448100" cy="1235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4" name="Google Shape;254;p23"/>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1"/>
                </a:solidFill>
                <a:latin typeface="Mulish"/>
                <a:ea typeface="Mulish"/>
                <a:cs typeface="Mulish"/>
                <a:sym typeface="Mulish"/>
              </a:rPr>
              <a:t>CREDITS: This presentation template was created by </a:t>
            </a:r>
            <a:r>
              <a:rPr b="1" lang="en" sz="1200" u="sng">
                <a:solidFill>
                  <a:schemeClr val="dk1"/>
                </a:solidFill>
                <a:latin typeface="Mulish"/>
                <a:ea typeface="Mulish"/>
                <a:cs typeface="Mulish"/>
                <a:sym typeface="Mulish"/>
                <a:hlinkClick r:id="rId2">
                  <a:extLst>
                    <a:ext uri="{A12FA001-AC4F-418D-AE19-62706E023703}">
                      <ahyp:hlinkClr val="tx"/>
                    </a:ext>
                  </a:extLst>
                </a:hlinkClick>
              </a:rPr>
              <a:t>Slidesgo</a:t>
            </a:r>
            <a:r>
              <a:rPr b="1" lang="en" sz="1200">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includes icons by</a:t>
            </a:r>
            <a:r>
              <a:rPr b="1" lang="en" sz="1200">
                <a:solidFill>
                  <a:schemeClr val="dk1"/>
                </a:solidFill>
                <a:latin typeface="Mulish"/>
                <a:ea typeface="Mulish"/>
                <a:cs typeface="Mulish"/>
                <a:sym typeface="Mulish"/>
              </a:rPr>
              <a:t> </a:t>
            </a:r>
            <a:r>
              <a:rPr b="1" lang="en" sz="1200" u="sng">
                <a:solidFill>
                  <a:schemeClr val="dk1"/>
                </a:solidFill>
                <a:latin typeface="Mulish"/>
                <a:ea typeface="Mulish"/>
                <a:cs typeface="Mulish"/>
                <a:sym typeface="Mulish"/>
                <a:hlinkClick r:id="rId3">
                  <a:extLst>
                    <a:ext uri="{A12FA001-AC4F-418D-AE19-62706E023703}">
                      <ahyp:hlinkClr val="tx"/>
                    </a:ext>
                  </a:extLst>
                </a:hlinkClick>
              </a:rPr>
              <a:t>Flaticon</a:t>
            </a:r>
            <a:r>
              <a:rPr b="1" lang="en" sz="1200">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infographics &amp; images by </a:t>
            </a:r>
            <a:r>
              <a:rPr b="1" lang="en" sz="1200" u="sng">
                <a:solidFill>
                  <a:schemeClr val="dk1"/>
                </a:solidFill>
                <a:latin typeface="Mulish"/>
                <a:ea typeface="Mulish"/>
                <a:cs typeface="Mulish"/>
                <a:sym typeface="Mulish"/>
                <a:hlinkClick r:id="rId4">
                  <a:extLst>
                    <a:ext uri="{A12FA001-AC4F-418D-AE19-62706E023703}">
                      <ahyp:hlinkClr val="tx"/>
                    </a:ext>
                  </a:extLst>
                </a:hlinkClick>
              </a:rPr>
              <a:t>Freepik</a:t>
            </a:r>
            <a:r>
              <a:rPr b="1" lang="en" sz="1200" u="sng">
                <a:solidFill>
                  <a:schemeClr val="dk1"/>
                </a:solidFill>
                <a:latin typeface="Mulish"/>
                <a:ea typeface="Mulish"/>
                <a:cs typeface="Mulish"/>
                <a:sym typeface="Mulish"/>
              </a:rPr>
              <a:t> </a:t>
            </a:r>
            <a:endParaRPr b="1" sz="1200" u="sng">
              <a:solidFill>
                <a:schemeClr val="dk1"/>
              </a:solidFill>
              <a:latin typeface="Mulish"/>
              <a:ea typeface="Mulish"/>
              <a:cs typeface="Mulish"/>
              <a:sym typeface="Mulish"/>
            </a:endParaRPr>
          </a:p>
        </p:txBody>
      </p:sp>
      <p:cxnSp>
        <p:nvCxnSpPr>
          <p:cNvPr id="255" name="Google Shape;255;p2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56" name="Google Shape;256;p2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 name="Google Shape;257;p2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58" name="Google Shape;258;p23"/>
          <p:cNvCxnSpPr/>
          <p:nvPr/>
        </p:nvCxnSpPr>
        <p:spPr>
          <a:xfrm flipH="1" rot="10800000">
            <a:off x="347659" y="4749851"/>
            <a:ext cx="8448600" cy="330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59" name="Shape 259"/>
        <p:cNvGrpSpPr/>
        <p:nvPr/>
      </p:nvGrpSpPr>
      <p:grpSpPr>
        <a:xfrm>
          <a:off x="0" y="0"/>
          <a:ext cx="0" cy="0"/>
          <a:chOff x="0" y="0"/>
          <a:chExt cx="0" cy="0"/>
        </a:xfrm>
      </p:grpSpPr>
      <p:sp>
        <p:nvSpPr>
          <p:cNvPr id="260" name="Google Shape;260;p24"/>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62" name="Google Shape;262;p24"/>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63" name="Google Shape;263;p24"/>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24"/>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65" name="Google Shape;265;p24"/>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66" name="Google Shape;266;p24"/>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lt1"/>
                </a:solidFill>
              </a:defRPr>
            </a:lvl1pPr>
            <a:lvl2pPr lvl="1" rtl="0" algn="ctr">
              <a:buNone/>
              <a:defRPr>
                <a:solidFill>
                  <a:schemeClr val="lt1"/>
                </a:solidFill>
              </a:defRPr>
            </a:lvl2pPr>
            <a:lvl3pPr lvl="2" rtl="0" algn="ctr">
              <a:buNone/>
              <a:defRPr>
                <a:solidFill>
                  <a:schemeClr val="lt1"/>
                </a:solidFill>
              </a:defRPr>
            </a:lvl3pPr>
            <a:lvl4pPr lvl="3" rtl="0" algn="ctr">
              <a:buNone/>
              <a:defRPr>
                <a:solidFill>
                  <a:schemeClr val="lt1"/>
                </a:solidFill>
              </a:defRPr>
            </a:lvl4pPr>
            <a:lvl5pPr lvl="4" rtl="0" algn="ctr">
              <a:buNone/>
              <a:defRPr>
                <a:solidFill>
                  <a:schemeClr val="lt1"/>
                </a:solidFill>
              </a:defRPr>
            </a:lvl5pPr>
            <a:lvl6pPr lvl="5" rtl="0" algn="ctr">
              <a:buNone/>
              <a:defRPr>
                <a:solidFill>
                  <a:schemeClr val="lt1"/>
                </a:solidFill>
              </a:defRPr>
            </a:lvl6pPr>
            <a:lvl7pPr lvl="6" rtl="0" algn="ctr">
              <a:buNone/>
              <a:defRPr>
                <a:solidFill>
                  <a:schemeClr val="lt1"/>
                </a:solidFill>
              </a:defRPr>
            </a:lvl7pPr>
            <a:lvl8pPr lvl="7" rtl="0" algn="ctr">
              <a:buNone/>
              <a:defRPr>
                <a:solidFill>
                  <a:schemeClr val="lt1"/>
                </a:solidFill>
              </a:defRPr>
            </a:lvl8pPr>
            <a:lvl9pPr lvl="8" rtl="0"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67" name="Google Shape;267;p24"/>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68" name="Shape 268"/>
        <p:cNvGrpSpPr/>
        <p:nvPr/>
      </p:nvGrpSpPr>
      <p:grpSpPr>
        <a:xfrm>
          <a:off x="0" y="0"/>
          <a:ext cx="0" cy="0"/>
          <a:chOff x="0" y="0"/>
          <a:chExt cx="0" cy="0"/>
        </a:xfrm>
      </p:grpSpPr>
      <p:sp>
        <p:nvSpPr>
          <p:cNvPr id="269" name="Google Shape;26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25"/>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72" name="Google Shape;272;p25"/>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3" name="Google Shape;273;p25"/>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74" name="Google Shape;274;p25"/>
          <p:cNvCxnSpPr/>
          <p:nvPr/>
        </p:nvCxnSpPr>
        <p:spPr>
          <a:xfrm flipH="1" rot="10800000">
            <a:off x="347659" y="4749851"/>
            <a:ext cx="8448600" cy="330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9" name="Shape 279"/>
        <p:cNvGrpSpPr/>
        <p:nvPr/>
      </p:nvGrpSpPr>
      <p:grpSpPr>
        <a:xfrm>
          <a:off x="0" y="0"/>
          <a:ext cx="0" cy="0"/>
          <a:chOff x="0" y="0"/>
          <a:chExt cx="0" cy="0"/>
        </a:xfrm>
      </p:grpSpPr>
      <p:sp>
        <p:nvSpPr>
          <p:cNvPr id="280" name="Google Shape;280;p27"/>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7"/>
          <p:cNvSpPr txBox="1"/>
          <p:nvPr>
            <p:ph type="ctrTitle"/>
          </p:nvPr>
        </p:nvSpPr>
        <p:spPr>
          <a:xfrm>
            <a:off x="1609200" y="1424875"/>
            <a:ext cx="5925600" cy="2079300"/>
          </a:xfrm>
          <a:prstGeom prst="rect">
            <a:avLst/>
          </a:prstGeom>
          <a:noFill/>
        </p:spPr>
        <p:txBody>
          <a:bodyPr anchorCtr="0" anchor="ctr" bIns="91425" lIns="91425" spcFirstLastPara="1" rIns="91425" wrap="square" tIns="91425">
            <a:noAutofit/>
          </a:bodyPr>
          <a:lstStyle>
            <a:lvl1pPr lvl="0" algn="ctr">
              <a:lnSpc>
                <a:spcPct val="115000"/>
              </a:lnSpc>
              <a:spcBef>
                <a:spcPts val="0"/>
              </a:spcBef>
              <a:spcAft>
                <a:spcPts val="0"/>
              </a:spcAft>
              <a:buClr>
                <a:srgbClr val="741B47"/>
              </a:buClr>
              <a:buSzPts val="5000"/>
              <a:buNone/>
              <a:defRPr sz="5000">
                <a:solidFill>
                  <a:srgbClr val="741B47"/>
                </a:solidFill>
              </a:defRPr>
            </a:lvl1pPr>
            <a:lvl2pPr lvl="1" algn="ctr">
              <a:spcBef>
                <a:spcPts val="0"/>
              </a:spcBef>
              <a:spcAft>
                <a:spcPts val="0"/>
              </a:spcAft>
              <a:buClr>
                <a:srgbClr val="741B47"/>
              </a:buClr>
              <a:buSzPts val="5000"/>
              <a:buNone/>
              <a:defRPr sz="5000">
                <a:solidFill>
                  <a:srgbClr val="741B47"/>
                </a:solidFill>
              </a:defRPr>
            </a:lvl2pPr>
            <a:lvl3pPr lvl="2" algn="ctr">
              <a:spcBef>
                <a:spcPts val="0"/>
              </a:spcBef>
              <a:spcAft>
                <a:spcPts val="0"/>
              </a:spcAft>
              <a:buClr>
                <a:srgbClr val="741B47"/>
              </a:buClr>
              <a:buSzPts val="5000"/>
              <a:buNone/>
              <a:defRPr sz="5000">
                <a:solidFill>
                  <a:srgbClr val="741B47"/>
                </a:solidFill>
              </a:defRPr>
            </a:lvl3pPr>
            <a:lvl4pPr lvl="3" algn="ctr">
              <a:spcBef>
                <a:spcPts val="0"/>
              </a:spcBef>
              <a:spcAft>
                <a:spcPts val="0"/>
              </a:spcAft>
              <a:buClr>
                <a:srgbClr val="741B47"/>
              </a:buClr>
              <a:buSzPts val="5000"/>
              <a:buNone/>
              <a:defRPr sz="5000">
                <a:solidFill>
                  <a:srgbClr val="741B47"/>
                </a:solidFill>
              </a:defRPr>
            </a:lvl4pPr>
            <a:lvl5pPr lvl="4" algn="ctr">
              <a:spcBef>
                <a:spcPts val="0"/>
              </a:spcBef>
              <a:spcAft>
                <a:spcPts val="0"/>
              </a:spcAft>
              <a:buClr>
                <a:srgbClr val="741B47"/>
              </a:buClr>
              <a:buSzPts val="5000"/>
              <a:buNone/>
              <a:defRPr sz="5000">
                <a:solidFill>
                  <a:srgbClr val="741B47"/>
                </a:solidFill>
              </a:defRPr>
            </a:lvl5pPr>
            <a:lvl6pPr lvl="5" algn="ctr">
              <a:spcBef>
                <a:spcPts val="0"/>
              </a:spcBef>
              <a:spcAft>
                <a:spcPts val="0"/>
              </a:spcAft>
              <a:buClr>
                <a:srgbClr val="741B47"/>
              </a:buClr>
              <a:buSzPts val="5000"/>
              <a:buNone/>
              <a:defRPr sz="5000">
                <a:solidFill>
                  <a:srgbClr val="741B47"/>
                </a:solidFill>
              </a:defRPr>
            </a:lvl6pPr>
            <a:lvl7pPr lvl="6" algn="ctr">
              <a:spcBef>
                <a:spcPts val="0"/>
              </a:spcBef>
              <a:spcAft>
                <a:spcPts val="0"/>
              </a:spcAft>
              <a:buClr>
                <a:srgbClr val="741B47"/>
              </a:buClr>
              <a:buSzPts val="5000"/>
              <a:buNone/>
              <a:defRPr sz="5000">
                <a:solidFill>
                  <a:srgbClr val="741B47"/>
                </a:solidFill>
              </a:defRPr>
            </a:lvl7pPr>
            <a:lvl8pPr lvl="7" algn="ctr">
              <a:spcBef>
                <a:spcPts val="0"/>
              </a:spcBef>
              <a:spcAft>
                <a:spcPts val="0"/>
              </a:spcAft>
              <a:buClr>
                <a:srgbClr val="741B47"/>
              </a:buClr>
              <a:buSzPts val="5000"/>
              <a:buNone/>
              <a:defRPr sz="5000">
                <a:solidFill>
                  <a:srgbClr val="741B47"/>
                </a:solidFill>
              </a:defRPr>
            </a:lvl8pPr>
            <a:lvl9pPr lvl="8" algn="ctr">
              <a:spcBef>
                <a:spcPts val="0"/>
              </a:spcBef>
              <a:spcAft>
                <a:spcPts val="0"/>
              </a:spcAft>
              <a:buClr>
                <a:srgbClr val="741B47"/>
              </a:buClr>
              <a:buSzPts val="5000"/>
              <a:buNone/>
              <a:defRPr sz="5000">
                <a:solidFill>
                  <a:srgbClr val="741B47"/>
                </a:solidFill>
              </a:defRPr>
            </a:lvl9pPr>
          </a:lstStyle>
          <a:p/>
        </p:txBody>
      </p:sp>
      <p:sp>
        <p:nvSpPr>
          <p:cNvPr id="282" name="Google Shape;282;p27"/>
          <p:cNvSpPr txBox="1"/>
          <p:nvPr>
            <p:ph idx="1" type="subTitle"/>
          </p:nvPr>
        </p:nvSpPr>
        <p:spPr>
          <a:xfrm>
            <a:off x="1609200" y="3573775"/>
            <a:ext cx="59427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741B47"/>
              </a:buClr>
              <a:buSzPts val="1400"/>
              <a:buNone/>
              <a:defRPr b="1" sz="1600">
                <a:solidFill>
                  <a:srgbClr val="741B47"/>
                </a:solidFill>
              </a:defRPr>
            </a:lvl1pPr>
            <a:lvl2pPr lvl="1" algn="ctr">
              <a:lnSpc>
                <a:spcPct val="100000"/>
              </a:lnSpc>
              <a:spcBef>
                <a:spcPts val="0"/>
              </a:spcBef>
              <a:spcAft>
                <a:spcPts val="0"/>
              </a:spcAft>
              <a:buClr>
                <a:srgbClr val="741B47"/>
              </a:buClr>
              <a:buSzPts val="1800"/>
              <a:buNone/>
              <a:defRPr b="1" sz="1800">
                <a:solidFill>
                  <a:srgbClr val="741B47"/>
                </a:solidFill>
              </a:defRPr>
            </a:lvl2pPr>
            <a:lvl3pPr lvl="2" algn="ctr">
              <a:lnSpc>
                <a:spcPct val="100000"/>
              </a:lnSpc>
              <a:spcBef>
                <a:spcPts val="0"/>
              </a:spcBef>
              <a:spcAft>
                <a:spcPts val="0"/>
              </a:spcAft>
              <a:buClr>
                <a:srgbClr val="741B47"/>
              </a:buClr>
              <a:buSzPts val="1800"/>
              <a:buNone/>
              <a:defRPr b="1" sz="1800">
                <a:solidFill>
                  <a:srgbClr val="741B47"/>
                </a:solidFill>
              </a:defRPr>
            </a:lvl3pPr>
            <a:lvl4pPr lvl="3" algn="ctr">
              <a:lnSpc>
                <a:spcPct val="100000"/>
              </a:lnSpc>
              <a:spcBef>
                <a:spcPts val="0"/>
              </a:spcBef>
              <a:spcAft>
                <a:spcPts val="0"/>
              </a:spcAft>
              <a:buClr>
                <a:srgbClr val="741B47"/>
              </a:buClr>
              <a:buSzPts val="1800"/>
              <a:buNone/>
              <a:defRPr b="1" sz="1800">
                <a:solidFill>
                  <a:srgbClr val="741B47"/>
                </a:solidFill>
              </a:defRPr>
            </a:lvl4pPr>
            <a:lvl5pPr lvl="4" algn="ctr">
              <a:lnSpc>
                <a:spcPct val="100000"/>
              </a:lnSpc>
              <a:spcBef>
                <a:spcPts val="0"/>
              </a:spcBef>
              <a:spcAft>
                <a:spcPts val="0"/>
              </a:spcAft>
              <a:buClr>
                <a:srgbClr val="741B47"/>
              </a:buClr>
              <a:buSzPts val="1800"/>
              <a:buNone/>
              <a:defRPr b="1" sz="1800">
                <a:solidFill>
                  <a:srgbClr val="741B47"/>
                </a:solidFill>
              </a:defRPr>
            </a:lvl5pPr>
            <a:lvl6pPr lvl="5" algn="ctr">
              <a:lnSpc>
                <a:spcPct val="100000"/>
              </a:lnSpc>
              <a:spcBef>
                <a:spcPts val="0"/>
              </a:spcBef>
              <a:spcAft>
                <a:spcPts val="0"/>
              </a:spcAft>
              <a:buClr>
                <a:srgbClr val="741B47"/>
              </a:buClr>
              <a:buSzPts val="1800"/>
              <a:buNone/>
              <a:defRPr b="1" sz="1800">
                <a:solidFill>
                  <a:srgbClr val="741B47"/>
                </a:solidFill>
              </a:defRPr>
            </a:lvl6pPr>
            <a:lvl7pPr lvl="6" algn="ctr">
              <a:lnSpc>
                <a:spcPct val="100000"/>
              </a:lnSpc>
              <a:spcBef>
                <a:spcPts val="0"/>
              </a:spcBef>
              <a:spcAft>
                <a:spcPts val="0"/>
              </a:spcAft>
              <a:buClr>
                <a:srgbClr val="741B47"/>
              </a:buClr>
              <a:buSzPts val="1800"/>
              <a:buNone/>
              <a:defRPr b="1" sz="1800">
                <a:solidFill>
                  <a:srgbClr val="741B47"/>
                </a:solidFill>
              </a:defRPr>
            </a:lvl7pPr>
            <a:lvl8pPr lvl="7" algn="ctr">
              <a:lnSpc>
                <a:spcPct val="100000"/>
              </a:lnSpc>
              <a:spcBef>
                <a:spcPts val="0"/>
              </a:spcBef>
              <a:spcAft>
                <a:spcPts val="0"/>
              </a:spcAft>
              <a:buClr>
                <a:srgbClr val="741B47"/>
              </a:buClr>
              <a:buSzPts val="1800"/>
              <a:buNone/>
              <a:defRPr b="1" sz="1800">
                <a:solidFill>
                  <a:srgbClr val="741B47"/>
                </a:solidFill>
              </a:defRPr>
            </a:lvl8pPr>
            <a:lvl9pPr lvl="8" algn="ctr">
              <a:lnSpc>
                <a:spcPct val="100000"/>
              </a:lnSpc>
              <a:spcBef>
                <a:spcPts val="0"/>
              </a:spcBef>
              <a:spcAft>
                <a:spcPts val="0"/>
              </a:spcAft>
              <a:buClr>
                <a:srgbClr val="741B47"/>
              </a:buClr>
              <a:buSzPts val="1800"/>
              <a:buNone/>
              <a:defRPr b="1" sz="1800">
                <a:solidFill>
                  <a:srgbClr val="741B47"/>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3" name="Shape 283"/>
        <p:cNvGrpSpPr/>
        <p:nvPr/>
      </p:nvGrpSpPr>
      <p:grpSpPr>
        <a:xfrm>
          <a:off x="0" y="0"/>
          <a:ext cx="0" cy="0"/>
          <a:chOff x="0" y="0"/>
          <a:chExt cx="0" cy="0"/>
        </a:xfrm>
      </p:grpSpPr>
      <p:sp>
        <p:nvSpPr>
          <p:cNvPr id="284" name="Google Shape;284;p28"/>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8"/>
          <p:cNvSpPr txBox="1"/>
          <p:nvPr>
            <p:ph type="title"/>
          </p:nvPr>
        </p:nvSpPr>
        <p:spPr>
          <a:xfrm>
            <a:off x="3579950" y="1854500"/>
            <a:ext cx="36048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6" name="Google Shape;286;p28"/>
          <p:cNvSpPr txBox="1"/>
          <p:nvPr>
            <p:ph hasCustomPrompt="1" idx="2" type="title"/>
          </p:nvPr>
        </p:nvSpPr>
        <p:spPr>
          <a:xfrm>
            <a:off x="1959250" y="1854500"/>
            <a:ext cx="11898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solidFill>
                  <a:schemeClr val="dk2"/>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287" name="Google Shape;287;p28"/>
          <p:cNvSpPr txBox="1"/>
          <p:nvPr>
            <p:ph idx="1" type="subTitle"/>
          </p:nvPr>
        </p:nvSpPr>
        <p:spPr>
          <a:xfrm>
            <a:off x="1959250" y="2939075"/>
            <a:ext cx="5225400" cy="4467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400"/>
              <a:buNone/>
              <a:defRPr/>
            </a:lvl1pPr>
            <a:lvl2pPr lvl="1" algn="ctr">
              <a:lnSpc>
                <a:spcPct val="100000"/>
              </a:lnSpc>
              <a:spcBef>
                <a:spcPts val="1600"/>
              </a:spcBef>
              <a:spcAft>
                <a:spcPts val="0"/>
              </a:spcAft>
              <a:buClr>
                <a:schemeClr val="dk1"/>
              </a:buClr>
              <a:buSzPts val="1400"/>
              <a:buNone/>
              <a:defRPr>
                <a:solidFill>
                  <a:schemeClr val="dk1"/>
                </a:solidFill>
              </a:defRPr>
            </a:lvl2pPr>
            <a:lvl3pPr lvl="2" algn="ctr">
              <a:lnSpc>
                <a:spcPct val="100000"/>
              </a:lnSpc>
              <a:spcBef>
                <a:spcPts val="1600"/>
              </a:spcBef>
              <a:spcAft>
                <a:spcPts val="0"/>
              </a:spcAft>
              <a:buClr>
                <a:schemeClr val="dk1"/>
              </a:buClr>
              <a:buSzPts val="1400"/>
              <a:buNone/>
              <a:defRPr>
                <a:solidFill>
                  <a:schemeClr val="dk1"/>
                </a:solidFill>
              </a:defRPr>
            </a:lvl3pPr>
            <a:lvl4pPr lvl="3" algn="ctr">
              <a:lnSpc>
                <a:spcPct val="100000"/>
              </a:lnSpc>
              <a:spcBef>
                <a:spcPts val="1600"/>
              </a:spcBef>
              <a:spcAft>
                <a:spcPts val="0"/>
              </a:spcAft>
              <a:buClr>
                <a:schemeClr val="dk1"/>
              </a:buClr>
              <a:buSzPts val="1400"/>
              <a:buNone/>
              <a:defRPr>
                <a:solidFill>
                  <a:schemeClr val="dk1"/>
                </a:solidFill>
              </a:defRPr>
            </a:lvl4pPr>
            <a:lvl5pPr lvl="4" algn="ctr">
              <a:lnSpc>
                <a:spcPct val="100000"/>
              </a:lnSpc>
              <a:spcBef>
                <a:spcPts val="1600"/>
              </a:spcBef>
              <a:spcAft>
                <a:spcPts val="0"/>
              </a:spcAft>
              <a:buClr>
                <a:schemeClr val="dk1"/>
              </a:buClr>
              <a:buSzPts val="1400"/>
              <a:buNone/>
              <a:defRPr>
                <a:solidFill>
                  <a:schemeClr val="dk1"/>
                </a:solidFill>
              </a:defRPr>
            </a:lvl5pPr>
            <a:lvl6pPr lvl="5" algn="ctr">
              <a:lnSpc>
                <a:spcPct val="100000"/>
              </a:lnSpc>
              <a:spcBef>
                <a:spcPts val="1600"/>
              </a:spcBef>
              <a:spcAft>
                <a:spcPts val="0"/>
              </a:spcAft>
              <a:buClr>
                <a:schemeClr val="dk1"/>
              </a:buClr>
              <a:buSzPts val="1400"/>
              <a:buNone/>
              <a:defRPr>
                <a:solidFill>
                  <a:schemeClr val="dk1"/>
                </a:solidFill>
              </a:defRPr>
            </a:lvl6pPr>
            <a:lvl7pPr lvl="6" algn="ctr">
              <a:lnSpc>
                <a:spcPct val="100000"/>
              </a:lnSpc>
              <a:spcBef>
                <a:spcPts val="1600"/>
              </a:spcBef>
              <a:spcAft>
                <a:spcPts val="0"/>
              </a:spcAft>
              <a:buClr>
                <a:schemeClr val="dk1"/>
              </a:buClr>
              <a:buSzPts val="1400"/>
              <a:buNone/>
              <a:defRPr>
                <a:solidFill>
                  <a:schemeClr val="dk1"/>
                </a:solidFill>
              </a:defRPr>
            </a:lvl7pPr>
            <a:lvl8pPr lvl="7" algn="ctr">
              <a:lnSpc>
                <a:spcPct val="100000"/>
              </a:lnSpc>
              <a:spcBef>
                <a:spcPts val="1600"/>
              </a:spcBef>
              <a:spcAft>
                <a:spcPts val="0"/>
              </a:spcAft>
              <a:buClr>
                <a:schemeClr val="dk1"/>
              </a:buClr>
              <a:buSzPts val="1400"/>
              <a:buNone/>
              <a:defRPr>
                <a:solidFill>
                  <a:schemeClr val="dk1"/>
                </a:solidFill>
              </a:defRPr>
            </a:lvl8pPr>
            <a:lvl9pPr lvl="8" algn="ctr">
              <a:lnSpc>
                <a:spcPct val="100000"/>
              </a:lnSpc>
              <a:spcBef>
                <a:spcPts val="1600"/>
              </a:spcBef>
              <a:spcAft>
                <a:spcPts val="1600"/>
              </a:spcAft>
              <a:buClr>
                <a:schemeClr val="dk1"/>
              </a:buClr>
              <a:buSzPts val="1400"/>
              <a:buNone/>
              <a:defRPr>
                <a:solidFill>
                  <a:schemeClr val="dk1"/>
                </a:solidFill>
              </a:defRPr>
            </a:lvl9pPr>
          </a:lstStyle>
          <a:p/>
        </p:txBody>
      </p:sp>
      <p:cxnSp>
        <p:nvCxnSpPr>
          <p:cNvPr id="288" name="Google Shape;288;p28"/>
          <p:cNvCxnSpPr/>
          <p:nvPr/>
        </p:nvCxnSpPr>
        <p:spPr>
          <a:xfrm rot="10800000">
            <a:off x="8761325" y="2079300"/>
            <a:ext cx="0" cy="984900"/>
          </a:xfrm>
          <a:prstGeom prst="straightConnector1">
            <a:avLst/>
          </a:prstGeom>
          <a:noFill/>
          <a:ln cap="flat" cmpd="sng" w="19050">
            <a:solidFill>
              <a:schemeClr val="lt1"/>
            </a:solidFill>
            <a:prstDash val="solid"/>
            <a:round/>
            <a:headEnd len="med" w="med" type="oval"/>
            <a:tailEnd len="med" w="med" type="oval"/>
          </a:ln>
        </p:spPr>
      </p:cxnSp>
      <p:cxnSp>
        <p:nvCxnSpPr>
          <p:cNvPr id="289" name="Google Shape;289;p28"/>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90" name="Google Shape;290;p28"/>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1" name="Google Shape;291;p28"/>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92" name="Google Shape;292;p28"/>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293" name="Google Shape;293;p2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294" name="Google Shape;294;p28"/>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295" name="Google Shape;295;p28"/>
          <p:cNvCxnSpPr/>
          <p:nvPr/>
        </p:nvCxnSpPr>
        <p:spPr>
          <a:xfrm rot="10800000">
            <a:off x="394350" y="2079300"/>
            <a:ext cx="0" cy="9849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6" name="Shape 296"/>
        <p:cNvGrpSpPr/>
        <p:nvPr/>
      </p:nvGrpSpPr>
      <p:grpSpPr>
        <a:xfrm>
          <a:off x="0" y="0"/>
          <a:ext cx="0" cy="0"/>
          <a:chOff x="0" y="0"/>
          <a:chExt cx="0" cy="0"/>
        </a:xfrm>
      </p:grpSpPr>
      <p:sp>
        <p:nvSpPr>
          <p:cNvPr id="297" name="Google Shape;297;p29"/>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29"/>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99" name="Google Shape;299;p29"/>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0" name="Google Shape;300;p29"/>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01" name="Google Shape;301;p29"/>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02" name="Google Shape;302;p29"/>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03" name="Google Shape;303;p29"/>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304" name="Google Shape;304;p29"/>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741B47"/>
              </a:buClr>
              <a:buSzPts val="3000"/>
              <a:buNone/>
              <a:defRPr>
                <a:solidFill>
                  <a:srgbClr val="741B47"/>
                </a:solidFill>
              </a:defRPr>
            </a:lvl1pPr>
            <a:lvl2pPr lvl="1">
              <a:spcBef>
                <a:spcPts val="0"/>
              </a:spcBef>
              <a:spcAft>
                <a:spcPts val="0"/>
              </a:spcAft>
              <a:buClr>
                <a:srgbClr val="741B47"/>
              </a:buClr>
              <a:buSzPts val="3000"/>
              <a:buNone/>
              <a:defRPr>
                <a:solidFill>
                  <a:srgbClr val="741B47"/>
                </a:solidFill>
              </a:defRPr>
            </a:lvl2pPr>
            <a:lvl3pPr lvl="2">
              <a:spcBef>
                <a:spcPts val="0"/>
              </a:spcBef>
              <a:spcAft>
                <a:spcPts val="0"/>
              </a:spcAft>
              <a:buClr>
                <a:srgbClr val="741B47"/>
              </a:buClr>
              <a:buSzPts val="3000"/>
              <a:buNone/>
              <a:defRPr>
                <a:solidFill>
                  <a:srgbClr val="741B47"/>
                </a:solidFill>
              </a:defRPr>
            </a:lvl3pPr>
            <a:lvl4pPr lvl="3">
              <a:spcBef>
                <a:spcPts val="0"/>
              </a:spcBef>
              <a:spcAft>
                <a:spcPts val="0"/>
              </a:spcAft>
              <a:buClr>
                <a:srgbClr val="741B47"/>
              </a:buClr>
              <a:buSzPts val="3000"/>
              <a:buNone/>
              <a:defRPr>
                <a:solidFill>
                  <a:srgbClr val="741B47"/>
                </a:solidFill>
              </a:defRPr>
            </a:lvl4pPr>
            <a:lvl5pPr lvl="4">
              <a:spcBef>
                <a:spcPts val="0"/>
              </a:spcBef>
              <a:spcAft>
                <a:spcPts val="0"/>
              </a:spcAft>
              <a:buClr>
                <a:srgbClr val="741B47"/>
              </a:buClr>
              <a:buSzPts val="3000"/>
              <a:buNone/>
              <a:defRPr>
                <a:solidFill>
                  <a:srgbClr val="741B47"/>
                </a:solidFill>
              </a:defRPr>
            </a:lvl5pPr>
            <a:lvl6pPr lvl="5">
              <a:spcBef>
                <a:spcPts val="0"/>
              </a:spcBef>
              <a:spcAft>
                <a:spcPts val="0"/>
              </a:spcAft>
              <a:buClr>
                <a:srgbClr val="741B47"/>
              </a:buClr>
              <a:buSzPts val="3000"/>
              <a:buNone/>
              <a:defRPr>
                <a:solidFill>
                  <a:srgbClr val="741B47"/>
                </a:solidFill>
              </a:defRPr>
            </a:lvl6pPr>
            <a:lvl7pPr lvl="6">
              <a:spcBef>
                <a:spcPts val="0"/>
              </a:spcBef>
              <a:spcAft>
                <a:spcPts val="0"/>
              </a:spcAft>
              <a:buClr>
                <a:srgbClr val="741B47"/>
              </a:buClr>
              <a:buSzPts val="3000"/>
              <a:buNone/>
              <a:defRPr>
                <a:solidFill>
                  <a:srgbClr val="741B47"/>
                </a:solidFill>
              </a:defRPr>
            </a:lvl7pPr>
            <a:lvl8pPr lvl="7">
              <a:spcBef>
                <a:spcPts val="0"/>
              </a:spcBef>
              <a:spcAft>
                <a:spcPts val="0"/>
              </a:spcAft>
              <a:buClr>
                <a:srgbClr val="741B47"/>
              </a:buClr>
              <a:buSzPts val="3000"/>
              <a:buNone/>
              <a:defRPr>
                <a:solidFill>
                  <a:srgbClr val="741B47"/>
                </a:solidFill>
              </a:defRPr>
            </a:lvl8pPr>
            <a:lvl9pPr lvl="8">
              <a:spcBef>
                <a:spcPts val="0"/>
              </a:spcBef>
              <a:spcAft>
                <a:spcPts val="0"/>
              </a:spcAft>
              <a:buClr>
                <a:srgbClr val="741B47"/>
              </a:buClr>
              <a:buSzPts val="3000"/>
              <a:buNone/>
              <a:defRPr>
                <a:solidFill>
                  <a:srgbClr val="741B47"/>
                </a:solidFill>
              </a:defRPr>
            </a:lvl9pPr>
          </a:lstStyle>
          <a:p/>
        </p:txBody>
      </p:sp>
      <p:sp>
        <p:nvSpPr>
          <p:cNvPr id="305" name="Google Shape;305;p29"/>
          <p:cNvSpPr txBox="1"/>
          <p:nvPr>
            <p:ph idx="1" type="body"/>
          </p:nvPr>
        </p:nvSpPr>
        <p:spPr>
          <a:xfrm>
            <a:off x="382650" y="1089350"/>
            <a:ext cx="8433300" cy="3513600"/>
          </a:xfrm>
          <a:prstGeom prst="rect">
            <a:avLst/>
          </a:prstGeom>
          <a:solidFill>
            <a:schemeClr val="lt2"/>
          </a:solidFill>
          <a:ln cap="flat" cmpd="sng" w="9525">
            <a:solidFill>
              <a:srgbClr val="222222"/>
            </a:solidFill>
            <a:prstDash val="solid"/>
            <a:round/>
            <a:headEnd len="sm" w="sm" type="none"/>
            <a:tailEnd len="sm" w="sm" type="none"/>
          </a:ln>
        </p:spPr>
        <p:txBody>
          <a:bodyPr anchorCtr="0" anchor="t" bIns="91425" lIns="91425" spcFirstLastPara="1" rIns="91425" wrap="square" tIns="91425">
            <a:noAutofit/>
          </a:bodyPr>
          <a:lstStyle>
            <a:lvl1pPr indent="-279400" lvl="0" marL="457200">
              <a:spcBef>
                <a:spcPts val="0"/>
              </a:spcBef>
              <a:spcAft>
                <a:spcPts val="0"/>
              </a:spcAft>
              <a:buClr>
                <a:srgbClr val="741B47"/>
              </a:buClr>
              <a:buSzPts val="800"/>
              <a:buFont typeface="Nunito"/>
              <a:buChar char="●"/>
              <a:defRPr sz="2450">
                <a:solidFill>
                  <a:srgbClr val="EEF0FF"/>
                </a:solidFill>
                <a:highlight>
                  <a:srgbClr val="FFFFFF"/>
                </a:highlight>
                <a:latin typeface="Arial"/>
                <a:ea typeface="Arial"/>
                <a:cs typeface="Arial"/>
                <a:sym typeface="Arial"/>
              </a:defRPr>
            </a:lvl1pPr>
            <a:lvl2pPr indent="-304800" lvl="1" marL="914400">
              <a:spcBef>
                <a:spcPts val="0"/>
              </a:spcBef>
              <a:spcAft>
                <a:spcPts val="0"/>
              </a:spcAft>
              <a:buClr>
                <a:srgbClr val="741B47"/>
              </a:buClr>
              <a:buSzPts val="1200"/>
              <a:buFont typeface="Nunito"/>
              <a:buChar char="○"/>
              <a:defRPr b="1">
                <a:solidFill>
                  <a:srgbClr val="741B47"/>
                </a:solidFill>
              </a:defRPr>
            </a:lvl2pPr>
            <a:lvl3pPr indent="-304800" lvl="2" marL="1371600">
              <a:lnSpc>
                <a:spcPct val="115000"/>
              </a:lnSpc>
              <a:spcBef>
                <a:spcPts val="0"/>
              </a:spcBef>
              <a:spcAft>
                <a:spcPts val="0"/>
              </a:spcAft>
              <a:buClr>
                <a:srgbClr val="741B47"/>
              </a:buClr>
              <a:buSzPts val="1200"/>
              <a:buFont typeface="Nunito"/>
              <a:buChar char="■"/>
              <a:defRPr b="1">
                <a:solidFill>
                  <a:srgbClr val="741B47"/>
                </a:solidFill>
              </a:defRPr>
            </a:lvl3pPr>
            <a:lvl4pPr indent="-304800" lvl="3" marL="1828800">
              <a:lnSpc>
                <a:spcPct val="115000"/>
              </a:lnSpc>
              <a:spcBef>
                <a:spcPts val="1600"/>
              </a:spcBef>
              <a:spcAft>
                <a:spcPts val="0"/>
              </a:spcAft>
              <a:buClr>
                <a:srgbClr val="741B47"/>
              </a:buClr>
              <a:buSzPts val="1200"/>
              <a:buFont typeface="Nunito"/>
              <a:buChar char="●"/>
              <a:defRPr b="1">
                <a:solidFill>
                  <a:srgbClr val="741B47"/>
                </a:solidFill>
              </a:defRPr>
            </a:lvl4pPr>
            <a:lvl5pPr indent="-304800" lvl="4" marL="2286000">
              <a:lnSpc>
                <a:spcPct val="115000"/>
              </a:lnSpc>
              <a:spcBef>
                <a:spcPts val="1600"/>
              </a:spcBef>
              <a:spcAft>
                <a:spcPts val="0"/>
              </a:spcAft>
              <a:buClr>
                <a:srgbClr val="741B47"/>
              </a:buClr>
              <a:buSzPts val="1200"/>
              <a:buFont typeface="Nunito"/>
              <a:buChar char="○"/>
              <a:defRPr b="1">
                <a:solidFill>
                  <a:srgbClr val="741B47"/>
                </a:solidFill>
              </a:defRPr>
            </a:lvl5pPr>
            <a:lvl6pPr indent="-304800" lvl="5" marL="2743200">
              <a:lnSpc>
                <a:spcPct val="115000"/>
              </a:lnSpc>
              <a:spcBef>
                <a:spcPts val="1600"/>
              </a:spcBef>
              <a:spcAft>
                <a:spcPts val="0"/>
              </a:spcAft>
              <a:buClr>
                <a:srgbClr val="741B47"/>
              </a:buClr>
              <a:buSzPts val="1200"/>
              <a:buFont typeface="Nunito"/>
              <a:buChar char="■"/>
              <a:defRPr b="1">
                <a:solidFill>
                  <a:srgbClr val="741B47"/>
                </a:solidFill>
              </a:defRPr>
            </a:lvl6pPr>
            <a:lvl7pPr indent="-304800" lvl="6" marL="3200400">
              <a:lnSpc>
                <a:spcPct val="115000"/>
              </a:lnSpc>
              <a:spcBef>
                <a:spcPts val="1600"/>
              </a:spcBef>
              <a:spcAft>
                <a:spcPts val="0"/>
              </a:spcAft>
              <a:buClr>
                <a:srgbClr val="741B47"/>
              </a:buClr>
              <a:buSzPts val="1200"/>
              <a:buFont typeface="Nunito"/>
              <a:buChar char="●"/>
              <a:defRPr b="1">
                <a:solidFill>
                  <a:srgbClr val="741B47"/>
                </a:solidFill>
              </a:defRPr>
            </a:lvl7pPr>
            <a:lvl8pPr indent="-304800" lvl="7" marL="3657600">
              <a:lnSpc>
                <a:spcPct val="115000"/>
              </a:lnSpc>
              <a:spcBef>
                <a:spcPts val="1600"/>
              </a:spcBef>
              <a:spcAft>
                <a:spcPts val="0"/>
              </a:spcAft>
              <a:buClr>
                <a:srgbClr val="741B47"/>
              </a:buClr>
              <a:buSzPts val="1200"/>
              <a:buFont typeface="Nunito"/>
              <a:buChar char="○"/>
              <a:defRPr b="1">
                <a:solidFill>
                  <a:srgbClr val="741B47"/>
                </a:solidFill>
              </a:defRPr>
            </a:lvl8pPr>
            <a:lvl9pPr indent="-304800" lvl="8" marL="4114800">
              <a:lnSpc>
                <a:spcPct val="115000"/>
              </a:lnSpc>
              <a:spcBef>
                <a:spcPts val="1600"/>
              </a:spcBef>
              <a:spcAft>
                <a:spcPts val="1600"/>
              </a:spcAft>
              <a:buClr>
                <a:srgbClr val="741B47"/>
              </a:buClr>
              <a:buSzPts val="1200"/>
              <a:buFont typeface="Nunito"/>
              <a:buChar char="■"/>
              <a:defRPr b="1">
                <a:solidFill>
                  <a:srgbClr val="741B47"/>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6" name="Shape 306"/>
        <p:cNvGrpSpPr/>
        <p:nvPr/>
      </p:nvGrpSpPr>
      <p:grpSpPr>
        <a:xfrm>
          <a:off x="0" y="0"/>
          <a:ext cx="0" cy="0"/>
          <a:chOff x="0" y="0"/>
          <a:chExt cx="0" cy="0"/>
        </a:xfrm>
      </p:grpSpPr>
      <p:sp>
        <p:nvSpPr>
          <p:cNvPr id="307" name="Google Shape;307;p30"/>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8" name="Google Shape;308;p30"/>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309" name="Google Shape;309;p30"/>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0" name="Google Shape;310;p30"/>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11" name="Google Shape;311;p30"/>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12" name="Google Shape;312;p30"/>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13" name="Google Shape;313;p30"/>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314" name="Google Shape;314;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5" name="Google Shape;315;p30"/>
          <p:cNvSpPr txBox="1"/>
          <p:nvPr>
            <p:ph idx="1" type="subTitle"/>
          </p:nvPr>
        </p:nvSpPr>
        <p:spPr>
          <a:xfrm>
            <a:off x="4747387" y="1872353"/>
            <a:ext cx="3698100" cy="273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Char char="●"/>
              <a:defRPr b="0" sz="1400"/>
            </a:lvl1pPr>
            <a:lvl2pPr lvl="1" algn="ctr">
              <a:lnSpc>
                <a:spcPct val="100000"/>
              </a:lnSpc>
              <a:spcBef>
                <a:spcPts val="0"/>
              </a:spcBef>
              <a:spcAft>
                <a:spcPts val="0"/>
              </a:spcAft>
              <a:buSzPts val="2800"/>
              <a:buChar char="○"/>
              <a:defRPr sz="2800"/>
            </a:lvl2pPr>
            <a:lvl3pPr lvl="2" algn="ctr">
              <a:lnSpc>
                <a:spcPct val="100000"/>
              </a:lnSpc>
              <a:spcBef>
                <a:spcPts val="0"/>
              </a:spcBef>
              <a:spcAft>
                <a:spcPts val="0"/>
              </a:spcAft>
              <a:buSzPts val="2800"/>
              <a:buChar char="■"/>
              <a:defRPr sz="2800"/>
            </a:lvl3pPr>
            <a:lvl4pPr lvl="3" algn="ctr">
              <a:lnSpc>
                <a:spcPct val="100000"/>
              </a:lnSpc>
              <a:spcBef>
                <a:spcPts val="0"/>
              </a:spcBef>
              <a:spcAft>
                <a:spcPts val="0"/>
              </a:spcAft>
              <a:buSzPts val="2800"/>
              <a:buChar char="●"/>
              <a:defRPr sz="2800"/>
            </a:lvl4pPr>
            <a:lvl5pPr lvl="4" algn="ctr">
              <a:lnSpc>
                <a:spcPct val="100000"/>
              </a:lnSpc>
              <a:spcBef>
                <a:spcPts val="0"/>
              </a:spcBef>
              <a:spcAft>
                <a:spcPts val="0"/>
              </a:spcAft>
              <a:buSzPts val="2800"/>
              <a:buChar char="○"/>
              <a:defRPr sz="2800"/>
            </a:lvl5pPr>
            <a:lvl6pPr lvl="5" algn="ctr">
              <a:lnSpc>
                <a:spcPct val="100000"/>
              </a:lnSpc>
              <a:spcBef>
                <a:spcPts val="0"/>
              </a:spcBef>
              <a:spcAft>
                <a:spcPts val="0"/>
              </a:spcAft>
              <a:buSzPts val="2800"/>
              <a:buChar char="■"/>
              <a:defRPr sz="2800"/>
            </a:lvl6pPr>
            <a:lvl7pPr lvl="6" algn="ctr">
              <a:lnSpc>
                <a:spcPct val="100000"/>
              </a:lnSpc>
              <a:spcBef>
                <a:spcPts val="0"/>
              </a:spcBef>
              <a:spcAft>
                <a:spcPts val="0"/>
              </a:spcAft>
              <a:buSzPts val="2800"/>
              <a:buChar char="●"/>
              <a:defRPr sz="2800"/>
            </a:lvl7pPr>
            <a:lvl8pPr lvl="7" algn="ctr">
              <a:lnSpc>
                <a:spcPct val="100000"/>
              </a:lnSpc>
              <a:spcBef>
                <a:spcPts val="0"/>
              </a:spcBef>
              <a:spcAft>
                <a:spcPts val="0"/>
              </a:spcAft>
              <a:buSzPts val="2800"/>
              <a:buChar char="○"/>
              <a:defRPr sz="2800"/>
            </a:lvl8pPr>
            <a:lvl9pPr lvl="8" algn="ctr">
              <a:lnSpc>
                <a:spcPct val="100000"/>
              </a:lnSpc>
              <a:spcBef>
                <a:spcPts val="0"/>
              </a:spcBef>
              <a:spcAft>
                <a:spcPts val="0"/>
              </a:spcAft>
              <a:buSzPts val="2800"/>
              <a:buChar char="■"/>
              <a:defRPr sz="2800"/>
            </a:lvl9pPr>
          </a:lstStyle>
          <a:p/>
        </p:txBody>
      </p:sp>
      <p:sp>
        <p:nvSpPr>
          <p:cNvPr id="316" name="Google Shape;316;p30"/>
          <p:cNvSpPr txBox="1"/>
          <p:nvPr>
            <p:ph idx="2" type="subTitle"/>
          </p:nvPr>
        </p:nvSpPr>
        <p:spPr>
          <a:xfrm>
            <a:off x="726675" y="1872353"/>
            <a:ext cx="3698100" cy="27363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1400"/>
              <a:buChar char="●"/>
              <a:defRPr b="0" sz="1400"/>
            </a:lvl1pPr>
            <a:lvl2pPr lvl="1" algn="ctr">
              <a:lnSpc>
                <a:spcPct val="100000"/>
              </a:lnSpc>
              <a:spcBef>
                <a:spcPts val="1600"/>
              </a:spcBef>
              <a:spcAft>
                <a:spcPts val="0"/>
              </a:spcAft>
              <a:buSzPts val="1400"/>
              <a:buChar char="○"/>
              <a:defRPr sz="2800"/>
            </a:lvl2pPr>
            <a:lvl3pPr lvl="2" algn="ctr">
              <a:lnSpc>
                <a:spcPct val="100000"/>
              </a:lnSpc>
              <a:spcBef>
                <a:spcPts val="0"/>
              </a:spcBef>
              <a:spcAft>
                <a:spcPts val="0"/>
              </a:spcAft>
              <a:buSzPts val="1400"/>
              <a:buChar char="■"/>
              <a:defRPr sz="2800"/>
            </a:lvl3pPr>
            <a:lvl4pPr lvl="3" algn="ctr">
              <a:lnSpc>
                <a:spcPct val="100000"/>
              </a:lnSpc>
              <a:spcBef>
                <a:spcPts val="0"/>
              </a:spcBef>
              <a:spcAft>
                <a:spcPts val="0"/>
              </a:spcAft>
              <a:buSzPts val="1400"/>
              <a:buChar char="●"/>
              <a:defRPr sz="2800"/>
            </a:lvl4pPr>
            <a:lvl5pPr lvl="4" algn="ctr">
              <a:lnSpc>
                <a:spcPct val="100000"/>
              </a:lnSpc>
              <a:spcBef>
                <a:spcPts val="0"/>
              </a:spcBef>
              <a:spcAft>
                <a:spcPts val="0"/>
              </a:spcAft>
              <a:buSzPts val="1400"/>
              <a:buChar char="○"/>
              <a:defRPr sz="2800"/>
            </a:lvl5pPr>
            <a:lvl6pPr lvl="5" algn="ctr">
              <a:lnSpc>
                <a:spcPct val="100000"/>
              </a:lnSpc>
              <a:spcBef>
                <a:spcPts val="0"/>
              </a:spcBef>
              <a:spcAft>
                <a:spcPts val="0"/>
              </a:spcAft>
              <a:buSzPts val="1400"/>
              <a:buChar char="■"/>
              <a:defRPr sz="2800"/>
            </a:lvl6pPr>
            <a:lvl7pPr lvl="6" algn="ctr">
              <a:lnSpc>
                <a:spcPct val="100000"/>
              </a:lnSpc>
              <a:spcBef>
                <a:spcPts val="0"/>
              </a:spcBef>
              <a:spcAft>
                <a:spcPts val="0"/>
              </a:spcAft>
              <a:buSzPts val="1400"/>
              <a:buChar char="●"/>
              <a:defRPr sz="2800"/>
            </a:lvl7pPr>
            <a:lvl8pPr lvl="7" algn="ctr">
              <a:lnSpc>
                <a:spcPct val="100000"/>
              </a:lnSpc>
              <a:spcBef>
                <a:spcPts val="0"/>
              </a:spcBef>
              <a:spcAft>
                <a:spcPts val="0"/>
              </a:spcAft>
              <a:buSzPts val="1400"/>
              <a:buChar char="○"/>
              <a:defRPr sz="2800"/>
            </a:lvl8pPr>
            <a:lvl9pPr lvl="8" algn="ctr">
              <a:lnSpc>
                <a:spcPct val="100000"/>
              </a:lnSpc>
              <a:spcBef>
                <a:spcPts val="0"/>
              </a:spcBef>
              <a:spcAft>
                <a:spcPts val="0"/>
              </a:spcAft>
              <a:buSzPts val="1400"/>
              <a:buChar char="■"/>
              <a:defRPr sz="2800"/>
            </a:lvl9pPr>
          </a:lstStyle>
          <a:p/>
        </p:txBody>
      </p:sp>
      <p:sp>
        <p:nvSpPr>
          <p:cNvPr id="317" name="Google Shape;317;p30"/>
          <p:cNvSpPr txBox="1"/>
          <p:nvPr>
            <p:ph idx="3" type="subTitle"/>
          </p:nvPr>
        </p:nvSpPr>
        <p:spPr>
          <a:xfrm>
            <a:off x="726675" y="1313225"/>
            <a:ext cx="3698100" cy="422400"/>
          </a:xfrm>
          <a:prstGeom prst="rect">
            <a:avLst/>
          </a:prstGeom>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318" name="Google Shape;318;p30"/>
          <p:cNvSpPr txBox="1"/>
          <p:nvPr>
            <p:ph idx="4" type="subTitle"/>
          </p:nvPr>
        </p:nvSpPr>
        <p:spPr>
          <a:xfrm>
            <a:off x="4747375" y="1313225"/>
            <a:ext cx="3698100" cy="422400"/>
          </a:xfrm>
          <a:prstGeom prst="rect">
            <a:avLst/>
          </a:prstGeom>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9" name="Shape 319"/>
        <p:cNvGrpSpPr/>
        <p:nvPr/>
      </p:nvGrpSpPr>
      <p:grpSpPr>
        <a:xfrm>
          <a:off x="0" y="0"/>
          <a:ext cx="0" cy="0"/>
          <a:chOff x="0" y="0"/>
          <a:chExt cx="0" cy="0"/>
        </a:xfrm>
      </p:grpSpPr>
      <p:sp>
        <p:nvSpPr>
          <p:cNvPr id="320" name="Google Shape;320;p31"/>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1" name="Google Shape;321;p31"/>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322" name="Google Shape;322;p31"/>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3" name="Google Shape;323;p31"/>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24" name="Google Shape;324;p31"/>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25" name="Google Shape;325;p31"/>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26" name="Google Shape;326;p31"/>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327" name="Google Shape;327;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4"/>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4"/>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29" name="Google Shape;29;p4"/>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 name="Google Shape;30;p4"/>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1" name="Google Shape;31;p4"/>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2" name="Google Shape;32;p4"/>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3" name="Google Shape;33;p4"/>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34" name="Google Shape;34;p4"/>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741B47"/>
              </a:buClr>
              <a:buSzPts val="3000"/>
              <a:buNone/>
              <a:defRPr>
                <a:solidFill>
                  <a:srgbClr val="741B47"/>
                </a:solidFill>
              </a:defRPr>
            </a:lvl1pPr>
            <a:lvl2pPr lvl="1" rtl="0">
              <a:spcBef>
                <a:spcPts val="0"/>
              </a:spcBef>
              <a:spcAft>
                <a:spcPts val="0"/>
              </a:spcAft>
              <a:buClr>
                <a:srgbClr val="741B47"/>
              </a:buClr>
              <a:buSzPts val="3000"/>
              <a:buNone/>
              <a:defRPr>
                <a:solidFill>
                  <a:srgbClr val="741B47"/>
                </a:solidFill>
              </a:defRPr>
            </a:lvl2pPr>
            <a:lvl3pPr lvl="2" rtl="0">
              <a:spcBef>
                <a:spcPts val="0"/>
              </a:spcBef>
              <a:spcAft>
                <a:spcPts val="0"/>
              </a:spcAft>
              <a:buClr>
                <a:srgbClr val="741B47"/>
              </a:buClr>
              <a:buSzPts val="3000"/>
              <a:buNone/>
              <a:defRPr>
                <a:solidFill>
                  <a:srgbClr val="741B47"/>
                </a:solidFill>
              </a:defRPr>
            </a:lvl3pPr>
            <a:lvl4pPr lvl="3" rtl="0">
              <a:spcBef>
                <a:spcPts val="0"/>
              </a:spcBef>
              <a:spcAft>
                <a:spcPts val="0"/>
              </a:spcAft>
              <a:buClr>
                <a:srgbClr val="741B47"/>
              </a:buClr>
              <a:buSzPts val="3000"/>
              <a:buNone/>
              <a:defRPr>
                <a:solidFill>
                  <a:srgbClr val="741B47"/>
                </a:solidFill>
              </a:defRPr>
            </a:lvl4pPr>
            <a:lvl5pPr lvl="4" rtl="0">
              <a:spcBef>
                <a:spcPts val="0"/>
              </a:spcBef>
              <a:spcAft>
                <a:spcPts val="0"/>
              </a:spcAft>
              <a:buClr>
                <a:srgbClr val="741B47"/>
              </a:buClr>
              <a:buSzPts val="3000"/>
              <a:buNone/>
              <a:defRPr>
                <a:solidFill>
                  <a:srgbClr val="741B47"/>
                </a:solidFill>
              </a:defRPr>
            </a:lvl5pPr>
            <a:lvl6pPr lvl="5" rtl="0">
              <a:spcBef>
                <a:spcPts val="0"/>
              </a:spcBef>
              <a:spcAft>
                <a:spcPts val="0"/>
              </a:spcAft>
              <a:buClr>
                <a:srgbClr val="741B47"/>
              </a:buClr>
              <a:buSzPts val="3000"/>
              <a:buNone/>
              <a:defRPr>
                <a:solidFill>
                  <a:srgbClr val="741B47"/>
                </a:solidFill>
              </a:defRPr>
            </a:lvl6pPr>
            <a:lvl7pPr lvl="6" rtl="0">
              <a:spcBef>
                <a:spcPts val="0"/>
              </a:spcBef>
              <a:spcAft>
                <a:spcPts val="0"/>
              </a:spcAft>
              <a:buClr>
                <a:srgbClr val="741B47"/>
              </a:buClr>
              <a:buSzPts val="3000"/>
              <a:buNone/>
              <a:defRPr>
                <a:solidFill>
                  <a:srgbClr val="741B47"/>
                </a:solidFill>
              </a:defRPr>
            </a:lvl7pPr>
            <a:lvl8pPr lvl="7" rtl="0">
              <a:spcBef>
                <a:spcPts val="0"/>
              </a:spcBef>
              <a:spcAft>
                <a:spcPts val="0"/>
              </a:spcAft>
              <a:buClr>
                <a:srgbClr val="741B47"/>
              </a:buClr>
              <a:buSzPts val="3000"/>
              <a:buNone/>
              <a:defRPr>
                <a:solidFill>
                  <a:srgbClr val="741B47"/>
                </a:solidFill>
              </a:defRPr>
            </a:lvl8pPr>
            <a:lvl9pPr lvl="8" rtl="0">
              <a:spcBef>
                <a:spcPts val="0"/>
              </a:spcBef>
              <a:spcAft>
                <a:spcPts val="0"/>
              </a:spcAft>
              <a:buClr>
                <a:srgbClr val="741B47"/>
              </a:buClr>
              <a:buSzPts val="3000"/>
              <a:buNone/>
              <a:defRPr>
                <a:solidFill>
                  <a:srgbClr val="741B47"/>
                </a:solidFill>
              </a:defRPr>
            </a:lvl9pPr>
          </a:lstStyle>
          <a:p/>
        </p:txBody>
      </p:sp>
      <p:sp>
        <p:nvSpPr>
          <p:cNvPr id="35" name="Google Shape;35;p4"/>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Clr>
                <a:srgbClr val="741B47"/>
              </a:buClr>
              <a:buSzPts val="800"/>
              <a:buFont typeface="Nunito"/>
              <a:buChar char="●"/>
              <a:defRPr b="1">
                <a:solidFill>
                  <a:srgbClr val="741B47"/>
                </a:solidFill>
              </a:defRPr>
            </a:lvl1pPr>
            <a:lvl2pPr indent="-304800" lvl="1" marL="914400" rtl="0">
              <a:spcBef>
                <a:spcPts val="0"/>
              </a:spcBef>
              <a:spcAft>
                <a:spcPts val="0"/>
              </a:spcAft>
              <a:buClr>
                <a:srgbClr val="741B47"/>
              </a:buClr>
              <a:buSzPts val="1200"/>
              <a:buFont typeface="Nunito"/>
              <a:buChar char="○"/>
              <a:defRPr b="1">
                <a:solidFill>
                  <a:srgbClr val="741B47"/>
                </a:solidFill>
              </a:defRPr>
            </a:lvl2pPr>
            <a:lvl3pPr indent="-304800" lvl="2" marL="1371600" rtl="0">
              <a:lnSpc>
                <a:spcPct val="115000"/>
              </a:lnSpc>
              <a:spcBef>
                <a:spcPts val="0"/>
              </a:spcBef>
              <a:spcAft>
                <a:spcPts val="0"/>
              </a:spcAft>
              <a:buClr>
                <a:srgbClr val="741B47"/>
              </a:buClr>
              <a:buSzPts val="1200"/>
              <a:buFont typeface="Nunito"/>
              <a:buChar char="■"/>
              <a:defRPr b="1">
                <a:solidFill>
                  <a:srgbClr val="741B47"/>
                </a:solidFill>
              </a:defRPr>
            </a:lvl3pPr>
            <a:lvl4pPr indent="-304800" lvl="3" marL="1828800" rtl="0">
              <a:lnSpc>
                <a:spcPct val="115000"/>
              </a:lnSpc>
              <a:spcBef>
                <a:spcPts val="1600"/>
              </a:spcBef>
              <a:spcAft>
                <a:spcPts val="0"/>
              </a:spcAft>
              <a:buClr>
                <a:srgbClr val="741B47"/>
              </a:buClr>
              <a:buSzPts val="1200"/>
              <a:buFont typeface="Nunito"/>
              <a:buChar char="●"/>
              <a:defRPr b="1">
                <a:solidFill>
                  <a:srgbClr val="741B47"/>
                </a:solidFill>
              </a:defRPr>
            </a:lvl4pPr>
            <a:lvl5pPr indent="-304800" lvl="4" marL="2286000" rtl="0">
              <a:lnSpc>
                <a:spcPct val="115000"/>
              </a:lnSpc>
              <a:spcBef>
                <a:spcPts val="1600"/>
              </a:spcBef>
              <a:spcAft>
                <a:spcPts val="0"/>
              </a:spcAft>
              <a:buClr>
                <a:srgbClr val="741B47"/>
              </a:buClr>
              <a:buSzPts val="1200"/>
              <a:buFont typeface="Nunito"/>
              <a:buChar char="○"/>
              <a:defRPr b="1">
                <a:solidFill>
                  <a:srgbClr val="741B47"/>
                </a:solidFill>
              </a:defRPr>
            </a:lvl5pPr>
            <a:lvl6pPr indent="-304800" lvl="5" marL="2743200" rtl="0">
              <a:lnSpc>
                <a:spcPct val="115000"/>
              </a:lnSpc>
              <a:spcBef>
                <a:spcPts val="1600"/>
              </a:spcBef>
              <a:spcAft>
                <a:spcPts val="0"/>
              </a:spcAft>
              <a:buClr>
                <a:srgbClr val="741B47"/>
              </a:buClr>
              <a:buSzPts val="1200"/>
              <a:buFont typeface="Nunito"/>
              <a:buChar char="■"/>
              <a:defRPr b="1">
                <a:solidFill>
                  <a:srgbClr val="741B47"/>
                </a:solidFill>
              </a:defRPr>
            </a:lvl6pPr>
            <a:lvl7pPr indent="-304800" lvl="6" marL="3200400" rtl="0">
              <a:lnSpc>
                <a:spcPct val="115000"/>
              </a:lnSpc>
              <a:spcBef>
                <a:spcPts val="1600"/>
              </a:spcBef>
              <a:spcAft>
                <a:spcPts val="0"/>
              </a:spcAft>
              <a:buClr>
                <a:srgbClr val="741B47"/>
              </a:buClr>
              <a:buSzPts val="1200"/>
              <a:buFont typeface="Nunito"/>
              <a:buChar char="●"/>
              <a:defRPr b="1">
                <a:solidFill>
                  <a:srgbClr val="741B47"/>
                </a:solidFill>
              </a:defRPr>
            </a:lvl7pPr>
            <a:lvl8pPr indent="-304800" lvl="7" marL="3657600" rtl="0">
              <a:lnSpc>
                <a:spcPct val="115000"/>
              </a:lnSpc>
              <a:spcBef>
                <a:spcPts val="1600"/>
              </a:spcBef>
              <a:spcAft>
                <a:spcPts val="0"/>
              </a:spcAft>
              <a:buClr>
                <a:srgbClr val="741B47"/>
              </a:buClr>
              <a:buSzPts val="1200"/>
              <a:buFont typeface="Nunito"/>
              <a:buChar char="○"/>
              <a:defRPr b="1">
                <a:solidFill>
                  <a:srgbClr val="741B47"/>
                </a:solidFill>
              </a:defRPr>
            </a:lvl8pPr>
            <a:lvl9pPr indent="-304800" lvl="8" marL="4114800" rtl="0">
              <a:lnSpc>
                <a:spcPct val="115000"/>
              </a:lnSpc>
              <a:spcBef>
                <a:spcPts val="1600"/>
              </a:spcBef>
              <a:spcAft>
                <a:spcPts val="1600"/>
              </a:spcAft>
              <a:buClr>
                <a:srgbClr val="741B47"/>
              </a:buClr>
              <a:buSzPts val="1200"/>
              <a:buFont typeface="Nunito"/>
              <a:buChar char="■"/>
              <a:defRPr b="1">
                <a:solidFill>
                  <a:srgbClr val="741B47"/>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8" name="Shape 328"/>
        <p:cNvGrpSpPr/>
        <p:nvPr/>
      </p:nvGrpSpPr>
      <p:grpSpPr>
        <a:xfrm>
          <a:off x="0" y="0"/>
          <a:ext cx="0" cy="0"/>
          <a:chOff x="0" y="0"/>
          <a:chExt cx="0" cy="0"/>
        </a:xfrm>
      </p:grpSpPr>
      <p:sp>
        <p:nvSpPr>
          <p:cNvPr id="329" name="Google Shape;329;p32"/>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32"/>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331" name="Google Shape;331;p32"/>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2" name="Google Shape;332;p32"/>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33" name="Google Shape;333;p32"/>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34" name="Google Shape;334;p32"/>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35" name="Google Shape;335;p32"/>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336" name="Google Shape;336;p32"/>
          <p:cNvSpPr txBox="1"/>
          <p:nvPr>
            <p:ph type="title"/>
          </p:nvPr>
        </p:nvSpPr>
        <p:spPr>
          <a:xfrm>
            <a:off x="720000" y="445025"/>
            <a:ext cx="62664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7" name="Google Shape;337;p32"/>
          <p:cNvSpPr txBox="1"/>
          <p:nvPr>
            <p:ph idx="1" type="subTitle"/>
          </p:nvPr>
        </p:nvSpPr>
        <p:spPr>
          <a:xfrm>
            <a:off x="720000" y="1347250"/>
            <a:ext cx="7324500" cy="31734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Nunito Light"/>
              <a:buChar char="●"/>
              <a:defRPr sz="1600"/>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1600"/>
              </a:spcBef>
              <a:spcAft>
                <a:spcPts val="0"/>
              </a:spcAft>
              <a:buClr>
                <a:srgbClr val="E76A28"/>
              </a:buClr>
              <a:buSzPts val="1500"/>
              <a:buFont typeface="Nunito Light"/>
              <a:buChar char="■"/>
              <a:defRPr/>
            </a:lvl3pPr>
            <a:lvl4pPr lvl="3" algn="ctr">
              <a:lnSpc>
                <a:spcPct val="100000"/>
              </a:lnSpc>
              <a:spcBef>
                <a:spcPts val="1600"/>
              </a:spcBef>
              <a:spcAft>
                <a:spcPts val="0"/>
              </a:spcAft>
              <a:buClr>
                <a:srgbClr val="E76A28"/>
              </a:buClr>
              <a:buSzPts val="1500"/>
              <a:buFont typeface="Nunito Light"/>
              <a:buChar char="●"/>
              <a:defRPr/>
            </a:lvl4pPr>
            <a:lvl5pPr lvl="4" algn="ctr">
              <a:lnSpc>
                <a:spcPct val="100000"/>
              </a:lnSpc>
              <a:spcBef>
                <a:spcPts val="1600"/>
              </a:spcBef>
              <a:spcAft>
                <a:spcPts val="0"/>
              </a:spcAft>
              <a:buClr>
                <a:srgbClr val="E76A28"/>
              </a:buClr>
              <a:buSzPts val="1400"/>
              <a:buFont typeface="Nunito Light"/>
              <a:buChar char="○"/>
              <a:defRPr/>
            </a:lvl5pPr>
            <a:lvl6pPr lvl="5" algn="ctr">
              <a:lnSpc>
                <a:spcPct val="100000"/>
              </a:lnSpc>
              <a:spcBef>
                <a:spcPts val="1600"/>
              </a:spcBef>
              <a:spcAft>
                <a:spcPts val="0"/>
              </a:spcAft>
              <a:buClr>
                <a:srgbClr val="999999"/>
              </a:buClr>
              <a:buSzPts val="1400"/>
              <a:buFont typeface="Nunito Light"/>
              <a:buChar char="■"/>
              <a:defRPr/>
            </a:lvl6pPr>
            <a:lvl7pPr lvl="6" algn="ctr">
              <a:lnSpc>
                <a:spcPct val="100000"/>
              </a:lnSpc>
              <a:spcBef>
                <a:spcPts val="1600"/>
              </a:spcBef>
              <a:spcAft>
                <a:spcPts val="0"/>
              </a:spcAft>
              <a:buClr>
                <a:srgbClr val="999999"/>
              </a:buClr>
              <a:buSzPts val="1300"/>
              <a:buFont typeface="Nunito Light"/>
              <a:buChar char="●"/>
              <a:defRPr/>
            </a:lvl7pPr>
            <a:lvl8pPr lvl="7" algn="ctr">
              <a:lnSpc>
                <a:spcPct val="100000"/>
              </a:lnSpc>
              <a:spcBef>
                <a:spcPts val="1600"/>
              </a:spcBef>
              <a:spcAft>
                <a:spcPts val="0"/>
              </a:spcAft>
              <a:buClr>
                <a:srgbClr val="999999"/>
              </a:buClr>
              <a:buSzPts val="1300"/>
              <a:buFont typeface="Nunito Light"/>
              <a:buChar char="○"/>
              <a:defRPr/>
            </a:lvl8pPr>
            <a:lvl9pPr lvl="8" algn="ctr">
              <a:lnSpc>
                <a:spcPct val="100000"/>
              </a:lnSpc>
              <a:spcBef>
                <a:spcPts val="1600"/>
              </a:spcBef>
              <a:spcAft>
                <a:spcPts val="1600"/>
              </a:spcAft>
              <a:buClr>
                <a:srgbClr val="999999"/>
              </a:buClr>
              <a:buSzPts val="1400"/>
              <a:buFont typeface="Nunito Light"/>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8" name="Shape 338"/>
        <p:cNvGrpSpPr/>
        <p:nvPr/>
      </p:nvGrpSpPr>
      <p:grpSpPr>
        <a:xfrm>
          <a:off x="0" y="0"/>
          <a:ext cx="0" cy="0"/>
          <a:chOff x="0" y="0"/>
          <a:chExt cx="0" cy="0"/>
        </a:xfrm>
      </p:grpSpPr>
      <p:sp>
        <p:nvSpPr>
          <p:cNvPr id="339" name="Google Shape;339;p3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txBox="1"/>
          <p:nvPr>
            <p:ph type="title"/>
          </p:nvPr>
        </p:nvSpPr>
        <p:spPr>
          <a:xfrm>
            <a:off x="969825" y="2079259"/>
            <a:ext cx="7204500" cy="879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341" name="Google Shape;341;p3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342" name="Google Shape;342;p3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3" name="Google Shape;343;p3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44" name="Google Shape;344;p33"/>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45" name="Google Shape;345;p33"/>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46" name="Google Shape;346;p33"/>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7" name="Shape 347"/>
        <p:cNvGrpSpPr/>
        <p:nvPr/>
      </p:nvGrpSpPr>
      <p:grpSpPr>
        <a:xfrm>
          <a:off x="0" y="0"/>
          <a:ext cx="0" cy="0"/>
          <a:chOff x="0" y="0"/>
          <a:chExt cx="0" cy="0"/>
        </a:xfrm>
      </p:grpSpPr>
      <p:sp>
        <p:nvSpPr>
          <p:cNvPr id="348" name="Google Shape;348;p34"/>
          <p:cNvSpPr txBox="1"/>
          <p:nvPr>
            <p:ph type="title"/>
          </p:nvPr>
        </p:nvSpPr>
        <p:spPr>
          <a:xfrm>
            <a:off x="720000" y="1413525"/>
            <a:ext cx="4294800" cy="20952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9" name="Google Shape;349;p34"/>
          <p:cNvSpPr txBox="1"/>
          <p:nvPr>
            <p:ph idx="1" type="subTitle"/>
          </p:nvPr>
        </p:nvSpPr>
        <p:spPr>
          <a:xfrm>
            <a:off x="720000" y="3508800"/>
            <a:ext cx="4294800" cy="100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50" name="Google Shape;35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1" name="Shape 351"/>
        <p:cNvGrpSpPr/>
        <p:nvPr/>
      </p:nvGrpSpPr>
      <p:grpSpPr>
        <a:xfrm>
          <a:off x="0" y="0"/>
          <a:ext cx="0" cy="0"/>
          <a:chOff x="0" y="0"/>
          <a:chExt cx="0" cy="0"/>
        </a:xfrm>
      </p:grpSpPr>
      <p:sp>
        <p:nvSpPr>
          <p:cNvPr id="352" name="Google Shape;352;p35"/>
          <p:cNvSpPr/>
          <p:nvPr>
            <p:ph idx="2" type="pic"/>
          </p:nvPr>
        </p:nvSpPr>
        <p:spPr>
          <a:xfrm>
            <a:off x="0" y="0"/>
            <a:ext cx="9144000" cy="5143500"/>
          </a:xfrm>
          <a:prstGeom prst="rect">
            <a:avLst/>
          </a:prstGeom>
          <a:noFill/>
          <a:ln>
            <a:noFill/>
          </a:ln>
        </p:spPr>
      </p:sp>
      <p:sp>
        <p:nvSpPr>
          <p:cNvPr id="353" name="Google Shape;353;p35"/>
          <p:cNvSpPr txBox="1"/>
          <p:nvPr>
            <p:ph type="title"/>
          </p:nvPr>
        </p:nvSpPr>
        <p:spPr>
          <a:xfrm>
            <a:off x="713225" y="4162975"/>
            <a:ext cx="7917300" cy="541500"/>
          </a:xfrm>
          <a:prstGeom prst="rect">
            <a:avLst/>
          </a:prstGeom>
          <a:solidFill>
            <a:schemeClr val="lt1"/>
          </a:solidFill>
          <a:ln>
            <a:noFill/>
          </a:ln>
        </p:spPr>
        <p:txBody>
          <a:bodyPr anchorCtr="0" anchor="ctr" bIns="91425" lIns="91425" spcFirstLastPara="1" rIns="91425" wrap="square" tIns="91425">
            <a:noAutofit/>
          </a:bodyPr>
          <a:lstStyle>
            <a:lvl1pPr lvl="0" algn="ctr">
              <a:spcBef>
                <a:spcPts val="0"/>
              </a:spcBef>
              <a:spcAft>
                <a:spcPts val="0"/>
              </a:spcAft>
              <a:buSzPts val="3000"/>
              <a:buNone/>
              <a:defRPr>
                <a:solidFill>
                  <a:schemeClr val="dk2"/>
                </a:solidFill>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4" name="Shape 354"/>
        <p:cNvGrpSpPr/>
        <p:nvPr/>
      </p:nvGrpSpPr>
      <p:grpSpPr>
        <a:xfrm>
          <a:off x="0" y="0"/>
          <a:ext cx="0" cy="0"/>
          <a:chOff x="0" y="0"/>
          <a:chExt cx="0" cy="0"/>
        </a:xfrm>
      </p:grpSpPr>
      <p:sp>
        <p:nvSpPr>
          <p:cNvPr id="355" name="Google Shape;355;p36"/>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36"/>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357" name="Google Shape;357;p36"/>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8" name="Google Shape;358;p36"/>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59" name="Google Shape;359;p36"/>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60" name="Google Shape;360;p36"/>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61" name="Google Shape;361;p36"/>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362" name="Google Shape;362;p36"/>
          <p:cNvSpPr txBox="1"/>
          <p:nvPr>
            <p:ph hasCustomPrompt="1" type="title"/>
          </p:nvPr>
        </p:nvSpPr>
        <p:spPr>
          <a:xfrm>
            <a:off x="1284000" y="1429725"/>
            <a:ext cx="6576000" cy="14088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6000">
                <a:solidFill>
                  <a:schemeClr val="dk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63" name="Google Shape;363;p36"/>
          <p:cNvSpPr txBox="1"/>
          <p:nvPr>
            <p:ph idx="1" type="subTitle"/>
          </p:nvPr>
        </p:nvSpPr>
        <p:spPr>
          <a:xfrm>
            <a:off x="1284000" y="2985500"/>
            <a:ext cx="6576000" cy="4971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64" name="Shape 364"/>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65" name="Shape 365"/>
        <p:cNvGrpSpPr/>
        <p:nvPr/>
      </p:nvGrpSpPr>
      <p:grpSpPr>
        <a:xfrm>
          <a:off x="0" y="0"/>
          <a:ext cx="0" cy="0"/>
          <a:chOff x="0" y="0"/>
          <a:chExt cx="0" cy="0"/>
        </a:xfrm>
      </p:grpSpPr>
      <p:sp>
        <p:nvSpPr>
          <p:cNvPr id="366" name="Google Shape;366;p38"/>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8" name="Google Shape;368;p38"/>
          <p:cNvSpPr txBox="1"/>
          <p:nvPr>
            <p:ph idx="1" type="subTitle"/>
          </p:nvPr>
        </p:nvSpPr>
        <p:spPr>
          <a:xfrm>
            <a:off x="713225" y="2018125"/>
            <a:ext cx="2426100" cy="5382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9" name="Google Shape;369;p38"/>
          <p:cNvSpPr txBox="1"/>
          <p:nvPr>
            <p:ph idx="2" type="subTitle"/>
          </p:nvPr>
        </p:nvSpPr>
        <p:spPr>
          <a:xfrm>
            <a:off x="713225" y="3870728"/>
            <a:ext cx="2426100" cy="5382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70" name="Google Shape;370;p38"/>
          <p:cNvSpPr txBox="1"/>
          <p:nvPr>
            <p:ph idx="3" type="subTitle"/>
          </p:nvPr>
        </p:nvSpPr>
        <p:spPr>
          <a:xfrm>
            <a:off x="3359125" y="3870725"/>
            <a:ext cx="2426100" cy="5382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71" name="Google Shape;371;p38"/>
          <p:cNvSpPr txBox="1"/>
          <p:nvPr>
            <p:ph idx="4" type="subTitle"/>
          </p:nvPr>
        </p:nvSpPr>
        <p:spPr>
          <a:xfrm>
            <a:off x="3359125" y="2018025"/>
            <a:ext cx="2426100" cy="5382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72" name="Google Shape;372;p38"/>
          <p:cNvSpPr txBox="1"/>
          <p:nvPr>
            <p:ph hasCustomPrompt="1" idx="5" type="title"/>
          </p:nvPr>
        </p:nvSpPr>
        <p:spPr>
          <a:xfrm>
            <a:off x="713225" y="1141288"/>
            <a:ext cx="656100" cy="438000"/>
          </a:xfrm>
          <a:prstGeom prst="rect">
            <a:avLst/>
          </a:prstGeom>
          <a:noFill/>
        </p:spPr>
        <p:txBody>
          <a:bodyPr anchorCtr="0" anchor="ctr" bIns="91425" lIns="91425" spcFirstLastPara="1" rIns="91425" wrap="square" tIns="91425">
            <a:noAutofit/>
          </a:bodyPr>
          <a:lstStyle>
            <a:lvl1pPr lvl="0">
              <a:lnSpc>
                <a:spcPct val="115000"/>
              </a:lnSpc>
              <a:spcBef>
                <a:spcPts val="0"/>
              </a:spcBef>
              <a:spcAft>
                <a:spcPts val="0"/>
              </a:spcAft>
              <a:buSzPts val="3000"/>
              <a:buNone/>
              <a:defRPr sz="28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73" name="Google Shape;373;p38"/>
          <p:cNvSpPr txBox="1"/>
          <p:nvPr>
            <p:ph hasCustomPrompt="1" idx="6" type="title"/>
          </p:nvPr>
        </p:nvSpPr>
        <p:spPr>
          <a:xfrm>
            <a:off x="3359125" y="2994063"/>
            <a:ext cx="656100" cy="438900"/>
          </a:xfrm>
          <a:prstGeom prst="rect">
            <a:avLst/>
          </a:prstGeom>
          <a:noFill/>
        </p:spPr>
        <p:txBody>
          <a:bodyPr anchorCtr="0" anchor="ctr" bIns="91425" lIns="91425" spcFirstLastPara="1" rIns="91425" wrap="square" tIns="91425">
            <a:noAutofit/>
          </a:bodyPr>
          <a:lstStyle>
            <a:lvl1pPr lvl="0">
              <a:lnSpc>
                <a:spcPct val="115000"/>
              </a:lnSpc>
              <a:spcBef>
                <a:spcPts val="0"/>
              </a:spcBef>
              <a:spcAft>
                <a:spcPts val="0"/>
              </a:spcAft>
              <a:buSzPts val="3000"/>
              <a:buNone/>
              <a:defRPr sz="28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74" name="Google Shape;374;p38"/>
          <p:cNvSpPr txBox="1"/>
          <p:nvPr>
            <p:ph hasCustomPrompt="1" idx="7" type="title"/>
          </p:nvPr>
        </p:nvSpPr>
        <p:spPr>
          <a:xfrm>
            <a:off x="713225" y="2994063"/>
            <a:ext cx="656100" cy="438900"/>
          </a:xfrm>
          <a:prstGeom prst="rect">
            <a:avLst/>
          </a:prstGeom>
          <a:noFill/>
        </p:spPr>
        <p:txBody>
          <a:bodyPr anchorCtr="0" anchor="ctr" bIns="91425" lIns="91425" spcFirstLastPara="1" rIns="91425" wrap="square" tIns="91425">
            <a:noAutofit/>
          </a:bodyPr>
          <a:lstStyle>
            <a:lvl1pPr lvl="0">
              <a:lnSpc>
                <a:spcPct val="115000"/>
              </a:lnSpc>
              <a:spcBef>
                <a:spcPts val="0"/>
              </a:spcBef>
              <a:spcAft>
                <a:spcPts val="0"/>
              </a:spcAft>
              <a:buSzPts val="3000"/>
              <a:buNone/>
              <a:defRPr sz="28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75" name="Google Shape;375;p38"/>
          <p:cNvSpPr txBox="1"/>
          <p:nvPr>
            <p:ph hasCustomPrompt="1" idx="8" type="title"/>
          </p:nvPr>
        </p:nvSpPr>
        <p:spPr>
          <a:xfrm>
            <a:off x="3359125" y="1142055"/>
            <a:ext cx="656100" cy="438000"/>
          </a:xfrm>
          <a:prstGeom prst="rect">
            <a:avLst/>
          </a:prstGeom>
          <a:noFill/>
        </p:spPr>
        <p:txBody>
          <a:bodyPr anchorCtr="0" anchor="ctr" bIns="91425" lIns="91425" spcFirstLastPara="1" rIns="91425" wrap="square" tIns="91425">
            <a:noAutofit/>
          </a:bodyPr>
          <a:lstStyle>
            <a:lvl1pPr lvl="0">
              <a:lnSpc>
                <a:spcPct val="115000"/>
              </a:lnSpc>
              <a:spcBef>
                <a:spcPts val="0"/>
              </a:spcBef>
              <a:spcAft>
                <a:spcPts val="0"/>
              </a:spcAft>
              <a:buSzPts val="3000"/>
              <a:buNone/>
              <a:defRPr sz="28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76" name="Google Shape;376;p38"/>
          <p:cNvSpPr txBox="1"/>
          <p:nvPr>
            <p:ph idx="9" type="subTitle"/>
          </p:nvPr>
        </p:nvSpPr>
        <p:spPr>
          <a:xfrm>
            <a:off x="5997638" y="3870725"/>
            <a:ext cx="2426100" cy="5382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77" name="Google Shape;377;p38"/>
          <p:cNvSpPr txBox="1"/>
          <p:nvPr>
            <p:ph idx="13" type="subTitle"/>
          </p:nvPr>
        </p:nvSpPr>
        <p:spPr>
          <a:xfrm>
            <a:off x="5997638" y="2018025"/>
            <a:ext cx="2426100" cy="5382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78" name="Google Shape;378;p38"/>
          <p:cNvSpPr txBox="1"/>
          <p:nvPr>
            <p:ph hasCustomPrompt="1" idx="14" type="title"/>
          </p:nvPr>
        </p:nvSpPr>
        <p:spPr>
          <a:xfrm>
            <a:off x="5997638" y="2994063"/>
            <a:ext cx="656100" cy="438900"/>
          </a:xfrm>
          <a:prstGeom prst="rect">
            <a:avLst/>
          </a:prstGeom>
          <a:noFill/>
        </p:spPr>
        <p:txBody>
          <a:bodyPr anchorCtr="0" anchor="ctr" bIns="91425" lIns="91425" spcFirstLastPara="1" rIns="91425" wrap="square" tIns="91425">
            <a:noAutofit/>
          </a:bodyPr>
          <a:lstStyle>
            <a:lvl1pPr lvl="0">
              <a:lnSpc>
                <a:spcPct val="115000"/>
              </a:lnSpc>
              <a:spcBef>
                <a:spcPts val="0"/>
              </a:spcBef>
              <a:spcAft>
                <a:spcPts val="0"/>
              </a:spcAft>
              <a:buSzPts val="3000"/>
              <a:buNone/>
              <a:defRPr sz="28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79" name="Google Shape;379;p38"/>
          <p:cNvSpPr txBox="1"/>
          <p:nvPr>
            <p:ph hasCustomPrompt="1" idx="15" type="title"/>
          </p:nvPr>
        </p:nvSpPr>
        <p:spPr>
          <a:xfrm>
            <a:off x="5997638" y="1142055"/>
            <a:ext cx="656100" cy="438000"/>
          </a:xfrm>
          <a:prstGeom prst="rect">
            <a:avLst/>
          </a:prstGeom>
          <a:noFill/>
        </p:spPr>
        <p:txBody>
          <a:bodyPr anchorCtr="0" anchor="ctr" bIns="91425" lIns="91425" spcFirstLastPara="1" rIns="91425" wrap="square" tIns="91425">
            <a:noAutofit/>
          </a:bodyPr>
          <a:lstStyle>
            <a:lvl1pPr lvl="0">
              <a:lnSpc>
                <a:spcPct val="115000"/>
              </a:lnSpc>
              <a:spcBef>
                <a:spcPts val="0"/>
              </a:spcBef>
              <a:spcAft>
                <a:spcPts val="0"/>
              </a:spcAft>
              <a:buSzPts val="3000"/>
              <a:buNone/>
              <a:defRPr sz="2800">
                <a:solidFill>
                  <a:schemeClr val="dk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80" name="Google Shape;380;p38"/>
          <p:cNvSpPr txBox="1"/>
          <p:nvPr>
            <p:ph idx="16" type="subTitle"/>
          </p:nvPr>
        </p:nvSpPr>
        <p:spPr>
          <a:xfrm>
            <a:off x="713225"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400"/>
              <a:buFont typeface="Bebas Neue"/>
              <a:buNone/>
              <a:defRPr b="1" sz="2000">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381" name="Google Shape;381;p38"/>
          <p:cNvSpPr txBox="1"/>
          <p:nvPr>
            <p:ph idx="17" type="subTitle"/>
          </p:nvPr>
        </p:nvSpPr>
        <p:spPr>
          <a:xfrm>
            <a:off x="713225" y="3447136"/>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400"/>
              <a:buFont typeface="Bebas Neue"/>
              <a:buNone/>
              <a:defRPr b="1" sz="2000">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382" name="Google Shape;382;p38"/>
          <p:cNvSpPr txBox="1"/>
          <p:nvPr>
            <p:ph idx="18" type="subTitle"/>
          </p:nvPr>
        </p:nvSpPr>
        <p:spPr>
          <a:xfrm>
            <a:off x="3359125" y="3447125"/>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400"/>
              <a:buFont typeface="Bebas Neue"/>
              <a:buNone/>
              <a:defRPr b="1" sz="2000">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383" name="Google Shape;383;p38"/>
          <p:cNvSpPr txBox="1"/>
          <p:nvPr>
            <p:ph idx="19" type="subTitle"/>
          </p:nvPr>
        </p:nvSpPr>
        <p:spPr>
          <a:xfrm>
            <a:off x="3359125"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400"/>
              <a:buFont typeface="Bebas Neue"/>
              <a:buNone/>
              <a:defRPr b="1" sz="2000">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384" name="Google Shape;384;p38"/>
          <p:cNvSpPr txBox="1"/>
          <p:nvPr>
            <p:ph idx="20" type="subTitle"/>
          </p:nvPr>
        </p:nvSpPr>
        <p:spPr>
          <a:xfrm>
            <a:off x="5997638" y="3447125"/>
            <a:ext cx="2423100" cy="4284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400"/>
              <a:buFont typeface="Bebas Neue"/>
              <a:buNone/>
              <a:defRPr b="1" sz="2000">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385" name="Google Shape;385;p38"/>
          <p:cNvSpPr txBox="1"/>
          <p:nvPr>
            <p:ph idx="21" type="subTitle"/>
          </p:nvPr>
        </p:nvSpPr>
        <p:spPr>
          <a:xfrm>
            <a:off x="5997638" y="1594575"/>
            <a:ext cx="2423100" cy="438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400"/>
              <a:buFont typeface="Bebas Neue"/>
              <a:buNone/>
              <a:defRPr b="1" sz="2000">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cxnSp>
        <p:nvCxnSpPr>
          <p:cNvPr id="386" name="Google Shape;386;p38"/>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387" name="Google Shape;387;p38"/>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8" name="Google Shape;388;p38"/>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89" name="Google Shape;389;p38"/>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90" name="Google Shape;390;p3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91" name="Google Shape;391;p38"/>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92" name="Shape 392"/>
        <p:cNvGrpSpPr/>
        <p:nvPr/>
      </p:nvGrpSpPr>
      <p:grpSpPr>
        <a:xfrm>
          <a:off x="0" y="0"/>
          <a:ext cx="0" cy="0"/>
          <a:chOff x="0" y="0"/>
          <a:chExt cx="0" cy="0"/>
        </a:xfrm>
      </p:grpSpPr>
      <p:sp>
        <p:nvSpPr>
          <p:cNvPr id="393" name="Google Shape;393;p39"/>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4" name="Google Shape;394;p39"/>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395" name="Google Shape;395;p39"/>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39"/>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397" name="Google Shape;397;p39"/>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398" name="Google Shape;398;p39"/>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399" name="Google Shape;399;p39"/>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00" name="Google Shape;400;p39"/>
          <p:cNvSpPr txBox="1"/>
          <p:nvPr>
            <p:ph type="title"/>
          </p:nvPr>
        </p:nvSpPr>
        <p:spPr>
          <a:xfrm>
            <a:off x="969900" y="3387600"/>
            <a:ext cx="7204200" cy="531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a:solidFill>
                  <a:schemeClr val="dk2"/>
                </a:solidFill>
              </a:defRPr>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401" name="Google Shape;401;p39"/>
          <p:cNvSpPr txBox="1"/>
          <p:nvPr>
            <p:ph idx="1" type="subTitle"/>
          </p:nvPr>
        </p:nvSpPr>
        <p:spPr>
          <a:xfrm>
            <a:off x="969900" y="1312625"/>
            <a:ext cx="7204200" cy="14784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402" name="Shape 402"/>
        <p:cNvGrpSpPr/>
        <p:nvPr/>
      </p:nvGrpSpPr>
      <p:grpSpPr>
        <a:xfrm>
          <a:off x="0" y="0"/>
          <a:ext cx="0" cy="0"/>
          <a:chOff x="0" y="0"/>
          <a:chExt cx="0" cy="0"/>
        </a:xfrm>
      </p:grpSpPr>
      <p:sp>
        <p:nvSpPr>
          <p:cNvPr id="403" name="Google Shape;403;p40"/>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4" name="Google Shape;404;p40"/>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405" name="Google Shape;405;p40"/>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6" name="Google Shape;406;p40"/>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407" name="Google Shape;407;p40"/>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408" name="Google Shape;408;p40"/>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409" name="Google Shape;409;p40"/>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10" name="Google Shape;410;p40"/>
          <p:cNvSpPr txBox="1"/>
          <p:nvPr>
            <p:ph type="title"/>
          </p:nvPr>
        </p:nvSpPr>
        <p:spPr>
          <a:xfrm>
            <a:off x="720000" y="1148563"/>
            <a:ext cx="3944700" cy="1607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1" name="Google Shape;411;p40"/>
          <p:cNvSpPr txBox="1"/>
          <p:nvPr>
            <p:ph idx="1" type="subTitle"/>
          </p:nvPr>
        </p:nvSpPr>
        <p:spPr>
          <a:xfrm>
            <a:off x="720000" y="2878638"/>
            <a:ext cx="3944700" cy="1116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12" name="Google Shape;412;p40"/>
          <p:cNvSpPr/>
          <p:nvPr>
            <p:ph idx="2" type="pic"/>
          </p:nvPr>
        </p:nvSpPr>
        <p:spPr>
          <a:xfrm>
            <a:off x="5149825" y="691038"/>
            <a:ext cx="3070800" cy="3761400"/>
          </a:xfrm>
          <a:prstGeom prst="ellipse">
            <a:avLst/>
          </a:prstGeom>
          <a:noFill/>
          <a:ln cap="flat" cmpd="sng" w="19050">
            <a:solidFill>
              <a:schemeClr val="dk2"/>
            </a:solidFill>
            <a:prstDash val="solid"/>
            <a:round/>
            <a:headEnd len="sm" w="sm" type="none"/>
            <a:tailEnd len="sm" w="sm" type="none"/>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13" name="Shape 413"/>
        <p:cNvGrpSpPr/>
        <p:nvPr/>
      </p:nvGrpSpPr>
      <p:grpSpPr>
        <a:xfrm>
          <a:off x="0" y="0"/>
          <a:ext cx="0" cy="0"/>
          <a:chOff x="0" y="0"/>
          <a:chExt cx="0" cy="0"/>
        </a:xfrm>
      </p:grpSpPr>
      <p:sp>
        <p:nvSpPr>
          <p:cNvPr id="414" name="Google Shape;414;p41"/>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5" name="Google Shape;415;p41"/>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416" name="Google Shape;416;p41"/>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7" name="Google Shape;417;p41"/>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418" name="Google Shape;418;p41"/>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419" name="Google Shape;419;p41"/>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420" name="Google Shape;420;p41"/>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21" name="Google Shape;421;p41"/>
          <p:cNvSpPr txBox="1"/>
          <p:nvPr>
            <p:ph type="title"/>
          </p:nvPr>
        </p:nvSpPr>
        <p:spPr>
          <a:xfrm>
            <a:off x="720000" y="1568400"/>
            <a:ext cx="2891400" cy="700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22" name="Google Shape;422;p41"/>
          <p:cNvSpPr txBox="1"/>
          <p:nvPr>
            <p:ph idx="1" type="subTitle"/>
          </p:nvPr>
        </p:nvSpPr>
        <p:spPr>
          <a:xfrm>
            <a:off x="720000" y="2268888"/>
            <a:ext cx="2891400" cy="1306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6" name="Shape 36"/>
        <p:cNvGrpSpPr/>
        <p:nvPr/>
      </p:nvGrpSpPr>
      <p:grpSpPr>
        <a:xfrm>
          <a:off x="0" y="0"/>
          <a:ext cx="0" cy="0"/>
          <a:chOff x="0" y="0"/>
          <a:chExt cx="0" cy="0"/>
        </a:xfrm>
      </p:grpSpPr>
      <p:sp>
        <p:nvSpPr>
          <p:cNvPr id="37" name="Google Shape;37;p5"/>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5"/>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39" name="Google Shape;39;p5"/>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5"/>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41" name="Google Shape;41;p5"/>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42" name="Google Shape;42;p5"/>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43" name="Google Shape;43;p5"/>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4" name="Google Shape;44;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5"/>
          <p:cNvSpPr txBox="1"/>
          <p:nvPr>
            <p:ph idx="1" type="subTitle"/>
          </p:nvPr>
        </p:nvSpPr>
        <p:spPr>
          <a:xfrm>
            <a:off x="4747387" y="1872353"/>
            <a:ext cx="3698100" cy="273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b="0" sz="1400"/>
            </a:lvl1pPr>
            <a:lvl2pPr lvl="1" rtl="0" algn="ctr">
              <a:lnSpc>
                <a:spcPct val="100000"/>
              </a:lnSpc>
              <a:spcBef>
                <a:spcPts val="0"/>
              </a:spcBef>
              <a:spcAft>
                <a:spcPts val="0"/>
              </a:spcAft>
              <a:buSzPts val="2800"/>
              <a:buChar char="○"/>
              <a:defRPr sz="2800"/>
            </a:lvl2pPr>
            <a:lvl3pPr lvl="2" rtl="0" algn="ctr">
              <a:lnSpc>
                <a:spcPct val="100000"/>
              </a:lnSpc>
              <a:spcBef>
                <a:spcPts val="0"/>
              </a:spcBef>
              <a:spcAft>
                <a:spcPts val="0"/>
              </a:spcAft>
              <a:buSzPts val="2800"/>
              <a:buChar char="■"/>
              <a:defRPr sz="2800"/>
            </a:lvl3pPr>
            <a:lvl4pPr lvl="3" rtl="0" algn="ctr">
              <a:lnSpc>
                <a:spcPct val="100000"/>
              </a:lnSpc>
              <a:spcBef>
                <a:spcPts val="0"/>
              </a:spcBef>
              <a:spcAft>
                <a:spcPts val="0"/>
              </a:spcAft>
              <a:buSzPts val="2800"/>
              <a:buChar char="●"/>
              <a:defRPr sz="2800"/>
            </a:lvl4pPr>
            <a:lvl5pPr lvl="4" rtl="0" algn="ctr">
              <a:lnSpc>
                <a:spcPct val="100000"/>
              </a:lnSpc>
              <a:spcBef>
                <a:spcPts val="0"/>
              </a:spcBef>
              <a:spcAft>
                <a:spcPts val="0"/>
              </a:spcAft>
              <a:buSzPts val="2800"/>
              <a:buChar char="○"/>
              <a:defRPr sz="2800"/>
            </a:lvl5pPr>
            <a:lvl6pPr lvl="5" rtl="0" algn="ctr">
              <a:lnSpc>
                <a:spcPct val="100000"/>
              </a:lnSpc>
              <a:spcBef>
                <a:spcPts val="0"/>
              </a:spcBef>
              <a:spcAft>
                <a:spcPts val="0"/>
              </a:spcAft>
              <a:buSzPts val="2800"/>
              <a:buChar char="■"/>
              <a:defRPr sz="2800"/>
            </a:lvl6pPr>
            <a:lvl7pPr lvl="6" rtl="0" algn="ctr">
              <a:lnSpc>
                <a:spcPct val="100000"/>
              </a:lnSpc>
              <a:spcBef>
                <a:spcPts val="0"/>
              </a:spcBef>
              <a:spcAft>
                <a:spcPts val="0"/>
              </a:spcAft>
              <a:buSzPts val="2800"/>
              <a:buChar char="●"/>
              <a:defRPr sz="2800"/>
            </a:lvl7pPr>
            <a:lvl8pPr lvl="7" rtl="0" algn="ctr">
              <a:lnSpc>
                <a:spcPct val="100000"/>
              </a:lnSpc>
              <a:spcBef>
                <a:spcPts val="0"/>
              </a:spcBef>
              <a:spcAft>
                <a:spcPts val="0"/>
              </a:spcAft>
              <a:buSzPts val="2800"/>
              <a:buChar char="○"/>
              <a:defRPr sz="2800"/>
            </a:lvl8pPr>
            <a:lvl9pPr lvl="8" rtl="0" algn="ctr">
              <a:lnSpc>
                <a:spcPct val="100000"/>
              </a:lnSpc>
              <a:spcBef>
                <a:spcPts val="0"/>
              </a:spcBef>
              <a:spcAft>
                <a:spcPts val="0"/>
              </a:spcAft>
              <a:buSzPts val="2800"/>
              <a:buChar char="■"/>
              <a:defRPr sz="2800"/>
            </a:lvl9pPr>
          </a:lstStyle>
          <a:p/>
        </p:txBody>
      </p:sp>
      <p:sp>
        <p:nvSpPr>
          <p:cNvPr id="46" name="Google Shape;46;p5"/>
          <p:cNvSpPr txBox="1"/>
          <p:nvPr>
            <p:ph idx="2" type="subTitle"/>
          </p:nvPr>
        </p:nvSpPr>
        <p:spPr>
          <a:xfrm>
            <a:off x="726675" y="1872353"/>
            <a:ext cx="3698100" cy="273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Char char="●"/>
              <a:defRPr b="0" sz="1400"/>
            </a:lvl1pPr>
            <a:lvl2pPr lvl="1" rtl="0" algn="ctr">
              <a:lnSpc>
                <a:spcPct val="100000"/>
              </a:lnSpc>
              <a:spcBef>
                <a:spcPts val="1600"/>
              </a:spcBef>
              <a:spcAft>
                <a:spcPts val="0"/>
              </a:spcAft>
              <a:buSzPts val="1400"/>
              <a:buChar char="○"/>
              <a:defRPr sz="2800"/>
            </a:lvl2pPr>
            <a:lvl3pPr lvl="2" rtl="0" algn="ctr">
              <a:lnSpc>
                <a:spcPct val="100000"/>
              </a:lnSpc>
              <a:spcBef>
                <a:spcPts val="0"/>
              </a:spcBef>
              <a:spcAft>
                <a:spcPts val="0"/>
              </a:spcAft>
              <a:buSzPts val="1400"/>
              <a:buChar char="■"/>
              <a:defRPr sz="2800"/>
            </a:lvl3pPr>
            <a:lvl4pPr lvl="3" rtl="0" algn="ctr">
              <a:lnSpc>
                <a:spcPct val="100000"/>
              </a:lnSpc>
              <a:spcBef>
                <a:spcPts val="0"/>
              </a:spcBef>
              <a:spcAft>
                <a:spcPts val="0"/>
              </a:spcAft>
              <a:buSzPts val="1400"/>
              <a:buChar char="●"/>
              <a:defRPr sz="2800"/>
            </a:lvl4pPr>
            <a:lvl5pPr lvl="4" rtl="0" algn="ctr">
              <a:lnSpc>
                <a:spcPct val="100000"/>
              </a:lnSpc>
              <a:spcBef>
                <a:spcPts val="0"/>
              </a:spcBef>
              <a:spcAft>
                <a:spcPts val="0"/>
              </a:spcAft>
              <a:buSzPts val="1400"/>
              <a:buChar char="○"/>
              <a:defRPr sz="2800"/>
            </a:lvl5pPr>
            <a:lvl6pPr lvl="5" rtl="0" algn="ctr">
              <a:lnSpc>
                <a:spcPct val="100000"/>
              </a:lnSpc>
              <a:spcBef>
                <a:spcPts val="0"/>
              </a:spcBef>
              <a:spcAft>
                <a:spcPts val="0"/>
              </a:spcAft>
              <a:buSzPts val="1400"/>
              <a:buChar char="■"/>
              <a:defRPr sz="2800"/>
            </a:lvl6pPr>
            <a:lvl7pPr lvl="6" rtl="0" algn="ctr">
              <a:lnSpc>
                <a:spcPct val="100000"/>
              </a:lnSpc>
              <a:spcBef>
                <a:spcPts val="0"/>
              </a:spcBef>
              <a:spcAft>
                <a:spcPts val="0"/>
              </a:spcAft>
              <a:buSzPts val="1400"/>
              <a:buChar char="●"/>
              <a:defRPr sz="2800"/>
            </a:lvl7pPr>
            <a:lvl8pPr lvl="7" rtl="0" algn="ctr">
              <a:lnSpc>
                <a:spcPct val="100000"/>
              </a:lnSpc>
              <a:spcBef>
                <a:spcPts val="0"/>
              </a:spcBef>
              <a:spcAft>
                <a:spcPts val="0"/>
              </a:spcAft>
              <a:buSzPts val="1400"/>
              <a:buChar char="○"/>
              <a:defRPr sz="2800"/>
            </a:lvl8pPr>
            <a:lvl9pPr lvl="8" rtl="0" algn="ctr">
              <a:lnSpc>
                <a:spcPct val="100000"/>
              </a:lnSpc>
              <a:spcBef>
                <a:spcPts val="0"/>
              </a:spcBef>
              <a:spcAft>
                <a:spcPts val="0"/>
              </a:spcAft>
              <a:buSzPts val="1400"/>
              <a:buChar char="■"/>
              <a:defRPr sz="2800"/>
            </a:lvl9pPr>
          </a:lstStyle>
          <a:p/>
        </p:txBody>
      </p:sp>
      <p:sp>
        <p:nvSpPr>
          <p:cNvPr id="47" name="Google Shape;47;p5"/>
          <p:cNvSpPr txBox="1"/>
          <p:nvPr>
            <p:ph idx="3" type="subTitle"/>
          </p:nvPr>
        </p:nvSpPr>
        <p:spPr>
          <a:xfrm>
            <a:off x="726675" y="1313225"/>
            <a:ext cx="3698100" cy="422400"/>
          </a:xfrm>
          <a:prstGeom prst="rect">
            <a:avLst/>
          </a:prstGeom>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a:lnSpc>
                <a:spcPct val="100000"/>
              </a:lnSpc>
              <a:spcBef>
                <a:spcPts val="0"/>
              </a:spcBef>
              <a:spcAft>
                <a:spcPts val="0"/>
              </a:spcAft>
              <a:buSzPts val="2400"/>
              <a:buFont typeface="Bebas Neue"/>
              <a:buNone/>
              <a:defRPr b="1" sz="2000">
                <a:solidFill>
                  <a:schemeClr val="dk2"/>
                </a:solidFill>
                <a:latin typeface="DM Sans"/>
                <a:ea typeface="DM Sans"/>
                <a:cs typeface="DM Sans"/>
                <a:sym typeface="DM Sans"/>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8" name="Google Shape;48;p5"/>
          <p:cNvSpPr txBox="1"/>
          <p:nvPr>
            <p:ph idx="4" type="subTitle"/>
          </p:nvPr>
        </p:nvSpPr>
        <p:spPr>
          <a:xfrm>
            <a:off x="4747375" y="1313225"/>
            <a:ext cx="3698100" cy="422400"/>
          </a:xfrm>
          <a:prstGeom prst="rect">
            <a:avLst/>
          </a:prstGeom>
          <a:ln cap="flat" cmpd="sng" w="19050">
            <a:solidFill>
              <a:schemeClr val="lt1"/>
            </a:solidFill>
            <a:prstDash val="solid"/>
            <a:round/>
            <a:headEnd len="sm" w="sm" type="none"/>
            <a:tailEnd len="sm" w="sm" type="none"/>
          </a:ln>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b="1" sz="2000">
                <a:solidFill>
                  <a:schemeClr val="dk2"/>
                </a:solidFill>
                <a:latin typeface="DM Sans"/>
                <a:ea typeface="DM Sans"/>
                <a:cs typeface="DM Sans"/>
                <a:sym typeface="DM Sans"/>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23" name="Shape 423"/>
        <p:cNvGrpSpPr/>
        <p:nvPr/>
      </p:nvGrpSpPr>
      <p:grpSpPr>
        <a:xfrm>
          <a:off x="0" y="0"/>
          <a:ext cx="0" cy="0"/>
          <a:chOff x="0" y="0"/>
          <a:chExt cx="0" cy="0"/>
        </a:xfrm>
      </p:grpSpPr>
      <p:sp>
        <p:nvSpPr>
          <p:cNvPr id="424" name="Google Shape;424;p42"/>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5" name="Google Shape;425;p42"/>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426" name="Google Shape;426;p42"/>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7" name="Google Shape;427;p42"/>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428" name="Google Shape;428;p42"/>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429" name="Google Shape;429;p42"/>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430" name="Google Shape;430;p42"/>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31" name="Google Shape;43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32" name="Google Shape;432;p42"/>
          <p:cNvSpPr txBox="1"/>
          <p:nvPr>
            <p:ph idx="1" type="subTitle"/>
          </p:nvPr>
        </p:nvSpPr>
        <p:spPr>
          <a:xfrm>
            <a:off x="937625" y="3071250"/>
            <a:ext cx="2175300" cy="8694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3" name="Google Shape;433;p42"/>
          <p:cNvSpPr txBox="1"/>
          <p:nvPr>
            <p:ph idx="2" type="subTitle"/>
          </p:nvPr>
        </p:nvSpPr>
        <p:spPr>
          <a:xfrm>
            <a:off x="3484346" y="3071250"/>
            <a:ext cx="2175300" cy="8694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4" name="Google Shape;434;p42"/>
          <p:cNvSpPr txBox="1"/>
          <p:nvPr>
            <p:ph idx="3" type="subTitle"/>
          </p:nvPr>
        </p:nvSpPr>
        <p:spPr>
          <a:xfrm>
            <a:off x="6031074" y="3071250"/>
            <a:ext cx="2175300" cy="8694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35" name="Google Shape;435;p42"/>
          <p:cNvSpPr txBox="1"/>
          <p:nvPr>
            <p:ph idx="4" type="subTitle"/>
          </p:nvPr>
        </p:nvSpPr>
        <p:spPr>
          <a:xfrm>
            <a:off x="937625"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436" name="Google Shape;436;p42"/>
          <p:cNvSpPr txBox="1"/>
          <p:nvPr>
            <p:ph idx="5" type="subTitle"/>
          </p:nvPr>
        </p:nvSpPr>
        <p:spPr>
          <a:xfrm>
            <a:off x="3484347"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437" name="Google Shape;437;p42"/>
          <p:cNvSpPr txBox="1"/>
          <p:nvPr>
            <p:ph idx="6" type="subTitle"/>
          </p:nvPr>
        </p:nvSpPr>
        <p:spPr>
          <a:xfrm>
            <a:off x="6031075" y="2690250"/>
            <a:ext cx="2175300" cy="365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38" name="Shape 438"/>
        <p:cNvGrpSpPr/>
        <p:nvPr/>
      </p:nvGrpSpPr>
      <p:grpSpPr>
        <a:xfrm>
          <a:off x="0" y="0"/>
          <a:ext cx="0" cy="0"/>
          <a:chOff x="0" y="0"/>
          <a:chExt cx="0" cy="0"/>
        </a:xfrm>
      </p:grpSpPr>
      <p:sp>
        <p:nvSpPr>
          <p:cNvPr id="439" name="Google Shape;439;p43"/>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0" name="Google Shape;440;p43"/>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441" name="Google Shape;441;p43"/>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43"/>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443" name="Google Shape;443;p43"/>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444" name="Google Shape;444;p43"/>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445" name="Google Shape;445;p43"/>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46" name="Google Shape;446;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7" name="Google Shape;447;p43"/>
          <p:cNvSpPr txBox="1"/>
          <p:nvPr>
            <p:ph idx="1" type="subTitle"/>
          </p:nvPr>
        </p:nvSpPr>
        <p:spPr>
          <a:xfrm>
            <a:off x="720025" y="1610942"/>
            <a:ext cx="7704000" cy="530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48" name="Google Shape;448;p43"/>
          <p:cNvSpPr txBox="1"/>
          <p:nvPr>
            <p:ph idx="2" type="subTitle"/>
          </p:nvPr>
        </p:nvSpPr>
        <p:spPr>
          <a:xfrm>
            <a:off x="720025" y="2731125"/>
            <a:ext cx="7704000" cy="527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49" name="Google Shape;449;p43"/>
          <p:cNvSpPr txBox="1"/>
          <p:nvPr>
            <p:ph idx="3" type="subTitle"/>
          </p:nvPr>
        </p:nvSpPr>
        <p:spPr>
          <a:xfrm>
            <a:off x="720025" y="3851625"/>
            <a:ext cx="7704000" cy="527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50" name="Google Shape;450;p43"/>
          <p:cNvSpPr txBox="1"/>
          <p:nvPr>
            <p:ph idx="4" type="subTitle"/>
          </p:nvPr>
        </p:nvSpPr>
        <p:spPr>
          <a:xfrm>
            <a:off x="720025" y="1241274"/>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51" name="Google Shape;451;p43"/>
          <p:cNvSpPr txBox="1"/>
          <p:nvPr>
            <p:ph idx="5" type="subTitle"/>
          </p:nvPr>
        </p:nvSpPr>
        <p:spPr>
          <a:xfrm>
            <a:off x="720025" y="2350125"/>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52" name="Google Shape;452;p43"/>
          <p:cNvSpPr txBox="1"/>
          <p:nvPr>
            <p:ph idx="6" type="subTitle"/>
          </p:nvPr>
        </p:nvSpPr>
        <p:spPr>
          <a:xfrm>
            <a:off x="720025" y="3470625"/>
            <a:ext cx="7704000" cy="39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453" name="Shape 453"/>
        <p:cNvGrpSpPr/>
        <p:nvPr/>
      </p:nvGrpSpPr>
      <p:grpSpPr>
        <a:xfrm>
          <a:off x="0" y="0"/>
          <a:ext cx="0" cy="0"/>
          <a:chOff x="0" y="0"/>
          <a:chExt cx="0" cy="0"/>
        </a:xfrm>
      </p:grpSpPr>
      <p:sp>
        <p:nvSpPr>
          <p:cNvPr id="454" name="Google Shape;454;p44"/>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5" name="Google Shape;455;p44"/>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456" name="Google Shape;456;p44"/>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7" name="Google Shape;457;p44"/>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458" name="Google Shape;458;p44"/>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459" name="Google Shape;459;p44"/>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460" name="Google Shape;460;p44"/>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61" name="Google Shape;461;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62" name="Google Shape;462;p44"/>
          <p:cNvSpPr txBox="1"/>
          <p:nvPr>
            <p:ph idx="1" type="subTitle"/>
          </p:nvPr>
        </p:nvSpPr>
        <p:spPr>
          <a:xfrm>
            <a:off x="1381625" y="1718025"/>
            <a:ext cx="7042500" cy="527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63" name="Google Shape;463;p44"/>
          <p:cNvSpPr txBox="1"/>
          <p:nvPr>
            <p:ph idx="2" type="subTitle"/>
          </p:nvPr>
        </p:nvSpPr>
        <p:spPr>
          <a:xfrm>
            <a:off x="1381635" y="2861025"/>
            <a:ext cx="7042500" cy="527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64" name="Google Shape;464;p44"/>
          <p:cNvSpPr txBox="1"/>
          <p:nvPr>
            <p:ph idx="3" type="subTitle"/>
          </p:nvPr>
        </p:nvSpPr>
        <p:spPr>
          <a:xfrm>
            <a:off x="1381635" y="4004025"/>
            <a:ext cx="7042500" cy="527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1600"/>
              </a:spcBef>
              <a:spcAft>
                <a:spcPts val="0"/>
              </a:spcAft>
              <a:buSzPts val="1400"/>
              <a:buNone/>
              <a:defRPr/>
            </a:lvl3pPr>
            <a:lvl4pPr lvl="3">
              <a:lnSpc>
                <a:spcPct val="100000"/>
              </a:lnSpc>
              <a:spcBef>
                <a:spcPts val="1600"/>
              </a:spcBef>
              <a:spcAft>
                <a:spcPts val="0"/>
              </a:spcAft>
              <a:buSzPts val="1400"/>
              <a:buNone/>
              <a:defRPr/>
            </a:lvl4pPr>
            <a:lvl5pPr lvl="4">
              <a:lnSpc>
                <a:spcPct val="100000"/>
              </a:lnSpc>
              <a:spcBef>
                <a:spcPts val="1600"/>
              </a:spcBef>
              <a:spcAft>
                <a:spcPts val="0"/>
              </a:spcAft>
              <a:buSzPts val="1400"/>
              <a:buNone/>
              <a:defRPr/>
            </a:lvl5pPr>
            <a:lvl6pPr lvl="5">
              <a:lnSpc>
                <a:spcPct val="100000"/>
              </a:lnSpc>
              <a:spcBef>
                <a:spcPts val="1600"/>
              </a:spcBef>
              <a:spcAft>
                <a:spcPts val="0"/>
              </a:spcAft>
              <a:buSzPts val="1400"/>
              <a:buNone/>
              <a:defRPr/>
            </a:lvl6pPr>
            <a:lvl7pPr lvl="6">
              <a:lnSpc>
                <a:spcPct val="100000"/>
              </a:lnSpc>
              <a:spcBef>
                <a:spcPts val="1600"/>
              </a:spcBef>
              <a:spcAft>
                <a:spcPts val="0"/>
              </a:spcAft>
              <a:buSzPts val="1400"/>
              <a:buNone/>
              <a:defRPr/>
            </a:lvl7pPr>
            <a:lvl8pPr lvl="7">
              <a:lnSpc>
                <a:spcPct val="100000"/>
              </a:lnSpc>
              <a:spcBef>
                <a:spcPts val="1600"/>
              </a:spcBef>
              <a:spcAft>
                <a:spcPts val="0"/>
              </a:spcAft>
              <a:buSzPts val="1400"/>
              <a:buNone/>
              <a:defRPr/>
            </a:lvl8pPr>
            <a:lvl9pPr lvl="8">
              <a:lnSpc>
                <a:spcPct val="100000"/>
              </a:lnSpc>
              <a:spcBef>
                <a:spcPts val="1600"/>
              </a:spcBef>
              <a:spcAft>
                <a:spcPts val="1600"/>
              </a:spcAft>
              <a:buSzPts val="1400"/>
              <a:buNone/>
              <a:defRPr/>
            </a:lvl9pPr>
          </a:lstStyle>
          <a:p/>
        </p:txBody>
      </p:sp>
      <p:sp>
        <p:nvSpPr>
          <p:cNvPr id="465" name="Google Shape;465;p44"/>
          <p:cNvSpPr txBox="1"/>
          <p:nvPr>
            <p:ph idx="4" type="subTitle"/>
          </p:nvPr>
        </p:nvSpPr>
        <p:spPr>
          <a:xfrm>
            <a:off x="1381625" y="140602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466" name="Google Shape;466;p44"/>
          <p:cNvSpPr txBox="1"/>
          <p:nvPr>
            <p:ph idx="5" type="subTitle"/>
          </p:nvPr>
        </p:nvSpPr>
        <p:spPr>
          <a:xfrm>
            <a:off x="1381625" y="252657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
        <p:nvSpPr>
          <p:cNvPr id="467" name="Google Shape;467;p44"/>
          <p:cNvSpPr txBox="1"/>
          <p:nvPr>
            <p:ph idx="6" type="subTitle"/>
          </p:nvPr>
        </p:nvSpPr>
        <p:spPr>
          <a:xfrm>
            <a:off x="1381625" y="3647125"/>
            <a:ext cx="7042500" cy="3336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2600"/>
              <a:buFont typeface="Bebas Neue"/>
              <a:buNone/>
              <a:defRPr b="1" sz="2000">
                <a:solidFill>
                  <a:schemeClr val="dk2"/>
                </a:solidFill>
                <a:latin typeface="Quicksand"/>
                <a:ea typeface="Quicksand"/>
                <a:cs typeface="Quicksand"/>
                <a:sym typeface="Quicksand"/>
              </a:defRPr>
            </a:lvl1pPr>
            <a:lvl2pPr lvl="1">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468" name="Shape 468"/>
        <p:cNvGrpSpPr/>
        <p:nvPr/>
      </p:nvGrpSpPr>
      <p:grpSpPr>
        <a:xfrm>
          <a:off x="0" y="0"/>
          <a:ext cx="0" cy="0"/>
          <a:chOff x="0" y="0"/>
          <a:chExt cx="0" cy="0"/>
        </a:xfrm>
      </p:grpSpPr>
      <p:sp>
        <p:nvSpPr>
          <p:cNvPr id="469" name="Google Shape;469;p45"/>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0" name="Google Shape;470;p45"/>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471" name="Google Shape;471;p45"/>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2" name="Google Shape;472;p45"/>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473" name="Google Shape;473;p45"/>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474" name="Google Shape;474;p45"/>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475" name="Google Shape;475;p45"/>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76" name="Google Shape;476;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77" name="Google Shape;477;p45"/>
          <p:cNvSpPr txBox="1"/>
          <p:nvPr>
            <p:ph idx="1" type="subTitle"/>
          </p:nvPr>
        </p:nvSpPr>
        <p:spPr>
          <a:xfrm>
            <a:off x="1545775" y="1975263"/>
            <a:ext cx="2556900" cy="911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8" name="Google Shape;478;p45"/>
          <p:cNvSpPr txBox="1"/>
          <p:nvPr>
            <p:ph idx="2" type="subTitle"/>
          </p:nvPr>
        </p:nvSpPr>
        <p:spPr>
          <a:xfrm>
            <a:off x="5041325" y="1975263"/>
            <a:ext cx="2556900" cy="911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79" name="Google Shape;479;p45"/>
          <p:cNvSpPr txBox="1"/>
          <p:nvPr>
            <p:ph idx="3" type="subTitle"/>
          </p:nvPr>
        </p:nvSpPr>
        <p:spPr>
          <a:xfrm>
            <a:off x="1545775" y="3691500"/>
            <a:ext cx="2556900" cy="911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80" name="Google Shape;480;p45"/>
          <p:cNvSpPr txBox="1"/>
          <p:nvPr>
            <p:ph idx="4" type="subTitle"/>
          </p:nvPr>
        </p:nvSpPr>
        <p:spPr>
          <a:xfrm>
            <a:off x="5041325" y="3691500"/>
            <a:ext cx="2556900" cy="9111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81" name="Google Shape;481;p45"/>
          <p:cNvSpPr txBox="1"/>
          <p:nvPr>
            <p:ph idx="5" type="subTitle"/>
          </p:nvPr>
        </p:nvSpPr>
        <p:spPr>
          <a:xfrm>
            <a:off x="1545775" y="1670463"/>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82" name="Google Shape;482;p45"/>
          <p:cNvSpPr txBox="1"/>
          <p:nvPr>
            <p:ph idx="6" type="subTitle"/>
          </p:nvPr>
        </p:nvSpPr>
        <p:spPr>
          <a:xfrm>
            <a:off x="5041325" y="1670463"/>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83" name="Google Shape;483;p45"/>
          <p:cNvSpPr txBox="1"/>
          <p:nvPr>
            <p:ph idx="7" type="subTitle"/>
          </p:nvPr>
        </p:nvSpPr>
        <p:spPr>
          <a:xfrm>
            <a:off x="1545775" y="3386700"/>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
        <p:nvSpPr>
          <p:cNvPr id="484" name="Google Shape;484;p45"/>
          <p:cNvSpPr txBox="1"/>
          <p:nvPr>
            <p:ph idx="8" type="subTitle"/>
          </p:nvPr>
        </p:nvSpPr>
        <p:spPr>
          <a:xfrm>
            <a:off x="5041325" y="3386700"/>
            <a:ext cx="2556900" cy="3549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00000"/>
              </a:lnSpc>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485" name="Shape 485"/>
        <p:cNvGrpSpPr/>
        <p:nvPr/>
      </p:nvGrpSpPr>
      <p:grpSpPr>
        <a:xfrm>
          <a:off x="0" y="0"/>
          <a:ext cx="0" cy="0"/>
          <a:chOff x="0" y="0"/>
          <a:chExt cx="0" cy="0"/>
        </a:xfrm>
      </p:grpSpPr>
      <p:sp>
        <p:nvSpPr>
          <p:cNvPr id="486" name="Google Shape;486;p46"/>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7" name="Google Shape;487;p46"/>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488" name="Google Shape;488;p46"/>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89" name="Google Shape;489;p46"/>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490" name="Google Shape;490;p46"/>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491" name="Google Shape;491;p46"/>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492" name="Google Shape;492;p46"/>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493" name="Google Shape;493;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4" name="Google Shape;494;p46"/>
          <p:cNvSpPr txBox="1"/>
          <p:nvPr>
            <p:ph idx="1" type="subTitle"/>
          </p:nvPr>
        </p:nvSpPr>
        <p:spPr>
          <a:xfrm>
            <a:off x="903950" y="2149201"/>
            <a:ext cx="2191200" cy="6354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95" name="Google Shape;495;p46"/>
          <p:cNvSpPr txBox="1"/>
          <p:nvPr>
            <p:ph idx="2" type="subTitle"/>
          </p:nvPr>
        </p:nvSpPr>
        <p:spPr>
          <a:xfrm>
            <a:off x="3478550" y="2149201"/>
            <a:ext cx="2182500" cy="6354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96" name="Google Shape;496;p46"/>
          <p:cNvSpPr txBox="1"/>
          <p:nvPr>
            <p:ph idx="3" type="subTitle"/>
          </p:nvPr>
        </p:nvSpPr>
        <p:spPr>
          <a:xfrm>
            <a:off x="903950" y="3579425"/>
            <a:ext cx="2191200" cy="6354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97" name="Google Shape;497;p46"/>
          <p:cNvSpPr txBox="1"/>
          <p:nvPr>
            <p:ph idx="4" type="subTitle"/>
          </p:nvPr>
        </p:nvSpPr>
        <p:spPr>
          <a:xfrm>
            <a:off x="3478550" y="3579425"/>
            <a:ext cx="2182500" cy="6354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98" name="Google Shape;498;p46"/>
          <p:cNvSpPr txBox="1"/>
          <p:nvPr>
            <p:ph idx="5" type="subTitle"/>
          </p:nvPr>
        </p:nvSpPr>
        <p:spPr>
          <a:xfrm>
            <a:off x="6048850" y="2149201"/>
            <a:ext cx="2199900" cy="6354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99" name="Google Shape;499;p46"/>
          <p:cNvSpPr txBox="1"/>
          <p:nvPr>
            <p:ph idx="6" type="subTitle"/>
          </p:nvPr>
        </p:nvSpPr>
        <p:spPr>
          <a:xfrm>
            <a:off x="6048850" y="3579425"/>
            <a:ext cx="2199900" cy="6354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00" name="Google Shape;500;p46"/>
          <p:cNvSpPr txBox="1"/>
          <p:nvPr>
            <p:ph idx="7" type="subTitle"/>
          </p:nvPr>
        </p:nvSpPr>
        <p:spPr>
          <a:xfrm>
            <a:off x="908250" y="1656600"/>
            <a:ext cx="21825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1" name="Google Shape;501;p46"/>
          <p:cNvSpPr txBox="1"/>
          <p:nvPr>
            <p:ph idx="8" type="subTitle"/>
          </p:nvPr>
        </p:nvSpPr>
        <p:spPr>
          <a:xfrm>
            <a:off x="3482836" y="1656600"/>
            <a:ext cx="21738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2" name="Google Shape;502;p46"/>
          <p:cNvSpPr txBox="1"/>
          <p:nvPr>
            <p:ph idx="9" type="subTitle"/>
          </p:nvPr>
        </p:nvSpPr>
        <p:spPr>
          <a:xfrm>
            <a:off x="6053173" y="1656600"/>
            <a:ext cx="21912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3" name="Google Shape;503;p46"/>
          <p:cNvSpPr txBox="1"/>
          <p:nvPr>
            <p:ph idx="13" type="subTitle"/>
          </p:nvPr>
        </p:nvSpPr>
        <p:spPr>
          <a:xfrm>
            <a:off x="908250" y="3086800"/>
            <a:ext cx="21825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4" name="Google Shape;504;p46"/>
          <p:cNvSpPr txBox="1"/>
          <p:nvPr>
            <p:ph idx="14" type="subTitle"/>
          </p:nvPr>
        </p:nvSpPr>
        <p:spPr>
          <a:xfrm>
            <a:off x="3482836" y="3086800"/>
            <a:ext cx="21738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05" name="Google Shape;505;p46"/>
          <p:cNvSpPr txBox="1"/>
          <p:nvPr>
            <p:ph idx="15" type="subTitle"/>
          </p:nvPr>
        </p:nvSpPr>
        <p:spPr>
          <a:xfrm>
            <a:off x="6053173" y="3086800"/>
            <a:ext cx="2191200" cy="4425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2400"/>
              <a:buFont typeface="Bebas Neue"/>
              <a:buNone/>
              <a:defRPr b="1" sz="2000">
                <a:solidFill>
                  <a:schemeClr val="dk2"/>
                </a:solidFill>
                <a:latin typeface="Quicksand"/>
                <a:ea typeface="Quicksand"/>
                <a:cs typeface="Quicksand"/>
                <a:sym typeface="Quicksand"/>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506" name="Shape 506"/>
        <p:cNvGrpSpPr/>
        <p:nvPr/>
      </p:nvGrpSpPr>
      <p:grpSpPr>
        <a:xfrm>
          <a:off x="0" y="0"/>
          <a:ext cx="0" cy="0"/>
          <a:chOff x="0" y="0"/>
          <a:chExt cx="0" cy="0"/>
        </a:xfrm>
      </p:grpSpPr>
      <p:sp>
        <p:nvSpPr>
          <p:cNvPr id="507" name="Google Shape;507;p47"/>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8" name="Google Shape;508;p47"/>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509" name="Google Shape;509;p47"/>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47"/>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511" name="Google Shape;511;p47"/>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512" name="Google Shape;512;p4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dk2"/>
                </a:solidFill>
              </a:defRPr>
            </a:lvl1pPr>
            <a:lvl2pPr lvl="1" algn="ctr">
              <a:buNone/>
              <a:defRPr>
                <a:solidFill>
                  <a:schemeClr val="dk2"/>
                </a:solidFill>
              </a:defRPr>
            </a:lvl2pPr>
            <a:lvl3pPr lvl="2" algn="ctr">
              <a:buNone/>
              <a:defRPr>
                <a:solidFill>
                  <a:schemeClr val="dk2"/>
                </a:solidFill>
              </a:defRPr>
            </a:lvl3pPr>
            <a:lvl4pPr lvl="3" algn="ctr">
              <a:buNone/>
              <a:defRPr>
                <a:solidFill>
                  <a:schemeClr val="dk2"/>
                </a:solidFill>
              </a:defRPr>
            </a:lvl4pPr>
            <a:lvl5pPr lvl="4" algn="ctr">
              <a:buNone/>
              <a:defRPr>
                <a:solidFill>
                  <a:schemeClr val="dk2"/>
                </a:solidFill>
              </a:defRPr>
            </a:lvl5pPr>
            <a:lvl6pPr lvl="5" algn="ctr">
              <a:buNone/>
              <a:defRPr>
                <a:solidFill>
                  <a:schemeClr val="dk2"/>
                </a:solidFill>
              </a:defRPr>
            </a:lvl6pPr>
            <a:lvl7pPr lvl="6" algn="ctr">
              <a:buNone/>
              <a:defRPr>
                <a:solidFill>
                  <a:schemeClr val="dk2"/>
                </a:solidFill>
              </a:defRPr>
            </a:lvl7pPr>
            <a:lvl8pPr lvl="7" algn="ctr">
              <a:buNone/>
              <a:defRPr>
                <a:solidFill>
                  <a:schemeClr val="dk2"/>
                </a:solidFill>
              </a:defRPr>
            </a:lvl8pPr>
            <a:lvl9pPr lvl="8"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513" name="Google Shape;513;p47"/>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514" name="Google Shape;514;p47"/>
          <p:cNvSpPr txBox="1"/>
          <p:nvPr>
            <p:ph hasCustomPrompt="1" type="title"/>
          </p:nvPr>
        </p:nvSpPr>
        <p:spPr>
          <a:xfrm>
            <a:off x="2223600" y="552112"/>
            <a:ext cx="4696800" cy="7689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15" name="Google Shape;515;p47"/>
          <p:cNvSpPr txBox="1"/>
          <p:nvPr>
            <p:ph idx="1" type="subTitle"/>
          </p:nvPr>
        </p:nvSpPr>
        <p:spPr>
          <a:xfrm>
            <a:off x="2223600" y="1364275"/>
            <a:ext cx="4696800" cy="428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16" name="Google Shape;516;p47"/>
          <p:cNvSpPr txBox="1"/>
          <p:nvPr>
            <p:ph hasCustomPrompt="1" idx="2" type="title"/>
          </p:nvPr>
        </p:nvSpPr>
        <p:spPr>
          <a:xfrm>
            <a:off x="2223600" y="1904368"/>
            <a:ext cx="4696800" cy="7689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sz="4500">
                <a:solidFill>
                  <a:schemeClr val="dk2"/>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17" name="Google Shape;517;p47"/>
          <p:cNvSpPr txBox="1"/>
          <p:nvPr>
            <p:ph idx="3" type="subTitle"/>
          </p:nvPr>
        </p:nvSpPr>
        <p:spPr>
          <a:xfrm>
            <a:off x="2223600" y="2716527"/>
            <a:ext cx="4696800" cy="446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518" name="Google Shape;518;p47"/>
          <p:cNvSpPr txBox="1"/>
          <p:nvPr>
            <p:ph hasCustomPrompt="1" idx="4" type="title"/>
          </p:nvPr>
        </p:nvSpPr>
        <p:spPr>
          <a:xfrm>
            <a:off x="2223600" y="3256624"/>
            <a:ext cx="4696800" cy="7689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None/>
              <a:defRPr sz="4500"/>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19" name="Google Shape;519;p47"/>
          <p:cNvSpPr txBox="1"/>
          <p:nvPr>
            <p:ph idx="5" type="subTitle"/>
          </p:nvPr>
        </p:nvSpPr>
        <p:spPr>
          <a:xfrm>
            <a:off x="2223600" y="4068797"/>
            <a:ext cx="4696800" cy="446700"/>
          </a:xfrm>
          <a:prstGeom prst="rect">
            <a:avLst/>
          </a:prstGeom>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Clr>
                <a:schemeClr val="dk1"/>
              </a:buClr>
              <a:buSzPts val="2400"/>
              <a:buFont typeface="PT Sans"/>
              <a:buNone/>
              <a:defRPr sz="16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20" name="Shape 520"/>
        <p:cNvGrpSpPr/>
        <p:nvPr/>
      </p:nvGrpSpPr>
      <p:grpSpPr>
        <a:xfrm>
          <a:off x="0" y="0"/>
          <a:ext cx="0" cy="0"/>
          <a:chOff x="0" y="0"/>
          <a:chExt cx="0" cy="0"/>
        </a:xfrm>
      </p:grpSpPr>
      <p:sp>
        <p:nvSpPr>
          <p:cNvPr id="521" name="Google Shape;521;p48"/>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48"/>
          <p:cNvSpPr txBox="1"/>
          <p:nvPr>
            <p:ph type="title"/>
          </p:nvPr>
        </p:nvSpPr>
        <p:spPr>
          <a:xfrm>
            <a:off x="2347938" y="540000"/>
            <a:ext cx="4448100" cy="10587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75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3" name="Google Shape;523;p48"/>
          <p:cNvSpPr txBox="1"/>
          <p:nvPr>
            <p:ph idx="1" type="subTitle"/>
          </p:nvPr>
        </p:nvSpPr>
        <p:spPr>
          <a:xfrm>
            <a:off x="2347900" y="1717825"/>
            <a:ext cx="4448100" cy="12354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524" name="Google Shape;524;p48"/>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300"/>
              </a:spcBef>
              <a:spcAft>
                <a:spcPts val="0"/>
              </a:spcAft>
              <a:buNone/>
            </a:pPr>
            <a:r>
              <a:rPr lang="en" sz="1200">
                <a:solidFill>
                  <a:schemeClr val="dk1"/>
                </a:solidFill>
                <a:latin typeface="Mulish"/>
                <a:ea typeface="Mulish"/>
                <a:cs typeface="Mulish"/>
                <a:sym typeface="Mulish"/>
              </a:rPr>
              <a:t>CREDITS: This presentation template was created by </a:t>
            </a:r>
            <a:r>
              <a:rPr b="1" lang="en" sz="1200" u="sng">
                <a:solidFill>
                  <a:schemeClr val="dk1"/>
                </a:solidFill>
                <a:latin typeface="Mulish"/>
                <a:ea typeface="Mulish"/>
                <a:cs typeface="Mulish"/>
                <a:sym typeface="Mulish"/>
                <a:hlinkClick r:id="rId2">
                  <a:extLst>
                    <a:ext uri="{A12FA001-AC4F-418D-AE19-62706E023703}">
                      <ahyp:hlinkClr val="tx"/>
                    </a:ext>
                  </a:extLst>
                </a:hlinkClick>
              </a:rPr>
              <a:t>Slidesgo</a:t>
            </a:r>
            <a:r>
              <a:rPr b="1" lang="en" sz="1200">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includes icons by</a:t>
            </a:r>
            <a:r>
              <a:rPr b="1" lang="en" sz="1200">
                <a:solidFill>
                  <a:schemeClr val="dk1"/>
                </a:solidFill>
                <a:latin typeface="Mulish"/>
                <a:ea typeface="Mulish"/>
                <a:cs typeface="Mulish"/>
                <a:sym typeface="Mulish"/>
              </a:rPr>
              <a:t> </a:t>
            </a:r>
            <a:r>
              <a:rPr b="1" lang="en" sz="1200" u="sng">
                <a:solidFill>
                  <a:schemeClr val="dk1"/>
                </a:solidFill>
                <a:latin typeface="Mulish"/>
                <a:ea typeface="Mulish"/>
                <a:cs typeface="Mulish"/>
                <a:sym typeface="Mulish"/>
                <a:hlinkClick r:id="rId3">
                  <a:extLst>
                    <a:ext uri="{A12FA001-AC4F-418D-AE19-62706E023703}">
                      <ahyp:hlinkClr val="tx"/>
                    </a:ext>
                  </a:extLst>
                </a:hlinkClick>
              </a:rPr>
              <a:t>Flaticon</a:t>
            </a:r>
            <a:r>
              <a:rPr b="1" lang="en" sz="1200">
                <a:solidFill>
                  <a:schemeClr val="dk1"/>
                </a:solidFill>
                <a:latin typeface="Mulish"/>
                <a:ea typeface="Mulish"/>
                <a:cs typeface="Mulish"/>
                <a:sym typeface="Mulish"/>
              </a:rPr>
              <a:t>,</a:t>
            </a:r>
            <a:r>
              <a:rPr lang="en" sz="1200">
                <a:solidFill>
                  <a:schemeClr val="dk1"/>
                </a:solidFill>
                <a:latin typeface="Mulish"/>
                <a:ea typeface="Mulish"/>
                <a:cs typeface="Mulish"/>
                <a:sym typeface="Mulish"/>
              </a:rPr>
              <a:t> and infographics &amp; images by </a:t>
            </a:r>
            <a:r>
              <a:rPr b="1" lang="en" sz="1200" u="sng">
                <a:solidFill>
                  <a:schemeClr val="dk1"/>
                </a:solidFill>
                <a:latin typeface="Mulish"/>
                <a:ea typeface="Mulish"/>
                <a:cs typeface="Mulish"/>
                <a:sym typeface="Mulish"/>
                <a:hlinkClick r:id="rId4">
                  <a:extLst>
                    <a:ext uri="{A12FA001-AC4F-418D-AE19-62706E023703}">
                      <ahyp:hlinkClr val="tx"/>
                    </a:ext>
                  </a:extLst>
                </a:hlinkClick>
              </a:rPr>
              <a:t>Freepik</a:t>
            </a:r>
            <a:r>
              <a:rPr b="1" lang="en" sz="1200" u="sng">
                <a:solidFill>
                  <a:schemeClr val="dk1"/>
                </a:solidFill>
                <a:latin typeface="Mulish"/>
                <a:ea typeface="Mulish"/>
                <a:cs typeface="Mulish"/>
                <a:sym typeface="Mulish"/>
              </a:rPr>
              <a:t> </a:t>
            </a:r>
            <a:endParaRPr b="1" sz="1200" u="sng">
              <a:solidFill>
                <a:schemeClr val="dk1"/>
              </a:solidFill>
              <a:latin typeface="Mulish"/>
              <a:ea typeface="Mulish"/>
              <a:cs typeface="Mulish"/>
              <a:sym typeface="Mulish"/>
            </a:endParaRPr>
          </a:p>
        </p:txBody>
      </p:sp>
      <p:cxnSp>
        <p:nvCxnSpPr>
          <p:cNvPr id="525" name="Google Shape;525;p48"/>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526" name="Google Shape;526;p48"/>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7" name="Google Shape;527;p48"/>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528" name="Google Shape;528;p48"/>
          <p:cNvCxnSpPr/>
          <p:nvPr/>
        </p:nvCxnSpPr>
        <p:spPr>
          <a:xfrm flipH="1" rot="10800000">
            <a:off x="347659" y="4749851"/>
            <a:ext cx="8448600" cy="330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529" name="Shape 529"/>
        <p:cNvGrpSpPr/>
        <p:nvPr/>
      </p:nvGrpSpPr>
      <p:grpSpPr>
        <a:xfrm>
          <a:off x="0" y="0"/>
          <a:ext cx="0" cy="0"/>
          <a:chOff x="0" y="0"/>
          <a:chExt cx="0" cy="0"/>
        </a:xfrm>
      </p:grpSpPr>
      <p:sp>
        <p:nvSpPr>
          <p:cNvPr id="530" name="Google Shape;530;p49"/>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32" name="Google Shape;532;p49"/>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533" name="Google Shape;533;p49"/>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4" name="Google Shape;534;p49"/>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535" name="Google Shape;535;p49"/>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536" name="Google Shape;536;p49"/>
          <p:cNvSpPr txBox="1"/>
          <p:nvPr>
            <p:ph idx="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algn="ctr">
              <a:buNone/>
              <a:defRPr>
                <a:solidFill>
                  <a:schemeClr val="lt1"/>
                </a:solidFill>
              </a:defRPr>
            </a:lvl1pPr>
            <a:lvl2pPr lvl="1" algn="ctr">
              <a:buNone/>
              <a:defRPr>
                <a:solidFill>
                  <a:schemeClr val="lt1"/>
                </a:solidFill>
              </a:defRPr>
            </a:lvl2pPr>
            <a:lvl3pPr lvl="2" algn="ctr">
              <a:buNone/>
              <a:defRPr>
                <a:solidFill>
                  <a:schemeClr val="lt1"/>
                </a:solidFill>
              </a:defRPr>
            </a:lvl3pPr>
            <a:lvl4pPr lvl="3" algn="ctr">
              <a:buNone/>
              <a:defRPr>
                <a:solidFill>
                  <a:schemeClr val="lt1"/>
                </a:solidFill>
              </a:defRPr>
            </a:lvl4pPr>
            <a:lvl5pPr lvl="4" algn="ctr">
              <a:buNone/>
              <a:defRPr>
                <a:solidFill>
                  <a:schemeClr val="lt1"/>
                </a:solidFill>
              </a:defRPr>
            </a:lvl5pPr>
            <a:lvl6pPr lvl="5" algn="ctr">
              <a:buNone/>
              <a:defRPr>
                <a:solidFill>
                  <a:schemeClr val="lt1"/>
                </a:solidFill>
              </a:defRPr>
            </a:lvl6pPr>
            <a:lvl7pPr lvl="6" algn="ctr">
              <a:buNone/>
              <a:defRPr>
                <a:solidFill>
                  <a:schemeClr val="lt1"/>
                </a:solidFill>
              </a:defRPr>
            </a:lvl7pPr>
            <a:lvl8pPr lvl="7" algn="ctr">
              <a:buNone/>
              <a:defRPr>
                <a:solidFill>
                  <a:schemeClr val="lt1"/>
                </a:solidFill>
              </a:defRPr>
            </a:lvl8pPr>
            <a:lvl9pPr lvl="8" algn="ctr">
              <a:buNone/>
              <a:defRPr>
                <a:solidFill>
                  <a:schemeClr val="lt1"/>
                </a:solidFill>
              </a:defRPr>
            </a:lvl9pPr>
          </a:lstStyle>
          <a:p>
            <a:pPr indent="0" lvl="0" marL="0" rtl="0" algn="ctr">
              <a:spcBef>
                <a:spcPts val="0"/>
              </a:spcBef>
              <a:spcAft>
                <a:spcPts val="0"/>
              </a:spcAft>
              <a:buNone/>
            </a:pPr>
            <a:fld id="{00000000-1234-1234-1234-123412341234}" type="slidenum">
              <a:rPr lang="en"/>
              <a:t>‹#›</a:t>
            </a:fld>
            <a:endParaRPr/>
          </a:p>
        </p:txBody>
      </p:sp>
      <p:cxnSp>
        <p:nvCxnSpPr>
          <p:cNvPr id="537" name="Google Shape;537;p49"/>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538" name="Shape 538"/>
        <p:cNvGrpSpPr/>
        <p:nvPr/>
      </p:nvGrpSpPr>
      <p:grpSpPr>
        <a:xfrm>
          <a:off x="0" y="0"/>
          <a:ext cx="0" cy="0"/>
          <a:chOff x="0" y="0"/>
          <a:chExt cx="0" cy="0"/>
        </a:xfrm>
      </p:grpSpPr>
      <p:sp>
        <p:nvSpPr>
          <p:cNvPr id="539" name="Google Shape;53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40" name="Google Shape;540;p50"/>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1" name="Google Shape;541;p50"/>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542" name="Google Shape;542;p50"/>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3" name="Google Shape;543;p50"/>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544" name="Google Shape;544;p50"/>
          <p:cNvCxnSpPr/>
          <p:nvPr/>
        </p:nvCxnSpPr>
        <p:spPr>
          <a:xfrm flipH="1" rot="10800000">
            <a:off x="347659" y="4749851"/>
            <a:ext cx="8448600" cy="33000"/>
          </a:xfrm>
          <a:prstGeom prst="straightConnector1">
            <a:avLst/>
          </a:prstGeom>
          <a:noFill/>
          <a:ln cap="flat" cmpd="sng" w="19050">
            <a:solidFill>
              <a:schemeClr val="lt1"/>
            </a:solidFill>
            <a:prstDash val="solid"/>
            <a:round/>
            <a:headEnd len="med" w="med" type="oval"/>
            <a:tailEnd len="med" w="med" type="oval"/>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 name="Google Shape;51;p6"/>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52" name="Google Shape;52;p6"/>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6"/>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54" name="Google Shape;54;p6"/>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55" name="Google Shape;55;p6"/>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56" name="Google Shape;56;p6"/>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7"/>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 name="Google Shape;60;p7"/>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61" name="Google Shape;61;p7"/>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7"/>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63" name="Google Shape;63;p7"/>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64" name="Google Shape;64;p7"/>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65" name="Google Shape;65;p7"/>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
        <p:nvSpPr>
          <p:cNvPr id="66" name="Google Shape;66;p7"/>
          <p:cNvSpPr txBox="1"/>
          <p:nvPr>
            <p:ph type="title"/>
          </p:nvPr>
        </p:nvSpPr>
        <p:spPr>
          <a:xfrm>
            <a:off x="720000" y="445025"/>
            <a:ext cx="6266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7"/>
          <p:cNvSpPr txBox="1"/>
          <p:nvPr>
            <p:ph idx="1" type="subTitle"/>
          </p:nvPr>
        </p:nvSpPr>
        <p:spPr>
          <a:xfrm>
            <a:off x="720000" y="1347250"/>
            <a:ext cx="7324500" cy="31734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Nunito Light"/>
              <a:buChar char="●"/>
              <a:defRPr sz="1600"/>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145950" y="149100"/>
            <a:ext cx="8852100" cy="484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8"/>
          <p:cNvSpPr txBox="1"/>
          <p:nvPr>
            <p:ph type="title"/>
          </p:nvPr>
        </p:nvSpPr>
        <p:spPr>
          <a:xfrm>
            <a:off x="969825" y="2079259"/>
            <a:ext cx="7204500" cy="8790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71" name="Google Shape;71;p8"/>
          <p:cNvCxnSpPr/>
          <p:nvPr/>
        </p:nvCxnSpPr>
        <p:spPr>
          <a:xfrm>
            <a:off x="382625" y="339563"/>
            <a:ext cx="3803400" cy="0"/>
          </a:xfrm>
          <a:prstGeom prst="straightConnector1">
            <a:avLst/>
          </a:prstGeom>
          <a:noFill/>
          <a:ln cap="flat" cmpd="sng" w="19050">
            <a:solidFill>
              <a:schemeClr val="lt1"/>
            </a:solidFill>
            <a:prstDash val="solid"/>
            <a:round/>
            <a:headEnd len="med" w="med" type="oval"/>
            <a:tailEnd len="med" w="med" type="none"/>
          </a:ln>
        </p:spPr>
      </p:cxnSp>
      <p:sp>
        <p:nvSpPr>
          <p:cNvPr id="72" name="Google Shape;72;p8"/>
          <p:cNvSpPr/>
          <p:nvPr/>
        </p:nvSpPr>
        <p:spPr>
          <a:xfrm>
            <a:off x="4452300" y="219875"/>
            <a:ext cx="239400" cy="239400"/>
          </a:xfrm>
          <a:prstGeom prst="star4">
            <a:avLst>
              <a:gd fmla="val 15727" name="adj"/>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 name="Google Shape;73;p8"/>
          <p:cNvCxnSpPr/>
          <p:nvPr/>
        </p:nvCxnSpPr>
        <p:spPr>
          <a:xfrm>
            <a:off x="4957925" y="339563"/>
            <a:ext cx="3803400" cy="0"/>
          </a:xfrm>
          <a:prstGeom prst="straightConnector1">
            <a:avLst/>
          </a:prstGeom>
          <a:noFill/>
          <a:ln cap="flat" cmpd="sng" w="19050">
            <a:solidFill>
              <a:schemeClr val="lt1"/>
            </a:solidFill>
            <a:prstDash val="solid"/>
            <a:round/>
            <a:headEnd len="med" w="med" type="none"/>
            <a:tailEnd len="med" w="med" type="oval"/>
          </a:ln>
        </p:spPr>
      </p:cxnSp>
      <p:cxnSp>
        <p:nvCxnSpPr>
          <p:cNvPr id="74" name="Google Shape;74;p8"/>
          <p:cNvCxnSpPr/>
          <p:nvPr/>
        </p:nvCxnSpPr>
        <p:spPr>
          <a:xfrm>
            <a:off x="382650" y="4798838"/>
            <a:ext cx="3803400" cy="0"/>
          </a:xfrm>
          <a:prstGeom prst="straightConnector1">
            <a:avLst/>
          </a:prstGeom>
          <a:noFill/>
          <a:ln cap="flat" cmpd="sng" w="19050">
            <a:solidFill>
              <a:schemeClr val="lt1"/>
            </a:solidFill>
            <a:prstDash val="solid"/>
            <a:round/>
            <a:headEnd len="med" w="med" type="oval"/>
            <a:tailEnd len="med" w="med" type="none"/>
          </a:ln>
        </p:spPr>
      </p:cxnSp>
      <p:sp>
        <p:nvSpPr>
          <p:cNvPr id="75" name="Google Shape;75;p8"/>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lvl1pPr lvl="0" rtl="0" algn="ctr">
              <a:buNone/>
              <a:defRPr>
                <a:solidFill>
                  <a:schemeClr val="dk2"/>
                </a:solidFill>
              </a:defRPr>
            </a:lvl1pPr>
            <a:lvl2pPr lvl="1" rtl="0" algn="ctr">
              <a:buNone/>
              <a:defRPr>
                <a:solidFill>
                  <a:schemeClr val="dk2"/>
                </a:solidFill>
              </a:defRPr>
            </a:lvl2pPr>
            <a:lvl3pPr lvl="2" rtl="0" algn="ctr">
              <a:buNone/>
              <a:defRPr>
                <a:solidFill>
                  <a:schemeClr val="dk2"/>
                </a:solidFill>
              </a:defRPr>
            </a:lvl3pPr>
            <a:lvl4pPr lvl="3" rtl="0" algn="ctr">
              <a:buNone/>
              <a:defRPr>
                <a:solidFill>
                  <a:schemeClr val="dk2"/>
                </a:solidFill>
              </a:defRPr>
            </a:lvl4pPr>
            <a:lvl5pPr lvl="4" rtl="0" algn="ctr">
              <a:buNone/>
              <a:defRPr>
                <a:solidFill>
                  <a:schemeClr val="dk2"/>
                </a:solidFill>
              </a:defRPr>
            </a:lvl5pPr>
            <a:lvl6pPr lvl="5" rtl="0" algn="ctr">
              <a:buNone/>
              <a:defRPr>
                <a:solidFill>
                  <a:schemeClr val="dk2"/>
                </a:solidFill>
              </a:defRPr>
            </a:lvl6pPr>
            <a:lvl7pPr lvl="6" rtl="0" algn="ctr">
              <a:buNone/>
              <a:defRPr>
                <a:solidFill>
                  <a:schemeClr val="dk2"/>
                </a:solidFill>
              </a:defRPr>
            </a:lvl7pPr>
            <a:lvl8pPr lvl="7" rtl="0" algn="ctr">
              <a:buNone/>
              <a:defRPr>
                <a:solidFill>
                  <a:schemeClr val="dk2"/>
                </a:solidFill>
              </a:defRPr>
            </a:lvl8pPr>
            <a:lvl9pPr lvl="8" rtl="0" algn="ctr">
              <a:buNone/>
              <a:defRPr>
                <a:solidFill>
                  <a:schemeClr val="dk2"/>
                </a:solidFill>
              </a:defRPr>
            </a:lvl9pPr>
          </a:lstStyle>
          <a:p>
            <a:pPr indent="0" lvl="0" marL="0" rtl="0" algn="ctr">
              <a:spcBef>
                <a:spcPts val="0"/>
              </a:spcBef>
              <a:spcAft>
                <a:spcPts val="0"/>
              </a:spcAft>
              <a:buNone/>
            </a:pPr>
            <a:fld id="{00000000-1234-1234-1234-123412341234}" type="slidenum">
              <a:rPr lang="en"/>
              <a:t>‹#›</a:t>
            </a:fld>
            <a:endParaRPr/>
          </a:p>
        </p:txBody>
      </p:sp>
      <p:cxnSp>
        <p:nvCxnSpPr>
          <p:cNvPr id="76" name="Google Shape;76;p8"/>
          <p:cNvCxnSpPr/>
          <p:nvPr/>
        </p:nvCxnSpPr>
        <p:spPr>
          <a:xfrm>
            <a:off x="4957950" y="4798838"/>
            <a:ext cx="3803400" cy="0"/>
          </a:xfrm>
          <a:prstGeom prst="straightConnector1">
            <a:avLst/>
          </a:prstGeom>
          <a:noFill/>
          <a:ln cap="flat" cmpd="sng" w="19050">
            <a:solidFill>
              <a:schemeClr val="lt1"/>
            </a:solidFill>
            <a:prstDash val="solid"/>
            <a:round/>
            <a:headEnd len="med" w="med" type="none"/>
            <a:tailEnd len="med" w="med" type="oval"/>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7" name="Shape 77"/>
        <p:cNvGrpSpPr/>
        <p:nvPr/>
      </p:nvGrpSpPr>
      <p:grpSpPr>
        <a:xfrm>
          <a:off x="0" y="0"/>
          <a:ext cx="0" cy="0"/>
          <a:chOff x="0" y="0"/>
          <a:chExt cx="0" cy="0"/>
        </a:xfrm>
      </p:grpSpPr>
      <p:sp>
        <p:nvSpPr>
          <p:cNvPr id="78" name="Google Shape;78;p9"/>
          <p:cNvSpPr txBox="1"/>
          <p:nvPr>
            <p:ph type="title"/>
          </p:nvPr>
        </p:nvSpPr>
        <p:spPr>
          <a:xfrm>
            <a:off x="720000" y="1413525"/>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9" name="Google Shape;79;p9"/>
          <p:cNvSpPr txBox="1"/>
          <p:nvPr>
            <p:ph idx="1" type="subTitle"/>
          </p:nvPr>
        </p:nvSpPr>
        <p:spPr>
          <a:xfrm>
            <a:off x="720000" y="3508800"/>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0" name="Google Shape;80;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1" name="Shape 81"/>
        <p:cNvGrpSpPr/>
        <p:nvPr/>
      </p:nvGrpSpPr>
      <p:grpSpPr>
        <a:xfrm>
          <a:off x="0" y="0"/>
          <a:ext cx="0" cy="0"/>
          <a:chOff x="0" y="0"/>
          <a:chExt cx="0" cy="0"/>
        </a:xfrm>
      </p:grpSpPr>
      <p:sp>
        <p:nvSpPr>
          <p:cNvPr id="82" name="Google Shape;82;p10"/>
          <p:cNvSpPr/>
          <p:nvPr>
            <p:ph idx="2" type="pic"/>
          </p:nvPr>
        </p:nvSpPr>
        <p:spPr>
          <a:xfrm>
            <a:off x="0" y="0"/>
            <a:ext cx="9144000" cy="5143500"/>
          </a:xfrm>
          <a:prstGeom prst="rect">
            <a:avLst/>
          </a:prstGeom>
          <a:noFill/>
          <a:ln>
            <a:noFill/>
          </a:ln>
        </p:spPr>
      </p:sp>
      <p:sp>
        <p:nvSpPr>
          <p:cNvPr id="83" name="Google Shape;83;p10"/>
          <p:cNvSpPr txBox="1"/>
          <p:nvPr>
            <p:ph type="title"/>
          </p:nvPr>
        </p:nvSpPr>
        <p:spPr>
          <a:xfrm>
            <a:off x="713225" y="4162975"/>
            <a:ext cx="7917300" cy="541500"/>
          </a:xfrm>
          <a:prstGeom prst="rect">
            <a:avLst/>
          </a:prstGeom>
          <a:solidFill>
            <a:schemeClr val="lt1"/>
          </a:solid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dk2"/>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4.xml"/><Relationship Id="rId22" Type="http://schemas.openxmlformats.org/officeDocument/2006/relationships/slideLayout" Target="../slideLayouts/slideLayout46.xml"/><Relationship Id="rId21" Type="http://schemas.openxmlformats.org/officeDocument/2006/relationships/slideLayout" Target="../slideLayouts/slideLayout45.xml"/><Relationship Id="rId24" Type="http://schemas.openxmlformats.org/officeDocument/2006/relationships/slideLayout" Target="../slideLayouts/slideLayout48.xml"/><Relationship Id="rId23" Type="http://schemas.openxmlformats.org/officeDocument/2006/relationships/slideLayout" Target="../slideLayouts/slideLayout47.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25" Type="http://schemas.openxmlformats.org/officeDocument/2006/relationships/theme" Target="../theme/theme2.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5" Type="http://schemas.openxmlformats.org/officeDocument/2006/relationships/slideLayout" Target="../slideLayouts/slideLayout39.xml"/><Relationship Id="rId14" Type="http://schemas.openxmlformats.org/officeDocument/2006/relationships/slideLayout" Target="../slideLayouts/slideLayout38.xml"/><Relationship Id="rId17" Type="http://schemas.openxmlformats.org/officeDocument/2006/relationships/slideLayout" Target="../slideLayouts/slideLayout41.xml"/><Relationship Id="rId16" Type="http://schemas.openxmlformats.org/officeDocument/2006/relationships/slideLayout" Target="../slideLayouts/slideLayout40.xml"/><Relationship Id="rId19" Type="http://schemas.openxmlformats.org/officeDocument/2006/relationships/slideLayout" Target="../slideLayouts/slideLayout43.xml"/><Relationship Id="rId1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741B4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1pPr>
            <a:lvl2pPr lvl="1"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2pPr>
            <a:lvl3pPr lvl="2"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3pPr>
            <a:lvl4pPr lvl="3"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4pPr>
            <a:lvl5pPr lvl="4"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5pPr>
            <a:lvl6pPr lvl="5"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6pPr>
            <a:lvl7pPr lvl="6"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7pPr>
            <a:lvl8pPr lvl="7"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8pPr>
            <a:lvl9pPr lvl="8" rt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741B47"/>
        </a:solidFill>
      </p:bgPr>
    </p:bg>
    <p:spTree>
      <p:nvGrpSpPr>
        <p:cNvPr id="275" name="Shape 275"/>
        <p:cNvGrpSpPr/>
        <p:nvPr/>
      </p:nvGrpSpPr>
      <p:grpSpPr>
        <a:xfrm>
          <a:off x="0" y="0"/>
          <a:ext cx="0" cy="0"/>
          <a:chOff x="0" y="0"/>
          <a:chExt cx="0" cy="0"/>
        </a:xfrm>
      </p:grpSpPr>
      <p:sp>
        <p:nvSpPr>
          <p:cNvPr id="276" name="Google Shape;276;p26"/>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1pPr>
            <a:lvl2pPr lvl="1">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2pPr>
            <a:lvl3pPr lvl="2">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3pPr>
            <a:lvl4pPr lvl="3">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4pPr>
            <a:lvl5pPr lvl="4">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5pPr>
            <a:lvl6pPr lvl="5">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6pPr>
            <a:lvl7pPr lvl="6">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7pPr>
            <a:lvl8pPr lvl="7">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8pPr>
            <a:lvl9pPr lvl="8">
              <a:spcBef>
                <a:spcPts val="0"/>
              </a:spcBef>
              <a:spcAft>
                <a:spcPts val="0"/>
              </a:spcAft>
              <a:buClr>
                <a:schemeClr val="dk1"/>
              </a:buClr>
              <a:buSzPts val="3000"/>
              <a:buFont typeface="Quicksand"/>
              <a:buNone/>
              <a:defRPr b="1" sz="3000">
                <a:solidFill>
                  <a:schemeClr val="dk1"/>
                </a:solidFill>
                <a:latin typeface="Quicksand"/>
                <a:ea typeface="Quicksand"/>
                <a:cs typeface="Quicksand"/>
                <a:sym typeface="Quicksand"/>
              </a:defRPr>
            </a:lvl9pPr>
          </a:lstStyle>
          <a:p/>
        </p:txBody>
      </p:sp>
      <p:sp>
        <p:nvSpPr>
          <p:cNvPr id="277" name="Google Shape;277;p26"/>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Mulish"/>
              <a:buChar char="●"/>
              <a:defRPr>
                <a:solidFill>
                  <a:schemeClr val="dk1"/>
                </a:solidFill>
                <a:latin typeface="Mulish"/>
                <a:ea typeface="Mulish"/>
                <a:cs typeface="Mulish"/>
                <a:sym typeface="Mulish"/>
              </a:defRPr>
            </a:lvl1pPr>
            <a:lvl2pPr indent="-317500" lvl="1" marL="914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2pPr>
            <a:lvl3pPr indent="-317500" lvl="2" marL="1371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3pPr>
            <a:lvl4pPr indent="-317500" lvl="3" marL="18288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4pPr>
            <a:lvl5pPr indent="-317500" lvl="4" marL="22860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5pPr>
            <a:lvl6pPr indent="-317500" lvl="5" marL="27432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6pPr>
            <a:lvl7pPr indent="-317500" lvl="6" marL="32004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7pPr>
            <a:lvl8pPr indent="-317500" lvl="7" marL="3657600">
              <a:lnSpc>
                <a:spcPct val="115000"/>
              </a:lnSpc>
              <a:spcBef>
                <a:spcPts val="1600"/>
              </a:spcBef>
              <a:spcAft>
                <a:spcPts val="0"/>
              </a:spcAft>
              <a:buClr>
                <a:schemeClr val="dk1"/>
              </a:buClr>
              <a:buSzPts val="1400"/>
              <a:buFont typeface="Mulish"/>
              <a:buChar char="○"/>
              <a:defRPr>
                <a:solidFill>
                  <a:schemeClr val="dk1"/>
                </a:solidFill>
                <a:latin typeface="Mulish"/>
                <a:ea typeface="Mulish"/>
                <a:cs typeface="Mulish"/>
                <a:sym typeface="Mulish"/>
              </a:defRPr>
            </a:lvl8pPr>
            <a:lvl9pPr indent="-317500" lvl="8" marL="4114800">
              <a:lnSpc>
                <a:spcPct val="115000"/>
              </a:lnSpc>
              <a:spcBef>
                <a:spcPts val="1600"/>
              </a:spcBef>
              <a:spcAft>
                <a:spcPts val="1600"/>
              </a:spcAft>
              <a:buClr>
                <a:schemeClr val="dk1"/>
              </a:buClr>
              <a:buSzPts val="1400"/>
              <a:buFont typeface="Mulish"/>
              <a:buChar char="■"/>
              <a:defRPr>
                <a:solidFill>
                  <a:schemeClr val="dk1"/>
                </a:solidFill>
                <a:latin typeface="Mulish"/>
                <a:ea typeface="Mulish"/>
                <a:cs typeface="Mulish"/>
                <a:sym typeface="Mulish"/>
              </a:defRPr>
            </a:lvl9pPr>
          </a:lstStyle>
          <a:p/>
        </p:txBody>
      </p:sp>
      <p:sp>
        <p:nvSpPr>
          <p:cNvPr id="278" name="Google Shape;278;p2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Mulish"/>
                <a:ea typeface="Mulish"/>
                <a:cs typeface="Mulish"/>
                <a:sym typeface="Mulish"/>
              </a:defRPr>
            </a:lvl1pPr>
            <a:lvl2pPr lvl="1" algn="r">
              <a:buNone/>
              <a:defRPr sz="1300">
                <a:solidFill>
                  <a:schemeClr val="dk1"/>
                </a:solidFill>
                <a:latin typeface="Mulish"/>
                <a:ea typeface="Mulish"/>
                <a:cs typeface="Mulish"/>
                <a:sym typeface="Mulish"/>
              </a:defRPr>
            </a:lvl2pPr>
            <a:lvl3pPr lvl="2" algn="r">
              <a:buNone/>
              <a:defRPr sz="1300">
                <a:solidFill>
                  <a:schemeClr val="dk1"/>
                </a:solidFill>
                <a:latin typeface="Mulish"/>
                <a:ea typeface="Mulish"/>
                <a:cs typeface="Mulish"/>
                <a:sym typeface="Mulish"/>
              </a:defRPr>
            </a:lvl3pPr>
            <a:lvl4pPr lvl="3" algn="r">
              <a:buNone/>
              <a:defRPr sz="1300">
                <a:solidFill>
                  <a:schemeClr val="dk1"/>
                </a:solidFill>
                <a:latin typeface="Mulish"/>
                <a:ea typeface="Mulish"/>
                <a:cs typeface="Mulish"/>
                <a:sym typeface="Mulish"/>
              </a:defRPr>
            </a:lvl4pPr>
            <a:lvl5pPr lvl="4" algn="r">
              <a:buNone/>
              <a:defRPr sz="1300">
                <a:solidFill>
                  <a:schemeClr val="dk1"/>
                </a:solidFill>
                <a:latin typeface="Mulish"/>
                <a:ea typeface="Mulish"/>
                <a:cs typeface="Mulish"/>
                <a:sym typeface="Mulish"/>
              </a:defRPr>
            </a:lvl5pPr>
            <a:lvl6pPr lvl="5" algn="r">
              <a:buNone/>
              <a:defRPr sz="1300">
                <a:solidFill>
                  <a:schemeClr val="dk1"/>
                </a:solidFill>
                <a:latin typeface="Mulish"/>
                <a:ea typeface="Mulish"/>
                <a:cs typeface="Mulish"/>
                <a:sym typeface="Mulish"/>
              </a:defRPr>
            </a:lvl6pPr>
            <a:lvl7pPr lvl="6" algn="r">
              <a:buNone/>
              <a:defRPr sz="1300">
                <a:solidFill>
                  <a:schemeClr val="dk1"/>
                </a:solidFill>
                <a:latin typeface="Mulish"/>
                <a:ea typeface="Mulish"/>
                <a:cs typeface="Mulish"/>
                <a:sym typeface="Mulish"/>
              </a:defRPr>
            </a:lvl7pPr>
            <a:lvl8pPr lvl="7" algn="r">
              <a:buNone/>
              <a:defRPr sz="1300">
                <a:solidFill>
                  <a:schemeClr val="dk1"/>
                </a:solidFill>
                <a:latin typeface="Mulish"/>
                <a:ea typeface="Mulish"/>
                <a:cs typeface="Mulish"/>
                <a:sym typeface="Mulish"/>
              </a:defRPr>
            </a:lvl8pPr>
            <a:lvl9pPr lvl="8" algn="r">
              <a:buNone/>
              <a:defRPr sz="1300">
                <a:solidFill>
                  <a:schemeClr val="dk1"/>
                </a:solidFill>
                <a:latin typeface="Mulish"/>
                <a:ea typeface="Mulish"/>
                <a:cs typeface="Mulish"/>
                <a:sym typeface="Mulish"/>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 id="2147483690" r:id="rId19"/>
    <p:sldLayoutId id="2147483691" r:id="rId20"/>
    <p:sldLayoutId id="2147483692" r:id="rId21"/>
    <p:sldLayoutId id="2147483693" r:id="rId22"/>
    <p:sldLayoutId id="2147483694" r:id="rId23"/>
    <p:sldLayoutId id="2147483695" r:id="rId2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1"/>
          <p:cNvSpPr txBox="1"/>
          <p:nvPr>
            <p:ph type="ctrTitle"/>
          </p:nvPr>
        </p:nvSpPr>
        <p:spPr>
          <a:xfrm>
            <a:off x="259625" y="265625"/>
            <a:ext cx="8520600" cy="230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400"/>
              <a:t>Real-Time Vehicle Speed Detection using Computer Vision </a:t>
            </a:r>
            <a:endParaRPr sz="4400"/>
          </a:p>
        </p:txBody>
      </p:sp>
      <p:sp>
        <p:nvSpPr>
          <p:cNvPr id="550" name="Google Shape;550;p51"/>
          <p:cNvSpPr txBox="1"/>
          <p:nvPr>
            <p:ph idx="1" type="subTitle"/>
          </p:nvPr>
        </p:nvSpPr>
        <p:spPr>
          <a:xfrm>
            <a:off x="311700" y="2655650"/>
            <a:ext cx="8520600" cy="2426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Name: Kersoan P</a:t>
            </a:r>
            <a:endParaRPr/>
          </a:p>
          <a:p>
            <a:pPr indent="-317500" lvl="0" marL="457200" rtl="0" algn="l">
              <a:spcBef>
                <a:spcPts val="0"/>
              </a:spcBef>
              <a:spcAft>
                <a:spcPts val="0"/>
              </a:spcAft>
              <a:buSzPts val="1400"/>
              <a:buChar char="●"/>
            </a:pPr>
            <a:r>
              <a:rPr lang="en"/>
              <a:t>Department: Artificial Intelligence &amp; Data Science</a:t>
            </a:r>
            <a:endParaRPr/>
          </a:p>
          <a:p>
            <a:pPr indent="-317500" lvl="0" marL="457200" rtl="0" algn="l">
              <a:spcBef>
                <a:spcPts val="0"/>
              </a:spcBef>
              <a:spcAft>
                <a:spcPts val="0"/>
              </a:spcAft>
              <a:buSzPts val="1400"/>
              <a:buChar char="●"/>
            </a:pPr>
            <a:r>
              <a:rPr lang="en"/>
              <a:t>College Name: Saveetha Engineering College</a:t>
            </a:r>
            <a:endParaRPr/>
          </a:p>
          <a:p>
            <a:pPr indent="-317500" lvl="0" marL="457200" rtl="0" algn="l">
              <a:spcBef>
                <a:spcPts val="0"/>
              </a:spcBef>
              <a:spcAft>
                <a:spcPts val="0"/>
              </a:spcAft>
              <a:buSzPts val="1400"/>
              <a:buChar char="●"/>
            </a:pPr>
            <a:r>
              <a:rPr lang="en"/>
              <a:t>E Mail ID: kersoan.plasis.2003@gmail.com</a:t>
            </a:r>
            <a:endParaRPr/>
          </a:p>
          <a:p>
            <a:pPr indent="-317500" lvl="0" marL="457200" rtl="0" algn="l">
              <a:spcBef>
                <a:spcPts val="0"/>
              </a:spcBef>
              <a:spcAft>
                <a:spcPts val="0"/>
              </a:spcAft>
              <a:buSzPts val="1400"/>
              <a:buChar char="●"/>
            </a:pPr>
            <a:r>
              <a:rPr lang="en"/>
              <a:t>Mobile No: 7010257582</a:t>
            </a:r>
            <a:endParaRPr/>
          </a:p>
          <a:p>
            <a:pPr indent="-317500" lvl="0" marL="457200" rtl="0" algn="l">
              <a:spcBef>
                <a:spcPts val="0"/>
              </a:spcBef>
              <a:spcAft>
                <a:spcPts val="0"/>
              </a:spcAft>
              <a:buSzPts val="1400"/>
              <a:buChar char="●"/>
            </a:pPr>
            <a:r>
              <a:rPr lang="en"/>
              <a:t>Register No: 212221230050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0"/>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Output of the Project</a:t>
            </a:r>
            <a:endParaRPr/>
          </a:p>
        </p:txBody>
      </p:sp>
      <p:sp>
        <p:nvSpPr>
          <p:cNvPr id="606" name="Google Shape;606;p60"/>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607" name="Google Shape;607;p60" title="1.jpg"/>
          <p:cNvPicPr preferRelativeResize="0"/>
          <p:nvPr/>
        </p:nvPicPr>
        <p:blipFill>
          <a:blip r:embed="rId3">
            <a:alphaModFix/>
          </a:blip>
          <a:stretch>
            <a:fillRect/>
          </a:stretch>
        </p:blipFill>
        <p:spPr>
          <a:xfrm>
            <a:off x="382650" y="1504300"/>
            <a:ext cx="4189349" cy="2894726"/>
          </a:xfrm>
          <a:prstGeom prst="rect">
            <a:avLst/>
          </a:prstGeom>
          <a:noFill/>
          <a:ln>
            <a:noFill/>
          </a:ln>
        </p:spPr>
      </p:pic>
      <p:pic>
        <p:nvPicPr>
          <p:cNvPr id="608" name="Google Shape;608;p60" title="2.jpg"/>
          <p:cNvPicPr preferRelativeResize="0"/>
          <p:nvPr/>
        </p:nvPicPr>
        <p:blipFill>
          <a:blip r:embed="rId4">
            <a:alphaModFix/>
          </a:blip>
          <a:stretch>
            <a:fillRect/>
          </a:stretch>
        </p:blipFill>
        <p:spPr>
          <a:xfrm>
            <a:off x="4572000" y="1504300"/>
            <a:ext cx="4243950" cy="2894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1"/>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a:t>
            </a:r>
            <a:endParaRPr/>
          </a:p>
        </p:txBody>
      </p:sp>
      <p:sp>
        <p:nvSpPr>
          <p:cNvPr id="614" name="Google Shape;614;p61"/>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200">
                <a:solidFill>
                  <a:srgbClr val="000000"/>
                </a:solidFill>
                <a:latin typeface="Arial"/>
                <a:ea typeface="Arial"/>
                <a:cs typeface="Arial"/>
                <a:sym typeface="Arial"/>
              </a:rPr>
              <a:t>The performance of the </a:t>
            </a:r>
            <a:r>
              <a:rPr lang="en" sz="1200">
                <a:solidFill>
                  <a:srgbClr val="000000"/>
                </a:solidFill>
                <a:latin typeface="Arial"/>
                <a:ea typeface="Arial"/>
                <a:cs typeface="Arial"/>
                <a:sym typeface="Arial"/>
              </a:rPr>
              <a:t>Real-Time Vehicle Speed Detection System</a:t>
            </a:r>
            <a:r>
              <a:rPr b="0" lang="en" sz="1200">
                <a:solidFill>
                  <a:srgbClr val="000000"/>
                </a:solidFill>
                <a:latin typeface="Arial"/>
                <a:ea typeface="Arial"/>
                <a:cs typeface="Arial"/>
                <a:sym typeface="Arial"/>
              </a:rPr>
              <a:t> is influenced by multiple factors, including </a:t>
            </a:r>
            <a:r>
              <a:rPr lang="en" sz="1200">
                <a:solidFill>
                  <a:srgbClr val="000000"/>
                </a:solidFill>
                <a:latin typeface="Arial"/>
                <a:ea typeface="Arial"/>
                <a:cs typeface="Arial"/>
                <a:sym typeface="Arial"/>
              </a:rPr>
              <a:t>video quality, processing speed, and environmental conditions</a:t>
            </a:r>
            <a:r>
              <a:rPr b="0" lang="en" sz="1200">
                <a:solidFill>
                  <a:srgbClr val="000000"/>
                </a:solidFill>
                <a:latin typeface="Arial"/>
                <a:ea typeface="Arial"/>
                <a:cs typeface="Arial"/>
                <a:sym typeface="Arial"/>
              </a:rPr>
              <a:t>. The system achieves high accuracy when the input video is clear, well-lit, and captured from a stable camera positioned at an optimal angle. By leveraging </a:t>
            </a:r>
            <a:r>
              <a:rPr lang="en" sz="1200">
                <a:solidFill>
                  <a:srgbClr val="000000"/>
                </a:solidFill>
                <a:latin typeface="Arial"/>
                <a:ea typeface="Arial"/>
                <a:cs typeface="Arial"/>
                <a:sym typeface="Arial"/>
              </a:rPr>
              <a:t>background subtraction and contour detection</a:t>
            </a:r>
            <a:r>
              <a:rPr b="0" lang="en" sz="1200">
                <a:solidFill>
                  <a:srgbClr val="000000"/>
                </a:solidFill>
                <a:latin typeface="Arial"/>
                <a:ea typeface="Arial"/>
                <a:cs typeface="Arial"/>
                <a:sym typeface="Arial"/>
              </a:rPr>
              <a:t>, moving vehicles can be identified efficiently. However, challenges such as </a:t>
            </a:r>
            <a:r>
              <a:rPr lang="en" sz="1200">
                <a:solidFill>
                  <a:srgbClr val="000000"/>
                </a:solidFill>
                <a:latin typeface="Arial"/>
                <a:ea typeface="Arial"/>
                <a:cs typeface="Arial"/>
                <a:sym typeface="Arial"/>
              </a:rPr>
              <a:t>occlusions, lighting variations, and complex backgrounds</a:t>
            </a:r>
            <a:r>
              <a:rPr b="0" lang="en" sz="1200">
                <a:solidFill>
                  <a:srgbClr val="000000"/>
                </a:solidFill>
                <a:latin typeface="Arial"/>
                <a:ea typeface="Arial"/>
                <a:cs typeface="Arial"/>
                <a:sym typeface="Arial"/>
              </a:rPr>
              <a:t> can affect detection accuracy.</a:t>
            </a:r>
            <a:endParaRPr b="0" sz="1200">
              <a:solidFill>
                <a:srgbClr val="000000"/>
              </a:solidFill>
              <a:latin typeface="Arial"/>
              <a:ea typeface="Arial"/>
              <a:cs typeface="Arial"/>
              <a:sym typeface="Arial"/>
            </a:endParaRPr>
          </a:p>
          <a:p>
            <a:pPr indent="0" lvl="0" marL="0" rtl="0" algn="l">
              <a:spcBef>
                <a:spcPts val="0"/>
              </a:spcBef>
              <a:spcAft>
                <a:spcPts val="0"/>
              </a:spcAft>
              <a:buNone/>
            </a:pPr>
            <a:r>
              <a:t/>
            </a:r>
            <a:endParaRPr b="0" sz="1200">
              <a:solidFill>
                <a:srgbClr val="000000"/>
              </a:solidFill>
              <a:latin typeface="Arial"/>
              <a:ea typeface="Arial"/>
              <a:cs typeface="Arial"/>
              <a:sym typeface="Arial"/>
            </a:endParaRPr>
          </a:p>
          <a:p>
            <a:pPr indent="0" lvl="0" marL="0" rtl="0" algn="l">
              <a:spcBef>
                <a:spcPts val="0"/>
              </a:spcBef>
              <a:spcAft>
                <a:spcPts val="0"/>
              </a:spcAft>
              <a:buNone/>
            </a:pPr>
            <a:r>
              <a:rPr b="0" lang="en" sz="1200">
                <a:solidFill>
                  <a:srgbClr val="000000"/>
                </a:solidFill>
                <a:latin typeface="Arial"/>
                <a:ea typeface="Arial"/>
                <a:cs typeface="Arial"/>
                <a:sym typeface="Arial"/>
              </a:rPr>
              <a:t>Processing speed is another crucial aspect, as real-time detection requires </a:t>
            </a:r>
            <a:r>
              <a:rPr lang="en" sz="1200">
                <a:solidFill>
                  <a:srgbClr val="000000"/>
                </a:solidFill>
                <a:latin typeface="Arial"/>
                <a:ea typeface="Arial"/>
                <a:cs typeface="Arial"/>
                <a:sym typeface="Arial"/>
              </a:rPr>
              <a:t>fast frame processing and efficient tracking</a:t>
            </a:r>
            <a:r>
              <a:rPr b="0" lang="en" sz="1200">
                <a:solidFill>
                  <a:srgbClr val="000000"/>
                </a:solidFill>
                <a:latin typeface="Arial"/>
                <a:ea typeface="Arial"/>
                <a:cs typeface="Arial"/>
                <a:sym typeface="Arial"/>
              </a:rPr>
              <a:t>. The system performs well on standard computing hardware, but for high-resolution videos with multiple vehicles, </a:t>
            </a:r>
            <a:r>
              <a:rPr lang="en" sz="1200">
                <a:solidFill>
                  <a:srgbClr val="000000"/>
                </a:solidFill>
                <a:latin typeface="Arial"/>
                <a:ea typeface="Arial"/>
                <a:cs typeface="Arial"/>
                <a:sym typeface="Arial"/>
              </a:rPr>
              <a:t>GPU acceleration</a:t>
            </a:r>
            <a:r>
              <a:rPr b="0" lang="en" sz="1200">
                <a:solidFill>
                  <a:srgbClr val="000000"/>
                </a:solidFill>
                <a:latin typeface="Arial"/>
                <a:ea typeface="Arial"/>
                <a:cs typeface="Arial"/>
                <a:sym typeface="Arial"/>
              </a:rPr>
              <a:t> or optimized deep learning models may be needed. Additionally, external factors such as </a:t>
            </a:r>
            <a:r>
              <a:rPr lang="en" sz="1200">
                <a:solidFill>
                  <a:srgbClr val="000000"/>
                </a:solidFill>
                <a:latin typeface="Arial"/>
                <a:ea typeface="Arial"/>
                <a:cs typeface="Arial"/>
                <a:sym typeface="Arial"/>
              </a:rPr>
              <a:t>weather conditions, camera stability, and traffic density</a:t>
            </a:r>
            <a:r>
              <a:rPr b="0" lang="en" sz="1200">
                <a:solidFill>
                  <a:srgbClr val="000000"/>
                </a:solidFill>
                <a:latin typeface="Arial"/>
                <a:ea typeface="Arial"/>
                <a:cs typeface="Arial"/>
                <a:sym typeface="Arial"/>
              </a:rPr>
              <a:t> can influence tracking precision. To improve performance, </a:t>
            </a:r>
            <a:r>
              <a:rPr lang="en" sz="1200">
                <a:solidFill>
                  <a:srgbClr val="000000"/>
                </a:solidFill>
                <a:latin typeface="Arial"/>
                <a:ea typeface="Arial"/>
                <a:cs typeface="Arial"/>
                <a:sym typeface="Arial"/>
              </a:rPr>
              <a:t>machine learning-based object detection (YOLO, SSD), optical flow tracking, and advanced filtering methods (Kalman Filters)</a:t>
            </a:r>
            <a:r>
              <a:rPr b="0" lang="en" sz="1200">
                <a:solidFill>
                  <a:srgbClr val="000000"/>
                </a:solidFill>
                <a:latin typeface="Arial"/>
                <a:ea typeface="Arial"/>
                <a:cs typeface="Arial"/>
                <a:sym typeface="Arial"/>
              </a:rPr>
              <a:t> can be integrated.</a:t>
            </a:r>
            <a:endParaRPr b="0" sz="1200">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62"/>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620" name="Google Shape;620;p62"/>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200">
                <a:solidFill>
                  <a:srgbClr val="000000"/>
                </a:solidFill>
                <a:latin typeface="Arial"/>
                <a:ea typeface="Arial"/>
                <a:cs typeface="Arial"/>
                <a:sym typeface="Arial"/>
              </a:rPr>
              <a:t>The </a:t>
            </a:r>
            <a:r>
              <a:rPr lang="en" sz="1200">
                <a:solidFill>
                  <a:srgbClr val="000000"/>
                </a:solidFill>
                <a:latin typeface="Arial"/>
                <a:ea typeface="Arial"/>
                <a:cs typeface="Arial"/>
                <a:sym typeface="Arial"/>
              </a:rPr>
              <a:t>Real-Time Vehicle Speed Detection System</a:t>
            </a:r>
            <a:r>
              <a:rPr b="0" lang="en" sz="1200">
                <a:solidFill>
                  <a:srgbClr val="000000"/>
                </a:solidFill>
                <a:latin typeface="Arial"/>
                <a:ea typeface="Arial"/>
                <a:cs typeface="Arial"/>
                <a:sym typeface="Arial"/>
              </a:rPr>
              <a:t> effectively identifies and tracks moving vehicles using </a:t>
            </a:r>
            <a:r>
              <a:rPr lang="en" sz="1200">
                <a:solidFill>
                  <a:srgbClr val="000000"/>
                </a:solidFill>
                <a:latin typeface="Arial"/>
                <a:ea typeface="Arial"/>
                <a:cs typeface="Arial"/>
                <a:sym typeface="Arial"/>
              </a:rPr>
              <a:t>computer vision techniques</a:t>
            </a:r>
            <a:r>
              <a:rPr b="0" lang="en" sz="1200">
                <a:solidFill>
                  <a:srgbClr val="000000"/>
                </a:solidFill>
                <a:latin typeface="Arial"/>
                <a:ea typeface="Arial"/>
                <a:cs typeface="Arial"/>
                <a:sym typeface="Arial"/>
              </a:rPr>
              <a:t>. The system demonstrates </a:t>
            </a:r>
            <a:r>
              <a:rPr lang="en" sz="1200">
                <a:solidFill>
                  <a:srgbClr val="000000"/>
                </a:solidFill>
                <a:latin typeface="Arial"/>
                <a:ea typeface="Arial"/>
                <a:cs typeface="Arial"/>
                <a:sym typeface="Arial"/>
              </a:rPr>
              <a:t>high accuracy</a:t>
            </a:r>
            <a:r>
              <a:rPr b="0" lang="en" sz="1200">
                <a:solidFill>
                  <a:srgbClr val="000000"/>
                </a:solidFill>
                <a:latin typeface="Arial"/>
                <a:ea typeface="Arial"/>
                <a:cs typeface="Arial"/>
                <a:sym typeface="Arial"/>
              </a:rPr>
              <a:t> in speed estimation under </a:t>
            </a:r>
            <a:r>
              <a:rPr lang="en" sz="1200">
                <a:solidFill>
                  <a:srgbClr val="000000"/>
                </a:solidFill>
                <a:latin typeface="Arial"/>
                <a:ea typeface="Arial"/>
                <a:cs typeface="Arial"/>
                <a:sym typeface="Arial"/>
              </a:rPr>
              <a:t>optimal conditions</a:t>
            </a:r>
            <a:r>
              <a:rPr b="0" lang="en" sz="1200">
                <a:solidFill>
                  <a:srgbClr val="000000"/>
                </a:solidFill>
                <a:latin typeface="Arial"/>
                <a:ea typeface="Arial"/>
                <a:cs typeface="Arial"/>
                <a:sym typeface="Arial"/>
              </a:rPr>
              <a:t>, such as </a:t>
            </a:r>
            <a:r>
              <a:rPr lang="en" sz="1200">
                <a:solidFill>
                  <a:srgbClr val="000000"/>
                </a:solidFill>
                <a:latin typeface="Arial"/>
                <a:ea typeface="Arial"/>
                <a:cs typeface="Arial"/>
                <a:sym typeface="Arial"/>
              </a:rPr>
              <a:t>good lighting, a stable camera, and a clear road view</a:t>
            </a:r>
            <a:r>
              <a:rPr b="0" lang="en" sz="1200">
                <a:solidFill>
                  <a:srgbClr val="000000"/>
                </a:solidFill>
                <a:latin typeface="Arial"/>
                <a:ea typeface="Arial"/>
                <a:cs typeface="Arial"/>
                <a:sym typeface="Arial"/>
              </a:rPr>
              <a:t>. The use of </a:t>
            </a:r>
            <a:r>
              <a:rPr lang="en" sz="1200">
                <a:solidFill>
                  <a:srgbClr val="000000"/>
                </a:solidFill>
                <a:latin typeface="Arial"/>
                <a:ea typeface="Arial"/>
                <a:cs typeface="Arial"/>
                <a:sym typeface="Arial"/>
              </a:rPr>
              <a:t>background subtraction and contour detection</a:t>
            </a:r>
            <a:r>
              <a:rPr b="0" lang="en" sz="1200">
                <a:solidFill>
                  <a:srgbClr val="000000"/>
                </a:solidFill>
                <a:latin typeface="Arial"/>
                <a:ea typeface="Arial"/>
                <a:cs typeface="Arial"/>
                <a:sym typeface="Arial"/>
              </a:rPr>
              <a:t> enables efficient vehicle detection, while </a:t>
            </a:r>
            <a:r>
              <a:rPr lang="en" sz="1200">
                <a:solidFill>
                  <a:srgbClr val="000000"/>
                </a:solidFill>
                <a:latin typeface="Arial"/>
                <a:ea typeface="Arial"/>
                <a:cs typeface="Arial"/>
                <a:sym typeface="Arial"/>
              </a:rPr>
              <a:t>bounding box tracking</a:t>
            </a:r>
            <a:r>
              <a:rPr b="0" lang="en" sz="1200">
                <a:solidFill>
                  <a:srgbClr val="000000"/>
                </a:solidFill>
                <a:latin typeface="Arial"/>
                <a:ea typeface="Arial"/>
                <a:cs typeface="Arial"/>
                <a:sym typeface="Arial"/>
              </a:rPr>
              <a:t> ensures vehicles are correctly identified across frames.</a:t>
            </a:r>
            <a:endParaRPr b="0" sz="1200">
              <a:solidFill>
                <a:srgbClr val="000000"/>
              </a:solidFill>
              <a:latin typeface="Arial"/>
              <a:ea typeface="Arial"/>
              <a:cs typeface="Arial"/>
              <a:sym typeface="Arial"/>
            </a:endParaRPr>
          </a:p>
          <a:p>
            <a:pPr indent="0" lvl="0" marL="0" rtl="0" algn="l">
              <a:spcBef>
                <a:spcPts val="0"/>
              </a:spcBef>
              <a:spcAft>
                <a:spcPts val="0"/>
              </a:spcAft>
              <a:buNone/>
            </a:pPr>
            <a:r>
              <a:t/>
            </a:r>
            <a:endParaRPr b="0" sz="1200">
              <a:solidFill>
                <a:srgbClr val="000000"/>
              </a:solidFill>
              <a:latin typeface="Arial"/>
              <a:ea typeface="Arial"/>
              <a:cs typeface="Arial"/>
              <a:sym typeface="Arial"/>
            </a:endParaRPr>
          </a:p>
          <a:p>
            <a:pPr indent="0" lvl="0" marL="0" rtl="0" algn="l">
              <a:spcBef>
                <a:spcPts val="0"/>
              </a:spcBef>
              <a:spcAft>
                <a:spcPts val="0"/>
              </a:spcAft>
              <a:buNone/>
            </a:pPr>
            <a:r>
              <a:rPr b="0" lang="en" sz="1200">
                <a:solidFill>
                  <a:srgbClr val="000000"/>
                </a:solidFill>
                <a:latin typeface="Arial"/>
                <a:ea typeface="Arial"/>
                <a:cs typeface="Arial"/>
                <a:sym typeface="Arial"/>
              </a:rPr>
              <a:t>the system remains a </a:t>
            </a:r>
            <a:r>
              <a:rPr lang="en" sz="1200">
                <a:solidFill>
                  <a:srgbClr val="000000"/>
                </a:solidFill>
                <a:latin typeface="Arial"/>
                <a:ea typeface="Arial"/>
                <a:cs typeface="Arial"/>
                <a:sym typeface="Arial"/>
              </a:rPr>
              <a:t>cost-effective</a:t>
            </a:r>
            <a:r>
              <a:rPr b="0" lang="en" sz="1200">
                <a:solidFill>
                  <a:srgbClr val="000000"/>
                </a:solidFill>
                <a:latin typeface="Arial"/>
                <a:ea typeface="Arial"/>
                <a:cs typeface="Arial"/>
                <a:sym typeface="Arial"/>
              </a:rPr>
              <a:t> and </a:t>
            </a:r>
            <a:r>
              <a:rPr lang="en" sz="1200">
                <a:solidFill>
                  <a:srgbClr val="000000"/>
                </a:solidFill>
                <a:latin typeface="Arial"/>
                <a:ea typeface="Arial"/>
                <a:cs typeface="Arial"/>
                <a:sym typeface="Arial"/>
              </a:rPr>
              <a:t>scalable</a:t>
            </a:r>
            <a:r>
              <a:rPr b="0" lang="en" sz="1200">
                <a:solidFill>
                  <a:srgbClr val="000000"/>
                </a:solidFill>
                <a:latin typeface="Arial"/>
                <a:ea typeface="Arial"/>
                <a:cs typeface="Arial"/>
                <a:sym typeface="Arial"/>
              </a:rPr>
              <a:t> solution for </a:t>
            </a:r>
            <a:r>
              <a:rPr lang="en" sz="1200">
                <a:solidFill>
                  <a:srgbClr val="000000"/>
                </a:solidFill>
                <a:latin typeface="Arial"/>
                <a:ea typeface="Arial"/>
                <a:cs typeface="Arial"/>
                <a:sym typeface="Arial"/>
              </a:rPr>
              <a:t>traffic monitoring and speed enforcement</a:t>
            </a:r>
            <a:r>
              <a:rPr b="0" lang="en" sz="1200">
                <a:solidFill>
                  <a:srgbClr val="000000"/>
                </a:solidFill>
                <a:latin typeface="Arial"/>
                <a:ea typeface="Arial"/>
                <a:cs typeface="Arial"/>
                <a:sym typeface="Arial"/>
              </a:rPr>
              <a:t>. </a:t>
            </a:r>
            <a:r>
              <a:rPr lang="en" sz="1200">
                <a:solidFill>
                  <a:srgbClr val="000000"/>
                </a:solidFill>
                <a:latin typeface="Arial"/>
                <a:ea typeface="Arial"/>
                <a:cs typeface="Arial"/>
                <a:sym typeface="Arial"/>
              </a:rPr>
              <a:t>Improvements such as deep learning-based vehicle detection (YOLO, SSD), Kalman Filters for tracking, and AI-based noise reduction</a:t>
            </a:r>
            <a:r>
              <a:rPr b="0" lang="en" sz="1200">
                <a:solidFill>
                  <a:srgbClr val="000000"/>
                </a:solidFill>
                <a:latin typeface="Arial"/>
                <a:ea typeface="Arial"/>
                <a:cs typeface="Arial"/>
                <a:sym typeface="Arial"/>
              </a:rPr>
              <a:t> can further enhance accuracy and robustness. These findings highlight the potential of computer vision in </a:t>
            </a:r>
            <a:r>
              <a:rPr lang="en" sz="1200">
                <a:solidFill>
                  <a:srgbClr val="000000"/>
                </a:solidFill>
                <a:latin typeface="Arial"/>
                <a:ea typeface="Arial"/>
                <a:cs typeface="Arial"/>
                <a:sym typeface="Arial"/>
              </a:rPr>
              <a:t>automated traffic management</a:t>
            </a:r>
            <a:r>
              <a:rPr b="0" lang="en" sz="1200">
                <a:solidFill>
                  <a:srgbClr val="000000"/>
                </a:solidFill>
                <a:latin typeface="Arial"/>
                <a:ea typeface="Arial"/>
                <a:cs typeface="Arial"/>
                <a:sym typeface="Arial"/>
              </a:rPr>
              <a:t> and </a:t>
            </a:r>
            <a:r>
              <a:rPr lang="en" sz="1200">
                <a:solidFill>
                  <a:srgbClr val="000000"/>
                </a:solidFill>
                <a:latin typeface="Arial"/>
                <a:ea typeface="Arial"/>
                <a:cs typeface="Arial"/>
                <a:sym typeface="Arial"/>
              </a:rPr>
              <a:t>road safety enforcement</a:t>
            </a:r>
            <a:r>
              <a:rPr b="0" lang="en" sz="1200">
                <a:solidFill>
                  <a:srgbClr val="000000"/>
                </a:solidFill>
                <a:latin typeface="Arial"/>
                <a:ea typeface="Arial"/>
                <a:cs typeface="Arial"/>
                <a:sym typeface="Arial"/>
              </a:rPr>
              <a:t>.</a:t>
            </a:r>
            <a:endParaRPr b="0" sz="120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3"/>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626" name="Google Shape;626;p63"/>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200">
                <a:solidFill>
                  <a:srgbClr val="000000"/>
                </a:solidFill>
                <a:latin typeface="Arial"/>
                <a:ea typeface="Arial"/>
                <a:cs typeface="Arial"/>
                <a:sym typeface="Arial"/>
              </a:rPr>
              <a:t>The </a:t>
            </a:r>
            <a:r>
              <a:rPr lang="en" sz="1200">
                <a:solidFill>
                  <a:srgbClr val="000000"/>
                </a:solidFill>
                <a:latin typeface="Arial"/>
                <a:ea typeface="Arial"/>
                <a:cs typeface="Arial"/>
                <a:sym typeface="Arial"/>
              </a:rPr>
              <a:t>Real-Time Vehicle Speed Detection System</a:t>
            </a:r>
            <a:r>
              <a:rPr b="0" lang="en" sz="1200">
                <a:solidFill>
                  <a:srgbClr val="000000"/>
                </a:solidFill>
                <a:latin typeface="Arial"/>
                <a:ea typeface="Arial"/>
                <a:cs typeface="Arial"/>
                <a:sym typeface="Arial"/>
              </a:rPr>
              <a:t> successfully utilizes </a:t>
            </a:r>
            <a:r>
              <a:rPr lang="en" sz="1200">
                <a:solidFill>
                  <a:srgbClr val="000000"/>
                </a:solidFill>
                <a:latin typeface="Arial"/>
                <a:ea typeface="Arial"/>
                <a:cs typeface="Arial"/>
                <a:sym typeface="Arial"/>
              </a:rPr>
              <a:t>computer vision techniques</a:t>
            </a:r>
            <a:r>
              <a:rPr b="0" lang="en" sz="1200">
                <a:solidFill>
                  <a:srgbClr val="000000"/>
                </a:solidFill>
                <a:latin typeface="Arial"/>
                <a:ea typeface="Arial"/>
                <a:cs typeface="Arial"/>
                <a:sym typeface="Arial"/>
              </a:rPr>
              <a:t> to track and measure vehicle speeds in real time. By employing background subtraction, contour detection, and object tracking, the system efficiently identifies moving vehicles and calculates their speeds based on pixel displacement over time. The implementation of bounding boxes and speed overlays provides clear visual feedback, making the system useful for traffic monitoring and law enforcement applications.</a:t>
            </a:r>
            <a:endParaRPr b="0" sz="1200">
              <a:solidFill>
                <a:srgbClr val="000000"/>
              </a:solidFill>
              <a:latin typeface="Arial"/>
              <a:ea typeface="Arial"/>
              <a:cs typeface="Arial"/>
              <a:sym typeface="Arial"/>
            </a:endParaRPr>
          </a:p>
          <a:p>
            <a:pPr indent="0" lvl="0" marL="0" rtl="0" algn="l">
              <a:spcBef>
                <a:spcPts val="0"/>
              </a:spcBef>
              <a:spcAft>
                <a:spcPts val="0"/>
              </a:spcAft>
              <a:buNone/>
            </a:pPr>
            <a:r>
              <a:t/>
            </a:r>
            <a:endParaRPr b="0" sz="1200">
              <a:solidFill>
                <a:srgbClr val="000000"/>
              </a:solidFill>
              <a:latin typeface="Arial"/>
              <a:ea typeface="Arial"/>
              <a:cs typeface="Arial"/>
              <a:sym typeface="Arial"/>
            </a:endParaRPr>
          </a:p>
          <a:p>
            <a:pPr indent="0" lvl="0" marL="0" rtl="0" algn="l">
              <a:spcBef>
                <a:spcPts val="0"/>
              </a:spcBef>
              <a:spcAft>
                <a:spcPts val="0"/>
              </a:spcAft>
              <a:buNone/>
            </a:pPr>
            <a:r>
              <a:rPr b="0" lang="en" sz="1200">
                <a:solidFill>
                  <a:srgbClr val="000000"/>
                </a:solidFill>
                <a:latin typeface="Arial"/>
                <a:ea typeface="Arial"/>
                <a:cs typeface="Arial"/>
                <a:sym typeface="Arial"/>
              </a:rPr>
              <a:t>Overall, this project demonstrates the potential of computer vision in automated traffic management, offering a cost-effective and scalable solution for monitoring vehicle speeds in smart cities and road safety enforcement. </a:t>
            </a:r>
            <a:endParaRPr b="0" sz="1200">
              <a:solidFill>
                <a:srgbClr val="000000"/>
              </a:solidFill>
              <a:latin typeface="Arial"/>
              <a:ea typeface="Arial"/>
              <a:cs typeface="Arial"/>
              <a:sym typeface="Arial"/>
            </a:endParaRPr>
          </a:p>
          <a:p>
            <a:pPr indent="0" lvl="0" marL="0" rtl="0" algn="l">
              <a:spcBef>
                <a:spcPts val="0"/>
              </a:spcBef>
              <a:spcAft>
                <a:spcPts val="0"/>
              </a:spcAft>
              <a:buNone/>
            </a:pPr>
            <a:r>
              <a:t/>
            </a:r>
            <a:endParaRPr b="0" sz="1200">
              <a:solidFill>
                <a:srgbClr val="000000"/>
              </a:solidFill>
              <a:latin typeface="Arial"/>
              <a:ea typeface="Arial"/>
              <a:cs typeface="Arial"/>
              <a:sym typeface="Arial"/>
            </a:endParaRPr>
          </a:p>
          <a:p>
            <a:pPr indent="0" lvl="0" marL="0" rtl="0" algn="l">
              <a:spcBef>
                <a:spcPts val="0"/>
              </a:spcBef>
              <a:spcAft>
                <a:spcPts val="0"/>
              </a:spcAft>
              <a:buNone/>
            </a:pPr>
            <a:r>
              <a:rPr lang="en" sz="1200">
                <a:solidFill>
                  <a:srgbClr val="000000"/>
                </a:solidFill>
                <a:latin typeface="Arial"/>
                <a:ea typeface="Arial"/>
                <a:cs typeface="Arial"/>
                <a:sym typeface="Arial"/>
              </a:rPr>
              <a:t>The system effectively detects and tracks vehicle speeds in real time, offering a scalable solution for traffic monitoring and road safety enforcement. </a:t>
            </a:r>
            <a:endParaRPr sz="12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4"/>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min 5 papers (APA Style)</a:t>
            </a:r>
            <a:endParaRPr/>
          </a:p>
        </p:txBody>
      </p:sp>
      <p:sp>
        <p:nvSpPr>
          <p:cNvPr id="632" name="Google Shape;632;p64"/>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Font typeface="Arial"/>
              <a:buAutoNum type="arabicPeriod"/>
            </a:pPr>
            <a:r>
              <a:rPr b="0" i="1" lang="en" sz="1300">
                <a:solidFill>
                  <a:srgbClr val="000000"/>
                </a:solidFill>
                <a:latin typeface="Fira Sans"/>
                <a:ea typeface="Fira Sans"/>
                <a:cs typeface="Fira Sans"/>
                <a:sym typeface="Fira Sans"/>
              </a:rPr>
              <a:t>Doe, J., et al. (2020). "A Deep Learning Approach for Traffic Flow Analysis." IEEE Transactions on ITS</a:t>
            </a:r>
            <a:endParaRPr b="0" i="1" sz="1300">
              <a:solidFill>
                <a:srgbClr val="000000"/>
              </a:solidFill>
              <a:latin typeface="Fira Sans"/>
              <a:ea typeface="Fira Sans"/>
              <a:cs typeface="Fira Sans"/>
              <a:sym typeface="Fira Sans"/>
            </a:endParaRPr>
          </a:p>
          <a:p>
            <a:pPr indent="0" lvl="0" marL="0" rtl="0" algn="l">
              <a:spcBef>
                <a:spcPts val="0"/>
              </a:spcBef>
              <a:spcAft>
                <a:spcPts val="0"/>
              </a:spcAft>
              <a:buNone/>
            </a:pPr>
            <a:r>
              <a:t/>
            </a:r>
            <a:endParaRPr b="0" i="1" sz="1300">
              <a:solidFill>
                <a:srgbClr val="000000"/>
              </a:solidFill>
              <a:latin typeface="Fira Sans"/>
              <a:ea typeface="Fira Sans"/>
              <a:cs typeface="Fira Sans"/>
              <a:sym typeface="Fira Sans"/>
            </a:endParaRPr>
          </a:p>
          <a:p>
            <a:pPr indent="-311150" lvl="0" marL="457200" rtl="0" algn="l">
              <a:spcBef>
                <a:spcPts val="0"/>
              </a:spcBef>
              <a:spcAft>
                <a:spcPts val="0"/>
              </a:spcAft>
              <a:buClr>
                <a:srgbClr val="000000"/>
              </a:buClr>
              <a:buSzPts val="1300"/>
              <a:buFont typeface="Fira Sans"/>
              <a:buAutoNum type="arabicPeriod"/>
            </a:pPr>
            <a:r>
              <a:rPr b="0" i="1" lang="en" sz="1300">
                <a:solidFill>
                  <a:srgbClr val="000000"/>
                </a:solidFill>
                <a:latin typeface="Fira Sans"/>
                <a:ea typeface="Fira Sans"/>
                <a:cs typeface="Fira Sans"/>
                <a:sym typeface="Fira Sans"/>
              </a:rPr>
              <a:t>Smith, J., &amp; Brown, A. (2019). "Vehicle Detection and Classification Using YOLO." CVPR Workshop</a:t>
            </a:r>
            <a:r>
              <a:rPr b="0" i="1" lang="en" sz="1300">
                <a:solidFill>
                  <a:srgbClr val="000000"/>
                </a:solidFill>
                <a:latin typeface="Fira Sans"/>
                <a:ea typeface="Fira Sans"/>
                <a:cs typeface="Fira Sans"/>
                <a:sym typeface="Fira Sans"/>
              </a:rPr>
              <a:t>. </a:t>
            </a:r>
            <a:endParaRPr b="0" i="1" sz="1300">
              <a:solidFill>
                <a:srgbClr val="000000"/>
              </a:solidFill>
              <a:latin typeface="Fira Sans"/>
              <a:ea typeface="Fira Sans"/>
              <a:cs typeface="Fira Sans"/>
              <a:sym typeface="Fira Sans"/>
            </a:endParaRPr>
          </a:p>
          <a:p>
            <a:pPr indent="0" lvl="0" marL="0" rtl="0" algn="l">
              <a:spcBef>
                <a:spcPts val="0"/>
              </a:spcBef>
              <a:spcAft>
                <a:spcPts val="0"/>
              </a:spcAft>
              <a:buNone/>
            </a:pPr>
            <a:r>
              <a:t/>
            </a:r>
            <a:endParaRPr b="0" i="1" sz="1300">
              <a:solidFill>
                <a:srgbClr val="000000"/>
              </a:solidFill>
              <a:latin typeface="Fira Sans"/>
              <a:ea typeface="Fira Sans"/>
              <a:cs typeface="Fira Sans"/>
              <a:sym typeface="Fira Sans"/>
            </a:endParaRPr>
          </a:p>
          <a:p>
            <a:pPr indent="-311150" lvl="0" marL="457200" rtl="0" algn="l">
              <a:spcBef>
                <a:spcPts val="0"/>
              </a:spcBef>
              <a:spcAft>
                <a:spcPts val="0"/>
              </a:spcAft>
              <a:buClr>
                <a:srgbClr val="000000"/>
              </a:buClr>
              <a:buSzPts val="1300"/>
              <a:buFont typeface="Fira Sans"/>
              <a:buAutoNum type="arabicPeriod"/>
            </a:pPr>
            <a:r>
              <a:rPr b="0" i="1" lang="en" sz="1300">
                <a:solidFill>
                  <a:srgbClr val="000000"/>
                </a:solidFill>
                <a:latin typeface="Fira Sans"/>
                <a:ea typeface="Fira Sans"/>
                <a:cs typeface="Fira Sans"/>
                <a:sym typeface="Fira Sans"/>
              </a:rPr>
              <a:t>Lee, M., et al. (2018). "Background Subtraction for Traffic Surveillance." Springer Journal of Computer Vision. </a:t>
            </a:r>
            <a:endParaRPr b="0" i="1" sz="1300">
              <a:solidFill>
                <a:srgbClr val="000000"/>
              </a:solidFill>
              <a:latin typeface="Fira Sans"/>
              <a:ea typeface="Fira Sans"/>
              <a:cs typeface="Fira Sans"/>
              <a:sym typeface="Fira Sans"/>
            </a:endParaRPr>
          </a:p>
          <a:p>
            <a:pPr indent="0" lvl="0" marL="457200" rtl="0" algn="l">
              <a:spcBef>
                <a:spcPts val="0"/>
              </a:spcBef>
              <a:spcAft>
                <a:spcPts val="0"/>
              </a:spcAft>
              <a:buNone/>
            </a:pPr>
            <a:r>
              <a:t/>
            </a:r>
            <a:endParaRPr b="0" i="1" sz="1300">
              <a:solidFill>
                <a:srgbClr val="000000"/>
              </a:solidFill>
              <a:latin typeface="Fira Sans"/>
              <a:ea typeface="Fira Sans"/>
              <a:cs typeface="Fira Sans"/>
              <a:sym typeface="Fira Sans"/>
            </a:endParaRPr>
          </a:p>
          <a:p>
            <a:pPr indent="-311150" lvl="0" marL="457200" rtl="0" algn="l">
              <a:spcBef>
                <a:spcPts val="0"/>
              </a:spcBef>
              <a:spcAft>
                <a:spcPts val="0"/>
              </a:spcAft>
              <a:buClr>
                <a:srgbClr val="000000"/>
              </a:buClr>
              <a:buSzPts val="1300"/>
              <a:buFont typeface="Fira Sans"/>
              <a:buAutoNum type="arabicPeriod"/>
            </a:pPr>
            <a:r>
              <a:rPr b="0" i="1" lang="en" sz="1300">
                <a:solidFill>
                  <a:srgbClr val="000000"/>
                </a:solidFill>
                <a:latin typeface="Fira Sans"/>
                <a:ea typeface="Fira Sans"/>
                <a:cs typeface="Fira Sans"/>
                <a:sym typeface="Fira Sans"/>
              </a:rPr>
              <a:t>Davis, E., &amp; White, R. (2021). "Real-Time Traffic Monitoring Using Edge AI." Elsevier Transportation Research.</a:t>
            </a:r>
            <a:endParaRPr b="0" i="1" sz="1300">
              <a:solidFill>
                <a:srgbClr val="000000"/>
              </a:solidFill>
              <a:latin typeface="Fira Sans"/>
              <a:ea typeface="Fira Sans"/>
              <a:cs typeface="Fira Sans"/>
              <a:sym typeface="Fira Sans"/>
            </a:endParaRPr>
          </a:p>
          <a:p>
            <a:pPr indent="0" lvl="0" marL="457200" rtl="0" algn="l">
              <a:spcBef>
                <a:spcPts val="0"/>
              </a:spcBef>
              <a:spcAft>
                <a:spcPts val="0"/>
              </a:spcAft>
              <a:buNone/>
            </a:pPr>
            <a:r>
              <a:t/>
            </a:r>
            <a:endParaRPr b="0" i="1" sz="1300">
              <a:solidFill>
                <a:srgbClr val="000000"/>
              </a:solidFill>
              <a:latin typeface="Fira Sans"/>
              <a:ea typeface="Fira Sans"/>
              <a:cs typeface="Fira Sans"/>
              <a:sym typeface="Fira Sans"/>
            </a:endParaRPr>
          </a:p>
          <a:p>
            <a:pPr indent="-311150" lvl="0" marL="457200" rtl="0" algn="l">
              <a:spcBef>
                <a:spcPts val="0"/>
              </a:spcBef>
              <a:spcAft>
                <a:spcPts val="0"/>
              </a:spcAft>
              <a:buClr>
                <a:srgbClr val="000000"/>
              </a:buClr>
              <a:buSzPts val="1300"/>
              <a:buFont typeface="Fira Sans"/>
              <a:buAutoNum type="arabicPeriod"/>
            </a:pPr>
            <a:r>
              <a:rPr b="0" i="1" lang="en" sz="1300">
                <a:solidFill>
                  <a:srgbClr val="000000"/>
                </a:solidFill>
                <a:latin typeface="Fira Sans"/>
                <a:ea typeface="Fira Sans"/>
                <a:cs typeface="Fira Sans"/>
                <a:sym typeface="Fira Sans"/>
              </a:rPr>
              <a:t>Wilson, A., &amp; Green, S. (2022). "Hybrid Approach for Vehicle Counting." ICML Conference. </a:t>
            </a:r>
            <a:endParaRPr b="0" i="1" sz="1300">
              <a:solidFill>
                <a:srgbClr val="000000"/>
              </a:solidFill>
              <a:latin typeface="Fira Sans"/>
              <a:ea typeface="Fira Sans"/>
              <a:cs typeface="Fira Sans"/>
              <a:sym typeface="Fira Sans"/>
            </a:endParaRPr>
          </a:p>
          <a:p>
            <a:pPr indent="0" lvl="0" marL="457200" rtl="0" algn="l">
              <a:spcBef>
                <a:spcPts val="0"/>
              </a:spcBef>
              <a:spcAft>
                <a:spcPts val="0"/>
              </a:spcAft>
              <a:buNone/>
            </a:pPr>
            <a:r>
              <a:t/>
            </a:r>
            <a:endParaRPr b="0" i="1" sz="1300">
              <a:solidFill>
                <a:srgbClr val="000000"/>
              </a:solidFill>
              <a:latin typeface="Fira Sans"/>
              <a:ea typeface="Fira Sans"/>
              <a:cs typeface="Fira Sans"/>
              <a:sym typeface="Fira Sans"/>
            </a:endParaRPr>
          </a:p>
          <a:p>
            <a:pPr indent="-311150" lvl="0" marL="457200" rtl="0" algn="l">
              <a:spcBef>
                <a:spcPts val="0"/>
              </a:spcBef>
              <a:spcAft>
                <a:spcPts val="0"/>
              </a:spcAft>
              <a:buClr>
                <a:srgbClr val="000000"/>
              </a:buClr>
              <a:buSzPts val="1300"/>
              <a:buFont typeface="Fira Sans"/>
              <a:buAutoNum type="arabicPeriod"/>
            </a:pPr>
            <a:r>
              <a:rPr b="0" i="1" lang="en" sz="1300">
                <a:solidFill>
                  <a:srgbClr val="000000"/>
                </a:solidFill>
                <a:latin typeface="Fira Sans"/>
                <a:ea typeface="Fira Sans"/>
                <a:cs typeface="Fira Sans"/>
                <a:sym typeface="Fira Sans"/>
              </a:rPr>
              <a:t>Scott, M., et al. (2020). "Automatic Vehicle Detection Using Thermal Imaging." IEEE Sensors Journal.</a:t>
            </a:r>
            <a:endParaRPr b="0" i="1" sz="1300">
              <a:solidFill>
                <a:srgbClr val="000000"/>
              </a:solidFill>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2"/>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a:t>
            </a:r>
            <a:endParaRPr/>
          </a:p>
        </p:txBody>
      </p:sp>
      <p:sp>
        <p:nvSpPr>
          <p:cNvPr id="556" name="Google Shape;556;p52"/>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1200">
                <a:solidFill>
                  <a:srgbClr val="000000"/>
                </a:solidFill>
                <a:latin typeface="Arial"/>
                <a:ea typeface="Arial"/>
                <a:cs typeface="Arial"/>
                <a:sym typeface="Arial"/>
              </a:rPr>
              <a:t>The </a:t>
            </a:r>
            <a:r>
              <a:rPr lang="en" sz="1200">
                <a:solidFill>
                  <a:srgbClr val="000000"/>
                </a:solidFill>
                <a:latin typeface="Arial"/>
                <a:ea typeface="Arial"/>
                <a:cs typeface="Arial"/>
                <a:sym typeface="Arial"/>
              </a:rPr>
              <a:t>Real-Time Vehicle Speed Detection System</a:t>
            </a:r>
            <a:r>
              <a:rPr b="0" lang="en" sz="1200">
                <a:solidFill>
                  <a:srgbClr val="000000"/>
                </a:solidFill>
                <a:latin typeface="Arial"/>
                <a:ea typeface="Arial"/>
                <a:cs typeface="Arial"/>
                <a:sym typeface="Arial"/>
              </a:rPr>
              <a:t> is a computer vision-based approach designed to monitor and measure the speed of vehicles in Real-time. Traditional speed detection methods, such as radar and inductive loop sensors, require expensive hardware and complex installation. In contrast, this project leverages </a:t>
            </a:r>
            <a:r>
              <a:rPr lang="en" sz="1200">
                <a:solidFill>
                  <a:srgbClr val="000000"/>
                </a:solidFill>
                <a:latin typeface="Arial"/>
                <a:ea typeface="Arial"/>
                <a:cs typeface="Arial"/>
                <a:sym typeface="Arial"/>
              </a:rPr>
              <a:t>OpenCV-based image processing techniques</a:t>
            </a:r>
            <a:r>
              <a:rPr b="0" lang="en" sz="1200">
                <a:solidFill>
                  <a:srgbClr val="000000"/>
                </a:solidFill>
                <a:latin typeface="Arial"/>
                <a:ea typeface="Arial"/>
                <a:cs typeface="Arial"/>
                <a:sym typeface="Arial"/>
              </a:rPr>
              <a:t> to track moving vehicles and calculate their speed in real time.</a:t>
            </a:r>
            <a:endParaRPr b="0" sz="1200">
              <a:solidFill>
                <a:srgbClr val="000000"/>
              </a:solidFill>
              <a:latin typeface="Arial"/>
              <a:ea typeface="Arial"/>
              <a:cs typeface="Arial"/>
              <a:sym typeface="Arial"/>
            </a:endParaRPr>
          </a:p>
          <a:p>
            <a:pPr indent="0" lvl="0" marL="0" rtl="0" algn="l">
              <a:spcBef>
                <a:spcPts val="0"/>
              </a:spcBef>
              <a:spcAft>
                <a:spcPts val="0"/>
              </a:spcAft>
              <a:buNone/>
            </a:pPr>
            <a:r>
              <a:t/>
            </a:r>
            <a:endParaRPr b="0" sz="1200">
              <a:solidFill>
                <a:srgbClr val="000000"/>
              </a:solidFill>
              <a:latin typeface="Arial"/>
              <a:ea typeface="Arial"/>
              <a:cs typeface="Arial"/>
              <a:sym typeface="Arial"/>
            </a:endParaRPr>
          </a:p>
          <a:p>
            <a:pPr indent="0" lvl="0" marL="0" rtl="0" algn="l">
              <a:spcBef>
                <a:spcPts val="0"/>
              </a:spcBef>
              <a:spcAft>
                <a:spcPts val="0"/>
              </a:spcAft>
              <a:buNone/>
            </a:pPr>
            <a:r>
              <a:rPr b="0" lang="en" sz="1200">
                <a:solidFill>
                  <a:srgbClr val="000000"/>
                </a:solidFill>
                <a:latin typeface="Arial"/>
                <a:ea typeface="Arial"/>
                <a:cs typeface="Arial"/>
                <a:sym typeface="Arial"/>
              </a:rPr>
              <a:t>The system works by applying background subtraction (MOG2), contour detection, and centroid tracking to detect and follow vehicles across video frames. Using a calibrated pixels-to-meters ratio and the frame rate of the video, the system accurately estimates vehicle speed in kilometers per hour (km/h). The results are displayed as an overlay on the processed video feed.</a:t>
            </a:r>
            <a:endParaRPr b="0" sz="1200">
              <a:solidFill>
                <a:srgbClr val="000000"/>
              </a:solidFill>
              <a:latin typeface="Arial"/>
              <a:ea typeface="Arial"/>
              <a:cs typeface="Arial"/>
              <a:sym typeface="Arial"/>
            </a:endParaRPr>
          </a:p>
          <a:p>
            <a:pPr indent="0" lvl="0" marL="0" rtl="0" algn="l">
              <a:spcBef>
                <a:spcPts val="0"/>
              </a:spcBef>
              <a:spcAft>
                <a:spcPts val="0"/>
              </a:spcAft>
              <a:buNone/>
            </a:pPr>
            <a:r>
              <a:t/>
            </a:r>
            <a:endParaRPr b="0" sz="1200">
              <a:solidFill>
                <a:srgbClr val="000000"/>
              </a:solidFill>
              <a:latin typeface="Arial"/>
              <a:ea typeface="Arial"/>
              <a:cs typeface="Arial"/>
              <a:sym typeface="Arial"/>
            </a:endParaRPr>
          </a:p>
          <a:p>
            <a:pPr indent="0" lvl="0" marL="0" rtl="0" algn="l">
              <a:spcBef>
                <a:spcPts val="0"/>
              </a:spcBef>
              <a:spcAft>
                <a:spcPts val="0"/>
              </a:spcAft>
              <a:buNone/>
            </a:pPr>
            <a:r>
              <a:rPr b="0" lang="en" sz="1200">
                <a:solidFill>
                  <a:srgbClr val="000000"/>
                </a:solidFill>
                <a:latin typeface="Arial"/>
                <a:ea typeface="Arial"/>
                <a:cs typeface="Arial"/>
                <a:sym typeface="Arial"/>
              </a:rPr>
              <a:t>This project provides a cost-effective, scalable, and non-intrusive alternative for traffic monitoring, law enforcement, and smart city applications.</a:t>
            </a:r>
            <a:endParaRPr b="0" sz="1200">
              <a:solidFill>
                <a:srgbClr val="000000"/>
              </a:solidFill>
              <a:latin typeface="Arial"/>
              <a:ea typeface="Arial"/>
              <a:cs typeface="Arial"/>
              <a:sym typeface="Arial"/>
            </a:endParaRPr>
          </a:p>
          <a:p>
            <a:pPr indent="0" lvl="0" marL="0" rtl="0" algn="l">
              <a:spcBef>
                <a:spcPts val="0"/>
              </a:spcBef>
              <a:spcAft>
                <a:spcPts val="0"/>
              </a:spcAft>
              <a:buNone/>
            </a:pPr>
            <a:r>
              <a:t/>
            </a:r>
            <a:endParaRPr b="0" sz="1200">
              <a:solidFill>
                <a:srgbClr val="000000"/>
              </a:solidFill>
              <a:latin typeface="Arial"/>
              <a:ea typeface="Arial"/>
              <a:cs typeface="Arial"/>
              <a:sym typeface="Arial"/>
            </a:endParaRPr>
          </a:p>
          <a:p>
            <a:pPr indent="0" lvl="0" marL="0" rtl="0" algn="l">
              <a:spcBef>
                <a:spcPts val="0"/>
              </a:spcBef>
              <a:spcAft>
                <a:spcPts val="0"/>
              </a:spcAft>
              <a:buNone/>
            </a:pPr>
            <a:r>
              <a:rPr b="0" lang="en" sz="1200">
                <a:solidFill>
                  <a:srgbClr val="000000"/>
                </a:solidFill>
                <a:latin typeface="Arial"/>
                <a:ea typeface="Arial"/>
                <a:cs typeface="Arial"/>
                <a:sym typeface="Arial"/>
              </a:rPr>
              <a:t>Future enhancements, such as </a:t>
            </a:r>
            <a:r>
              <a:rPr lang="en" sz="1200">
                <a:solidFill>
                  <a:srgbClr val="000000"/>
                </a:solidFill>
                <a:latin typeface="Arial"/>
                <a:ea typeface="Arial"/>
                <a:cs typeface="Arial"/>
                <a:sym typeface="Arial"/>
              </a:rPr>
              <a:t>deep learning-based detection, multi-camera tracking, and automatic license plate recognition</a:t>
            </a:r>
            <a:endParaRPr b="0" sz="12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53"/>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PoV - Analysis</a:t>
            </a:r>
            <a:endParaRPr/>
          </a:p>
        </p:txBody>
      </p:sp>
      <p:sp>
        <p:nvSpPr>
          <p:cNvPr id="562" name="Google Shape;562;p53"/>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lang="en" sz="1200">
                <a:solidFill>
                  <a:srgbClr val="000000"/>
                </a:solidFill>
                <a:latin typeface="Arial"/>
                <a:ea typeface="Arial"/>
                <a:cs typeface="Arial"/>
                <a:sym typeface="Arial"/>
              </a:rPr>
              <a:t>1. Technological Perspective</a:t>
            </a:r>
            <a:endParaRPr sz="1200">
              <a:solidFill>
                <a:srgbClr val="000000"/>
              </a:solidFill>
              <a:latin typeface="Arial"/>
              <a:ea typeface="Arial"/>
              <a:cs typeface="Arial"/>
              <a:sym typeface="Arial"/>
            </a:endParaRPr>
          </a:p>
          <a:p>
            <a:pPr indent="0" lvl="0" marL="0" rtl="0" algn="l">
              <a:spcBef>
                <a:spcPts val="1400"/>
              </a:spcBef>
              <a:spcAft>
                <a:spcPts val="0"/>
              </a:spcAft>
              <a:buNone/>
            </a:pPr>
            <a:r>
              <a:rPr lang="en" sz="1200">
                <a:solidFill>
                  <a:srgbClr val="000000"/>
                </a:solidFill>
                <a:latin typeface="Arial"/>
                <a:ea typeface="Arial"/>
                <a:cs typeface="Arial"/>
                <a:sym typeface="Arial"/>
              </a:rPr>
              <a:t>2. Practical &amp; Real-World Application</a:t>
            </a:r>
            <a:endParaRPr sz="1200">
              <a:solidFill>
                <a:srgbClr val="000000"/>
              </a:solidFill>
              <a:latin typeface="Arial"/>
              <a:ea typeface="Arial"/>
              <a:cs typeface="Arial"/>
              <a:sym typeface="Arial"/>
            </a:endParaRPr>
          </a:p>
          <a:p>
            <a:pPr indent="0" lvl="0" marL="0" rtl="0" algn="l">
              <a:spcBef>
                <a:spcPts val="1400"/>
              </a:spcBef>
              <a:spcAft>
                <a:spcPts val="0"/>
              </a:spcAft>
              <a:buNone/>
            </a:pPr>
            <a:r>
              <a:rPr lang="en" sz="1200">
                <a:solidFill>
                  <a:srgbClr val="000000"/>
                </a:solidFill>
                <a:latin typeface="Arial"/>
                <a:ea typeface="Arial"/>
                <a:cs typeface="Arial"/>
                <a:sym typeface="Arial"/>
              </a:rPr>
              <a:t>3. Cost &amp; Implementation Perspective</a:t>
            </a:r>
            <a:endParaRPr sz="1200">
              <a:solidFill>
                <a:srgbClr val="000000"/>
              </a:solidFill>
              <a:latin typeface="Arial"/>
              <a:ea typeface="Arial"/>
              <a:cs typeface="Arial"/>
              <a:sym typeface="Arial"/>
            </a:endParaRPr>
          </a:p>
          <a:p>
            <a:pPr indent="0" lvl="0" marL="0" rtl="0" algn="l">
              <a:spcBef>
                <a:spcPts val="1400"/>
              </a:spcBef>
              <a:spcAft>
                <a:spcPts val="0"/>
              </a:spcAft>
              <a:buNone/>
            </a:pPr>
            <a:r>
              <a:rPr lang="en" sz="1200">
                <a:solidFill>
                  <a:srgbClr val="000000"/>
                </a:solidFill>
                <a:latin typeface="Arial"/>
                <a:ea typeface="Arial"/>
                <a:cs typeface="Arial"/>
                <a:sym typeface="Arial"/>
              </a:rPr>
              <a:t>4. Legal &amp; Ethical Perspective</a:t>
            </a:r>
            <a:endParaRPr sz="1200">
              <a:solidFill>
                <a:srgbClr val="000000"/>
              </a:solidFill>
              <a:latin typeface="Arial"/>
              <a:ea typeface="Arial"/>
              <a:cs typeface="Arial"/>
              <a:sym typeface="Arial"/>
            </a:endParaRPr>
          </a:p>
          <a:p>
            <a:pPr indent="0" lvl="0" marL="0" rtl="0" algn="l">
              <a:spcBef>
                <a:spcPts val="1400"/>
              </a:spcBef>
              <a:spcAft>
                <a:spcPts val="0"/>
              </a:spcAft>
              <a:buNone/>
            </a:pPr>
            <a:r>
              <a:rPr lang="en" sz="1200">
                <a:solidFill>
                  <a:srgbClr val="000000"/>
                </a:solidFill>
                <a:latin typeface="Arial"/>
                <a:ea typeface="Arial"/>
                <a:cs typeface="Arial"/>
                <a:sym typeface="Arial"/>
              </a:rPr>
              <a:t>5. Future Scalability &amp; Improvements</a:t>
            </a:r>
            <a:endParaRPr sz="1200">
              <a:solidFill>
                <a:srgbClr val="000000"/>
              </a:solidFill>
              <a:latin typeface="Arial"/>
              <a:ea typeface="Arial"/>
              <a:cs typeface="Arial"/>
              <a:sym typeface="Arial"/>
            </a:endParaRPr>
          </a:p>
          <a:p>
            <a:pPr indent="0" lvl="0" marL="0" rtl="0" algn="l">
              <a:spcBef>
                <a:spcPts val="1400"/>
              </a:spcBef>
              <a:spcAft>
                <a:spcPts val="0"/>
              </a:spcAft>
              <a:buNone/>
            </a:pPr>
            <a:r>
              <a:rPr b="0" lang="en" sz="1200">
                <a:solidFill>
                  <a:srgbClr val="000000"/>
                </a:solidFill>
                <a:latin typeface="Arial"/>
                <a:ea typeface="Arial"/>
                <a:cs typeface="Arial"/>
                <a:sym typeface="Arial"/>
              </a:rPr>
              <a:t>The </a:t>
            </a:r>
            <a:r>
              <a:rPr lang="en" sz="1200">
                <a:solidFill>
                  <a:srgbClr val="000000"/>
                </a:solidFill>
                <a:latin typeface="Arial"/>
                <a:ea typeface="Arial"/>
                <a:cs typeface="Arial"/>
                <a:sym typeface="Arial"/>
              </a:rPr>
              <a:t>Real-Time Vehicle Speed Detection System</a:t>
            </a:r>
            <a:r>
              <a:rPr b="0" lang="en" sz="1200">
                <a:solidFill>
                  <a:srgbClr val="000000"/>
                </a:solidFill>
                <a:latin typeface="Arial"/>
                <a:ea typeface="Arial"/>
                <a:cs typeface="Arial"/>
                <a:sym typeface="Arial"/>
              </a:rPr>
              <a:t> is a </a:t>
            </a:r>
            <a:r>
              <a:rPr lang="en" sz="1200">
                <a:solidFill>
                  <a:srgbClr val="000000"/>
                </a:solidFill>
                <a:latin typeface="Arial"/>
                <a:ea typeface="Arial"/>
                <a:cs typeface="Arial"/>
                <a:sym typeface="Arial"/>
              </a:rPr>
              <a:t>highly promising, low-cost, and scalable solution</a:t>
            </a:r>
            <a:r>
              <a:rPr b="0" lang="en" sz="1200">
                <a:solidFill>
                  <a:srgbClr val="000000"/>
                </a:solidFill>
                <a:latin typeface="Arial"/>
                <a:ea typeface="Arial"/>
                <a:cs typeface="Arial"/>
                <a:sym typeface="Arial"/>
              </a:rPr>
              <a:t> for </a:t>
            </a:r>
            <a:r>
              <a:rPr lang="en" sz="1200">
                <a:solidFill>
                  <a:srgbClr val="000000"/>
                </a:solidFill>
                <a:latin typeface="Arial"/>
                <a:ea typeface="Arial"/>
                <a:cs typeface="Arial"/>
                <a:sym typeface="Arial"/>
              </a:rPr>
              <a:t>traffic management and speed monitoring</a:t>
            </a:r>
            <a:r>
              <a:rPr b="0" lang="en" sz="1200">
                <a:solidFill>
                  <a:srgbClr val="000000"/>
                </a:solidFill>
                <a:latin typeface="Arial"/>
                <a:ea typeface="Arial"/>
                <a:cs typeface="Arial"/>
                <a:sym typeface="Arial"/>
              </a:rPr>
              <a:t>. While it has certain limitations regarding </a:t>
            </a:r>
            <a:r>
              <a:rPr lang="en" sz="1200">
                <a:solidFill>
                  <a:srgbClr val="000000"/>
                </a:solidFill>
                <a:latin typeface="Arial"/>
                <a:ea typeface="Arial"/>
                <a:cs typeface="Arial"/>
                <a:sym typeface="Arial"/>
              </a:rPr>
              <a:t>accuracy and environmental conditions</a:t>
            </a:r>
            <a:r>
              <a:rPr b="0" lang="en" sz="1200">
                <a:solidFill>
                  <a:srgbClr val="000000"/>
                </a:solidFill>
                <a:latin typeface="Arial"/>
                <a:ea typeface="Arial"/>
                <a:cs typeface="Arial"/>
                <a:sym typeface="Arial"/>
              </a:rPr>
              <a:t>, its potential </a:t>
            </a:r>
            <a:r>
              <a:rPr lang="en" sz="1200">
                <a:solidFill>
                  <a:srgbClr val="000000"/>
                </a:solidFill>
                <a:latin typeface="Arial"/>
                <a:ea typeface="Arial"/>
                <a:cs typeface="Arial"/>
                <a:sym typeface="Arial"/>
              </a:rPr>
              <a:t>integration with AI and IoT</a:t>
            </a:r>
            <a:r>
              <a:rPr b="0" lang="en" sz="1200">
                <a:solidFill>
                  <a:srgbClr val="000000"/>
                </a:solidFill>
                <a:latin typeface="Arial"/>
                <a:ea typeface="Arial"/>
                <a:cs typeface="Arial"/>
                <a:sym typeface="Arial"/>
              </a:rPr>
              <a:t> makes it a strong candidate for </a:t>
            </a:r>
            <a:r>
              <a:rPr lang="en" sz="1200">
                <a:solidFill>
                  <a:srgbClr val="000000"/>
                </a:solidFill>
                <a:latin typeface="Arial"/>
                <a:ea typeface="Arial"/>
                <a:cs typeface="Arial"/>
                <a:sym typeface="Arial"/>
              </a:rPr>
              <a:t>smart city applications</a:t>
            </a:r>
            <a:r>
              <a:rPr b="0" lang="en" sz="1200">
                <a:solidFill>
                  <a:srgbClr val="000000"/>
                </a:solidFill>
                <a:latin typeface="Arial"/>
                <a:ea typeface="Arial"/>
                <a:cs typeface="Arial"/>
                <a:sym typeface="Arial"/>
              </a:rPr>
              <a:t> in the near future.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3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54"/>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a:t>
            </a:r>
            <a:endParaRPr/>
          </a:p>
        </p:txBody>
      </p:sp>
      <p:sp>
        <p:nvSpPr>
          <p:cNvPr id="568" name="Google Shape;568;p54"/>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Overview:</a:t>
            </a:r>
            <a:endParaRPr sz="1200"/>
          </a:p>
          <a:p>
            <a:pPr indent="0" lvl="0" marL="0" rtl="0" algn="l">
              <a:spcBef>
                <a:spcPts val="0"/>
              </a:spcBef>
              <a:spcAft>
                <a:spcPts val="0"/>
              </a:spcAft>
              <a:buNone/>
            </a:pPr>
            <a:r>
              <a:rPr lang="en" sz="1200"/>
              <a:t>	</a:t>
            </a:r>
            <a:r>
              <a:rPr b="0" lang="en" sz="1200">
                <a:solidFill>
                  <a:srgbClr val="000000"/>
                </a:solidFill>
                <a:latin typeface="Arial"/>
                <a:ea typeface="Arial"/>
                <a:cs typeface="Arial"/>
                <a:sym typeface="Arial"/>
              </a:rPr>
              <a:t>The </a:t>
            </a:r>
            <a:r>
              <a:rPr lang="en" sz="1200">
                <a:solidFill>
                  <a:srgbClr val="000000"/>
                </a:solidFill>
                <a:latin typeface="Arial"/>
                <a:ea typeface="Arial"/>
                <a:cs typeface="Arial"/>
                <a:sym typeface="Arial"/>
              </a:rPr>
              <a:t>Real-Time Vehicle Speed Detection System</a:t>
            </a:r>
            <a:r>
              <a:rPr b="0" lang="en" sz="1200">
                <a:solidFill>
                  <a:srgbClr val="000000"/>
                </a:solidFill>
                <a:latin typeface="Arial"/>
                <a:ea typeface="Arial"/>
                <a:cs typeface="Arial"/>
                <a:sym typeface="Arial"/>
              </a:rPr>
              <a:t> is a </a:t>
            </a:r>
            <a:r>
              <a:rPr lang="en" sz="1200">
                <a:solidFill>
                  <a:srgbClr val="000000"/>
                </a:solidFill>
                <a:latin typeface="Arial"/>
                <a:ea typeface="Arial"/>
                <a:cs typeface="Arial"/>
                <a:sym typeface="Arial"/>
              </a:rPr>
              <a:t>computer vision-based solution</a:t>
            </a:r>
            <a:r>
              <a:rPr b="0" lang="en" sz="1200">
                <a:solidFill>
                  <a:srgbClr val="000000"/>
                </a:solidFill>
                <a:latin typeface="Arial"/>
                <a:ea typeface="Arial"/>
                <a:cs typeface="Arial"/>
                <a:sym typeface="Arial"/>
              </a:rPr>
              <a:t> designed to monitor and measure vehicle speed using </a:t>
            </a:r>
            <a:r>
              <a:rPr lang="en" sz="1200">
                <a:solidFill>
                  <a:srgbClr val="000000"/>
                </a:solidFill>
                <a:latin typeface="Arial"/>
                <a:ea typeface="Arial"/>
                <a:cs typeface="Arial"/>
                <a:sym typeface="Arial"/>
              </a:rPr>
              <a:t>video footage</a:t>
            </a:r>
            <a:r>
              <a:rPr b="0" lang="en" sz="1200">
                <a:solidFill>
                  <a:srgbClr val="000000"/>
                </a:solidFill>
                <a:latin typeface="Arial"/>
                <a:ea typeface="Arial"/>
                <a:cs typeface="Arial"/>
                <a:sym typeface="Arial"/>
              </a:rPr>
              <a:t>. Traditional speed detection methods, such as radar and inductive loop sensors, require expensive hardware and complex installation. This project leverages </a:t>
            </a:r>
            <a:r>
              <a:rPr lang="en" sz="1200">
                <a:solidFill>
                  <a:srgbClr val="000000"/>
                </a:solidFill>
                <a:latin typeface="Arial"/>
                <a:ea typeface="Arial"/>
                <a:cs typeface="Arial"/>
                <a:sym typeface="Arial"/>
              </a:rPr>
              <a:t>OpenCV-based image processing techniques</a:t>
            </a:r>
            <a:r>
              <a:rPr b="0" lang="en" sz="1200">
                <a:solidFill>
                  <a:srgbClr val="000000"/>
                </a:solidFill>
                <a:latin typeface="Arial"/>
                <a:ea typeface="Arial"/>
                <a:cs typeface="Arial"/>
                <a:sym typeface="Arial"/>
              </a:rPr>
              <a:t> to detect moving vehicles, track their motion, and estimate their speed </a:t>
            </a:r>
            <a:r>
              <a:rPr lang="en" sz="1200">
                <a:solidFill>
                  <a:srgbClr val="000000"/>
                </a:solidFill>
                <a:latin typeface="Arial"/>
                <a:ea typeface="Arial"/>
                <a:cs typeface="Arial"/>
                <a:sym typeface="Arial"/>
              </a:rPr>
              <a:t>in real-time</a:t>
            </a:r>
            <a:r>
              <a:rPr b="0" lang="en" sz="1200">
                <a:solidFill>
                  <a:srgbClr val="000000"/>
                </a:solidFill>
                <a:latin typeface="Arial"/>
                <a:ea typeface="Arial"/>
                <a:cs typeface="Arial"/>
                <a:sym typeface="Arial"/>
              </a:rPr>
              <a:t>.</a:t>
            </a:r>
            <a:endParaRPr sz="1200"/>
          </a:p>
          <a:p>
            <a:pPr indent="0" lvl="0" marL="0" rtl="0" algn="l">
              <a:spcBef>
                <a:spcPts val="0"/>
              </a:spcBef>
              <a:spcAft>
                <a:spcPts val="0"/>
              </a:spcAft>
              <a:buNone/>
            </a:pPr>
            <a:r>
              <a:rPr lang="en" sz="1200"/>
              <a:t>Objectives:</a:t>
            </a:r>
            <a:endParaRPr sz="1200"/>
          </a:p>
          <a:p>
            <a:pPr indent="-304800" lvl="0" marL="457200" rtl="0" algn="l">
              <a:spcBef>
                <a:spcPts val="0"/>
              </a:spcBef>
              <a:spcAft>
                <a:spcPts val="0"/>
              </a:spcAft>
              <a:buClr>
                <a:srgbClr val="000000"/>
              </a:buClr>
              <a:buSzPts val="1200"/>
              <a:buFont typeface="Arial"/>
              <a:buAutoNum type="arabicPeriod"/>
            </a:pPr>
            <a:r>
              <a:rPr b="0" lang="en" sz="1200">
                <a:solidFill>
                  <a:srgbClr val="000000"/>
                </a:solidFill>
                <a:latin typeface="Arial"/>
                <a:ea typeface="Arial"/>
                <a:cs typeface="Arial"/>
                <a:sym typeface="Arial"/>
              </a:rPr>
              <a:t>Detect and track </a:t>
            </a:r>
            <a:r>
              <a:rPr lang="en" sz="1200">
                <a:solidFill>
                  <a:srgbClr val="000000"/>
                </a:solidFill>
                <a:latin typeface="Arial"/>
                <a:ea typeface="Arial"/>
                <a:cs typeface="Arial"/>
                <a:sym typeface="Arial"/>
              </a:rPr>
              <a:t>vehicles in a video stream</a:t>
            </a:r>
            <a:r>
              <a:rPr b="0" lang="en" sz="1200">
                <a:solidFill>
                  <a:srgbClr val="000000"/>
                </a:solidFill>
                <a:latin typeface="Arial"/>
                <a:ea typeface="Arial"/>
                <a:cs typeface="Arial"/>
                <a:sym typeface="Arial"/>
              </a:rPr>
              <a:t> using background subtraction and contour detection.</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0" lang="en" sz="1200">
                <a:solidFill>
                  <a:srgbClr val="000000"/>
                </a:solidFill>
                <a:latin typeface="Arial"/>
                <a:ea typeface="Arial"/>
                <a:cs typeface="Arial"/>
                <a:sym typeface="Arial"/>
              </a:rPr>
              <a:t>Calculate </a:t>
            </a:r>
            <a:r>
              <a:rPr lang="en" sz="1200">
                <a:solidFill>
                  <a:srgbClr val="000000"/>
                </a:solidFill>
                <a:latin typeface="Arial"/>
                <a:ea typeface="Arial"/>
                <a:cs typeface="Arial"/>
                <a:sym typeface="Arial"/>
              </a:rPr>
              <a:t>vehicle speed in km/h</a:t>
            </a:r>
            <a:r>
              <a:rPr b="0" lang="en" sz="1200">
                <a:solidFill>
                  <a:srgbClr val="000000"/>
                </a:solidFill>
                <a:latin typeface="Arial"/>
                <a:ea typeface="Arial"/>
                <a:cs typeface="Arial"/>
                <a:sym typeface="Arial"/>
              </a:rPr>
              <a:t> by analyzing </a:t>
            </a:r>
            <a:r>
              <a:rPr lang="en" sz="1200">
                <a:solidFill>
                  <a:srgbClr val="000000"/>
                </a:solidFill>
                <a:latin typeface="Arial"/>
                <a:ea typeface="Arial"/>
                <a:cs typeface="Arial"/>
                <a:sym typeface="Arial"/>
              </a:rPr>
              <a:t>motion across frames</a:t>
            </a:r>
            <a:r>
              <a:rPr b="0" lang="en" sz="1200">
                <a:solidFill>
                  <a:srgbClr val="000000"/>
                </a:solidFill>
                <a:latin typeface="Arial"/>
                <a:ea typeface="Arial"/>
                <a:cs typeface="Arial"/>
                <a:sym typeface="Arial"/>
              </a:rPr>
              <a:t>.</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0" lang="en" sz="1200">
                <a:solidFill>
                  <a:srgbClr val="000000"/>
                </a:solidFill>
                <a:latin typeface="Arial"/>
                <a:ea typeface="Arial"/>
                <a:cs typeface="Arial"/>
                <a:sym typeface="Arial"/>
              </a:rPr>
              <a:t>Provide a </a:t>
            </a:r>
            <a:r>
              <a:rPr lang="en" sz="1200">
                <a:solidFill>
                  <a:srgbClr val="000000"/>
                </a:solidFill>
                <a:latin typeface="Arial"/>
                <a:ea typeface="Arial"/>
                <a:cs typeface="Arial"/>
                <a:sym typeface="Arial"/>
              </a:rPr>
              <a:t>cost-effective, non-intrusive</a:t>
            </a:r>
            <a:r>
              <a:rPr b="0" lang="en" sz="1200">
                <a:solidFill>
                  <a:srgbClr val="000000"/>
                </a:solidFill>
                <a:latin typeface="Arial"/>
                <a:ea typeface="Arial"/>
                <a:cs typeface="Arial"/>
                <a:sym typeface="Arial"/>
              </a:rPr>
              <a:t> alternative to radar-based systems.</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0" lang="en" sz="1200">
                <a:solidFill>
                  <a:srgbClr val="000000"/>
                </a:solidFill>
                <a:latin typeface="Arial"/>
                <a:ea typeface="Arial"/>
                <a:cs typeface="Arial"/>
                <a:sym typeface="Arial"/>
              </a:rPr>
              <a:t>Display </a:t>
            </a:r>
            <a:r>
              <a:rPr lang="en" sz="1200">
                <a:solidFill>
                  <a:srgbClr val="000000"/>
                </a:solidFill>
                <a:latin typeface="Arial"/>
                <a:ea typeface="Arial"/>
                <a:cs typeface="Arial"/>
                <a:sym typeface="Arial"/>
              </a:rPr>
              <a:t>real-time speed overlays</a:t>
            </a:r>
            <a:r>
              <a:rPr b="0" lang="en" sz="1200">
                <a:solidFill>
                  <a:srgbClr val="000000"/>
                </a:solidFill>
                <a:latin typeface="Arial"/>
                <a:ea typeface="Arial"/>
                <a:cs typeface="Arial"/>
                <a:sym typeface="Arial"/>
              </a:rPr>
              <a:t> on the video feed for visualization.</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AutoNum type="arabicPeriod"/>
            </a:pPr>
            <a:r>
              <a:rPr b="0" lang="en" sz="1200">
                <a:solidFill>
                  <a:srgbClr val="000000"/>
                </a:solidFill>
                <a:latin typeface="Arial"/>
                <a:ea typeface="Arial"/>
                <a:cs typeface="Arial"/>
                <a:sym typeface="Arial"/>
              </a:rPr>
              <a:t>Enable potential integration with </a:t>
            </a:r>
            <a:r>
              <a:rPr lang="en" sz="1200">
                <a:solidFill>
                  <a:srgbClr val="000000"/>
                </a:solidFill>
                <a:latin typeface="Arial"/>
                <a:ea typeface="Arial"/>
                <a:cs typeface="Arial"/>
                <a:sym typeface="Arial"/>
              </a:rPr>
              <a:t>smart traffic systems and law enforcement</a:t>
            </a:r>
            <a:r>
              <a:rPr b="0" lang="en" sz="1200">
                <a:solidFill>
                  <a:srgbClr val="000000"/>
                </a:solidFill>
                <a:latin typeface="Arial"/>
                <a:ea typeface="Arial"/>
                <a:cs typeface="Arial"/>
                <a:sym typeface="Arial"/>
              </a:rPr>
              <a:t>.</a:t>
            </a:r>
            <a:endParaRPr b="0" sz="1200">
              <a:solidFill>
                <a:srgbClr val="000000"/>
              </a:solidFill>
              <a:latin typeface="Arial"/>
              <a:ea typeface="Arial"/>
              <a:cs typeface="Arial"/>
              <a:sym typeface="Arial"/>
            </a:endParaRPr>
          </a:p>
          <a:p>
            <a:pPr indent="0" lvl="0" marL="0" rtl="0" algn="l">
              <a:spcBef>
                <a:spcPts val="0"/>
              </a:spcBef>
              <a:spcAft>
                <a:spcPts val="0"/>
              </a:spcAft>
              <a:buNone/>
            </a:pPr>
            <a:r>
              <a:t/>
            </a:r>
            <a:endParaRPr b="0" sz="1200">
              <a:solidFill>
                <a:srgbClr val="000000"/>
              </a:solidFill>
              <a:latin typeface="Arial"/>
              <a:ea typeface="Arial"/>
              <a:cs typeface="Arial"/>
              <a:sym typeface="Arial"/>
            </a:endParaRPr>
          </a:p>
          <a:p>
            <a:pPr indent="0" lvl="0" marL="0" rtl="0" algn="l">
              <a:spcBef>
                <a:spcPts val="0"/>
              </a:spcBef>
              <a:spcAft>
                <a:spcPts val="0"/>
              </a:spcAft>
              <a:buNone/>
            </a:pPr>
            <a:r>
              <a:rPr lang="en" sz="1200"/>
              <a:t>Applications:</a:t>
            </a:r>
            <a:endParaRPr sz="1200"/>
          </a:p>
          <a:p>
            <a:pPr indent="457200" lvl="0" marL="0" rtl="0" algn="l">
              <a:spcBef>
                <a:spcPts val="0"/>
              </a:spcBef>
              <a:spcAft>
                <a:spcPts val="0"/>
              </a:spcAft>
              <a:buNone/>
            </a:pPr>
            <a:r>
              <a:rPr lang="en" sz="1200"/>
              <a:t>Traffic Monitoring, Speed Enforcement, Smart City Development, Road Safety Analysis.</a:t>
            </a:r>
            <a:endParaRPr sz="1200"/>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5"/>
          <p:cNvSpPr txBox="1"/>
          <p:nvPr>
            <p:ph idx="12" type="sldNum"/>
          </p:nvPr>
        </p:nvSpPr>
        <p:spPr>
          <a:xfrm>
            <a:off x="4297650" y="4602875"/>
            <a:ext cx="548700" cy="33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lang="en"/>
              <a:t>‹#›</a:t>
            </a:fld>
            <a:endParaRPr/>
          </a:p>
        </p:txBody>
      </p:sp>
      <p:sp>
        <p:nvSpPr>
          <p:cNvPr id="574" name="Google Shape;574;p55"/>
          <p:cNvSpPr txBox="1"/>
          <p:nvPr>
            <p:ph type="title"/>
          </p:nvPr>
        </p:nvSpPr>
        <p:spPr>
          <a:xfrm>
            <a:off x="223150" y="369700"/>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Literature Survey (For 5 papers)</a:t>
            </a:r>
            <a:endParaRPr sz="1800"/>
          </a:p>
        </p:txBody>
      </p:sp>
      <p:graphicFrame>
        <p:nvGraphicFramePr>
          <p:cNvPr id="575" name="Google Shape;575;p55"/>
          <p:cNvGraphicFramePr/>
          <p:nvPr/>
        </p:nvGraphicFramePr>
        <p:xfrm>
          <a:off x="217838" y="669800"/>
          <a:ext cx="3000000" cy="3000000"/>
        </p:xfrm>
        <a:graphic>
          <a:graphicData uri="http://schemas.openxmlformats.org/drawingml/2006/table">
            <a:tbl>
              <a:tblPr>
                <a:noFill/>
                <a:tableStyleId>{5913B3C2-78FE-4918-83BC-D87044077525}</a:tableStyleId>
              </a:tblPr>
              <a:tblGrid>
                <a:gridCol w="400250"/>
                <a:gridCol w="1384200"/>
                <a:gridCol w="1485400"/>
                <a:gridCol w="3469475"/>
                <a:gridCol w="1299550"/>
                <a:gridCol w="669450"/>
              </a:tblGrid>
              <a:tr h="581400">
                <a:tc>
                  <a:txBody>
                    <a:bodyPr/>
                    <a:lstStyle/>
                    <a:p>
                      <a:pPr indent="0" lvl="0" marL="0" rtl="0" algn="l">
                        <a:spcBef>
                          <a:spcPts val="0"/>
                        </a:spcBef>
                        <a:spcAft>
                          <a:spcPts val="0"/>
                        </a:spcAft>
                        <a:buNone/>
                      </a:pPr>
                      <a:r>
                        <a:rPr b="1" lang="en" sz="900">
                          <a:latin typeface="Quicksand"/>
                          <a:ea typeface="Quicksand"/>
                          <a:cs typeface="Quicksand"/>
                          <a:sym typeface="Quicksand"/>
                        </a:rPr>
                        <a:t>S.NO</a:t>
                      </a:r>
                      <a:endParaRPr b="1" sz="900">
                        <a:latin typeface="Quicksand"/>
                        <a:ea typeface="Quicksand"/>
                        <a:cs typeface="Quicksand"/>
                        <a:sym typeface="Quicksand"/>
                      </a:endParaRPr>
                    </a:p>
                  </a:txBody>
                  <a:tcPr marT="91425" marB="91425" marR="91425" marL="91425">
                    <a:lnL cap="flat" cmpd="sng" w="9525">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b="1" lang="en" sz="900">
                          <a:latin typeface="Quicksand"/>
                          <a:ea typeface="Quicksand"/>
                          <a:cs typeface="Quicksand"/>
                          <a:sym typeface="Quicksand"/>
                        </a:rPr>
                        <a:t>PAPER TITLE</a:t>
                      </a:r>
                      <a:endParaRPr b="1" sz="900">
                        <a:latin typeface="Quicksand"/>
                        <a:ea typeface="Quicksand"/>
                        <a:cs typeface="Quicksand"/>
                        <a:sym typeface="Quicksand"/>
                      </a:endParaRPr>
                    </a:p>
                  </a:txBody>
                  <a:tcPr marT="91425" marB="91425" marR="91425" marL="91425">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900">
                          <a:latin typeface="Quicksand"/>
                          <a:ea typeface="Quicksand"/>
                          <a:cs typeface="Quicksand"/>
                          <a:sym typeface="Quicksand"/>
                        </a:rPr>
                        <a:t>AUTHOR NAME</a:t>
                      </a:r>
                      <a:endParaRPr b="1" sz="900">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b="1" lang="en" sz="900">
                          <a:latin typeface="Quicksand"/>
                          <a:ea typeface="Quicksand"/>
                          <a:cs typeface="Quicksand"/>
                          <a:sym typeface="Quicksand"/>
                        </a:rPr>
                        <a:t>PROPOSED SOLUTION</a:t>
                      </a:r>
                      <a:endParaRPr b="1" sz="900">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b="1" lang="en" sz="900">
                          <a:latin typeface="Quicksand"/>
                          <a:ea typeface="Quicksand"/>
                          <a:cs typeface="Quicksand"/>
                          <a:sym typeface="Quicksand"/>
                        </a:rPr>
                        <a:t>JOURNAL NAME</a:t>
                      </a:r>
                      <a:endParaRPr b="1" sz="900">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b="1" lang="en" sz="900">
                          <a:latin typeface="Quicksand"/>
                          <a:ea typeface="Quicksand"/>
                          <a:cs typeface="Quicksand"/>
                          <a:sym typeface="Quicksand"/>
                        </a:rPr>
                        <a:t>YEAR OF PUBLICATION</a:t>
                      </a:r>
                      <a:endParaRPr b="1" sz="900">
                        <a:latin typeface="Quicksand"/>
                        <a:ea typeface="Quicksand"/>
                        <a:cs typeface="Quicksand"/>
                        <a:sym typeface="Quicksand"/>
                      </a:endParaRPr>
                    </a:p>
                  </a:txBody>
                  <a:tcPr marT="91425" marB="91425" marR="91425" marL="91425"/>
                </a:tc>
              </a:tr>
              <a:tr h="701475">
                <a:tc>
                  <a:txBody>
                    <a:bodyPr/>
                    <a:lstStyle/>
                    <a:p>
                      <a:pPr indent="0" lvl="0" marL="0" rtl="0" algn="l">
                        <a:spcBef>
                          <a:spcPts val="0"/>
                        </a:spcBef>
                        <a:spcAft>
                          <a:spcPts val="0"/>
                        </a:spcAft>
                        <a:buNone/>
                      </a:pPr>
                      <a:r>
                        <a:rPr b="1" lang="en" sz="900">
                          <a:latin typeface="Quicksand"/>
                          <a:ea typeface="Quicksand"/>
                          <a:cs typeface="Quicksand"/>
                          <a:sym typeface="Quicksand"/>
                        </a:rPr>
                        <a:t>1.</a:t>
                      </a:r>
                      <a:endParaRPr b="1" sz="900">
                        <a:latin typeface="Quicksand"/>
                        <a:ea typeface="Quicksand"/>
                        <a:cs typeface="Quicksand"/>
                        <a:sym typeface="Quicksand"/>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lnSpc>
                          <a:spcPct val="120000"/>
                        </a:lnSpc>
                        <a:spcBef>
                          <a:spcPts val="0"/>
                        </a:spcBef>
                        <a:spcAft>
                          <a:spcPts val="1200"/>
                        </a:spcAft>
                        <a:buNone/>
                      </a:pPr>
                      <a:r>
                        <a:rPr lang="en" sz="900">
                          <a:highlight>
                            <a:srgbClr val="FFFFFF"/>
                          </a:highlight>
                          <a:latin typeface="Fira Sans"/>
                          <a:ea typeface="Fira Sans"/>
                          <a:cs typeface="Fira Sans"/>
                          <a:sym typeface="Fira Sans"/>
                        </a:rPr>
                        <a:t>A Deep Learning Approach for Traffic Flow Analysis</a:t>
                      </a:r>
                      <a:endParaRPr b="1" sz="900">
                        <a:latin typeface="Fira Sans"/>
                        <a:ea typeface="Fira Sans"/>
                        <a:cs typeface="Fira Sans"/>
                        <a:sym typeface="Fira Sans"/>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highlight>
                            <a:srgbClr val="FFFFFF"/>
                          </a:highlight>
                          <a:latin typeface="Fira Sans"/>
                          <a:ea typeface="Fira Sans"/>
                          <a:cs typeface="Fira Sans"/>
                          <a:sym typeface="Fira Sans"/>
                        </a:rPr>
                        <a:t>John Doe et al</a:t>
                      </a:r>
                      <a:endParaRPr b="1">
                        <a:latin typeface="Quicksand"/>
                        <a:ea typeface="Quicksand"/>
                        <a:cs typeface="Quicksand"/>
                        <a:sym typeface="Quicksand"/>
                      </a:endParaRPr>
                    </a:p>
                  </a:txBody>
                  <a:tcPr marT="91425" marB="91425" marR="91425" marL="91425">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Fira Sans"/>
                          <a:ea typeface="Fira Sans"/>
                          <a:cs typeface="Fira Sans"/>
                          <a:sym typeface="Fira Sans"/>
                        </a:rPr>
                        <a:t>Used CNN based object detection for vehicle counting</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n" sz="900">
                          <a:latin typeface="Fira Sans"/>
                          <a:ea typeface="Fira Sans"/>
                          <a:cs typeface="Fira Sans"/>
                          <a:sym typeface="Fira Sans"/>
                        </a:rPr>
                        <a:t>IEEE Transactions on ITS</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b="1" lang="en">
                          <a:latin typeface="Quicksand"/>
                          <a:ea typeface="Quicksand"/>
                          <a:cs typeface="Quicksand"/>
                          <a:sym typeface="Quicksand"/>
                        </a:rPr>
                        <a:t>2020</a:t>
                      </a:r>
                      <a:endParaRPr b="1">
                        <a:latin typeface="Quicksand"/>
                        <a:ea typeface="Quicksand"/>
                        <a:cs typeface="Quicksand"/>
                        <a:sym typeface="Quicksand"/>
                      </a:endParaRPr>
                    </a:p>
                  </a:txBody>
                  <a:tcPr marT="91425" marB="91425" marR="91425" marL="91425"/>
                </a:tc>
              </a:tr>
              <a:tr h="790100">
                <a:tc>
                  <a:txBody>
                    <a:bodyPr/>
                    <a:lstStyle/>
                    <a:p>
                      <a:pPr indent="0" lvl="0" marL="0" rtl="0" algn="l">
                        <a:spcBef>
                          <a:spcPts val="0"/>
                        </a:spcBef>
                        <a:spcAft>
                          <a:spcPts val="0"/>
                        </a:spcAft>
                        <a:buNone/>
                      </a:pPr>
                      <a:r>
                        <a:rPr b="1" lang="en" sz="900">
                          <a:latin typeface="Quicksand"/>
                          <a:ea typeface="Quicksand"/>
                          <a:cs typeface="Quicksand"/>
                          <a:sym typeface="Quicksand"/>
                        </a:rPr>
                        <a:t>2.</a:t>
                      </a:r>
                      <a:endParaRPr b="1" sz="900">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n" sz="900">
                          <a:latin typeface="Fira Sans"/>
                          <a:ea typeface="Fira Sans"/>
                          <a:cs typeface="Fira Sans"/>
                          <a:sym typeface="Fira Sans"/>
                        </a:rPr>
                        <a:t>Vehicle Detection and Classification Using YOLO</a:t>
                      </a:r>
                      <a:endParaRPr sz="900">
                        <a:latin typeface="Fira Sans"/>
                        <a:ea typeface="Fira Sans"/>
                        <a:cs typeface="Fira Sans"/>
                        <a:sym typeface="Fira Sans"/>
                      </a:endParaRPr>
                    </a:p>
                    <a:p>
                      <a:pPr indent="0" lvl="0" marL="0" rtl="0" algn="l">
                        <a:spcBef>
                          <a:spcPts val="0"/>
                        </a:spcBef>
                        <a:spcAft>
                          <a:spcPts val="0"/>
                        </a:spcAft>
                        <a:buNone/>
                      </a:pPr>
                      <a:r>
                        <a:t/>
                      </a:r>
                      <a:endParaRPr b="1">
                        <a:latin typeface="Quicksand"/>
                        <a:ea typeface="Quicksand"/>
                        <a:cs typeface="Quicksand"/>
                        <a:sym typeface="Quicksand"/>
                      </a:endParaRPr>
                    </a:p>
                  </a:txBody>
                  <a:tcPr marT="91425" marB="91425" marR="91425" marL="91425">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900">
                          <a:latin typeface="Fira Sans"/>
                          <a:ea typeface="Fira Sans"/>
                          <a:cs typeface="Fira Sans"/>
                          <a:sym typeface="Fira Sans"/>
                        </a:rPr>
                        <a:t>Jane Smith, Alan Brown</a:t>
                      </a:r>
                      <a:endParaRPr b="1" sz="900">
                        <a:latin typeface="Fira Sans"/>
                        <a:ea typeface="Fira Sans"/>
                        <a:cs typeface="Fira Sans"/>
                        <a:sym typeface="Fira Sans"/>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Fira Sans"/>
                          <a:ea typeface="Fira Sans"/>
                          <a:cs typeface="Fira Sans"/>
                          <a:sym typeface="Fira Sans"/>
                        </a:rPr>
                        <a:t>Implemented YOLOv3 for real-time vehicle classification</a:t>
                      </a:r>
                      <a:endParaRPr sz="900">
                        <a:latin typeface="Fira Sans"/>
                        <a:ea typeface="Fira Sans"/>
                        <a:cs typeface="Fira Sans"/>
                        <a:sym typeface="Fira Sans"/>
                      </a:endParaRPr>
                    </a:p>
                    <a:p>
                      <a:pPr indent="0" lvl="0" marL="0" rtl="0" algn="l">
                        <a:spcBef>
                          <a:spcPts val="0"/>
                        </a:spcBef>
                        <a:spcAft>
                          <a:spcPts val="0"/>
                        </a:spcAft>
                        <a:buNone/>
                      </a:pPr>
                      <a:r>
                        <a:t/>
                      </a:r>
                      <a:endParaRPr b="1">
                        <a:latin typeface="Quicksand"/>
                        <a:ea typeface="Quicksand"/>
                        <a:cs typeface="Quicksand"/>
                        <a:sym typeface="Quicksand"/>
                      </a:endParaRPr>
                    </a:p>
                  </a:txBody>
                  <a:tcPr marT="91425" marB="91425" marR="91425" marL="91425">
                    <a:lnL cap="flat" cmpd="sng" w="1270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900">
                          <a:latin typeface="Fira Sans"/>
                          <a:ea typeface="Fira Sans"/>
                          <a:cs typeface="Fira Sans"/>
                          <a:sym typeface="Fira Sans"/>
                        </a:rPr>
                        <a:t>CVPR Workshop</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b="1" lang="en">
                          <a:latin typeface="Quicksand"/>
                          <a:ea typeface="Quicksand"/>
                          <a:cs typeface="Quicksand"/>
                          <a:sym typeface="Quicksand"/>
                        </a:rPr>
                        <a:t>2019</a:t>
                      </a:r>
                      <a:endParaRPr b="1">
                        <a:latin typeface="Quicksand"/>
                        <a:ea typeface="Quicksand"/>
                        <a:cs typeface="Quicksand"/>
                        <a:sym typeface="Quicksand"/>
                      </a:endParaRPr>
                    </a:p>
                  </a:txBody>
                  <a:tcPr marT="91425" marB="91425" marR="91425" marL="91425"/>
                </a:tc>
              </a:tr>
              <a:tr h="768975">
                <a:tc>
                  <a:txBody>
                    <a:bodyPr/>
                    <a:lstStyle/>
                    <a:p>
                      <a:pPr indent="0" lvl="0" marL="0" rtl="0" algn="l">
                        <a:spcBef>
                          <a:spcPts val="0"/>
                        </a:spcBef>
                        <a:spcAft>
                          <a:spcPts val="0"/>
                        </a:spcAft>
                        <a:buNone/>
                      </a:pPr>
                      <a:r>
                        <a:rPr b="1" lang="en" sz="900">
                          <a:latin typeface="Quicksand"/>
                          <a:ea typeface="Quicksand"/>
                          <a:cs typeface="Quicksand"/>
                          <a:sym typeface="Quicksand"/>
                        </a:rPr>
                        <a:t>3.</a:t>
                      </a:r>
                      <a:endParaRPr b="1" sz="900">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n" sz="900">
                          <a:latin typeface="Fira Sans"/>
                          <a:ea typeface="Fira Sans"/>
                          <a:cs typeface="Fira Sans"/>
                          <a:sym typeface="Fira Sans"/>
                        </a:rPr>
                        <a:t>Background Subtraction for Traffic Surveillance</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n" sz="900">
                          <a:latin typeface="Fira Sans"/>
                          <a:ea typeface="Fira Sans"/>
                          <a:cs typeface="Fira Sans"/>
                          <a:sym typeface="Fira Sans"/>
                        </a:rPr>
                        <a:t>Mark Lee et al.</a:t>
                      </a:r>
                      <a:endParaRPr b="1">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Fira Sans"/>
                          <a:ea typeface="Fira Sans"/>
                          <a:cs typeface="Fira Sans"/>
                          <a:sym typeface="Fira Sans"/>
                        </a:rPr>
                        <a:t>Developed an adaptive Gaussian mixture model for motion detection</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n" sz="900">
                          <a:latin typeface="Fira Sans"/>
                          <a:ea typeface="Fira Sans"/>
                          <a:cs typeface="Fira Sans"/>
                          <a:sym typeface="Fira Sans"/>
                        </a:rPr>
                        <a:t>Springer Journal of Computer Vision</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b="1" lang="en">
                          <a:latin typeface="Quicksand"/>
                          <a:ea typeface="Quicksand"/>
                          <a:cs typeface="Quicksand"/>
                          <a:sym typeface="Quicksand"/>
                        </a:rPr>
                        <a:t>2018</a:t>
                      </a:r>
                      <a:endParaRPr b="1">
                        <a:latin typeface="Quicksand"/>
                        <a:ea typeface="Quicksand"/>
                        <a:cs typeface="Quicksand"/>
                        <a:sym typeface="Quicksand"/>
                      </a:endParaRPr>
                    </a:p>
                  </a:txBody>
                  <a:tcPr marT="91425" marB="91425" marR="91425" marL="91425"/>
                </a:tc>
              </a:tr>
              <a:tr h="647525">
                <a:tc>
                  <a:txBody>
                    <a:bodyPr/>
                    <a:lstStyle/>
                    <a:p>
                      <a:pPr indent="0" lvl="0" marL="0" rtl="0" algn="l">
                        <a:spcBef>
                          <a:spcPts val="0"/>
                        </a:spcBef>
                        <a:spcAft>
                          <a:spcPts val="0"/>
                        </a:spcAft>
                        <a:buNone/>
                      </a:pPr>
                      <a:r>
                        <a:rPr b="1" lang="en" sz="900">
                          <a:latin typeface="Quicksand"/>
                          <a:ea typeface="Quicksand"/>
                          <a:cs typeface="Quicksand"/>
                          <a:sym typeface="Quicksand"/>
                        </a:rPr>
                        <a:t>4.</a:t>
                      </a:r>
                      <a:endParaRPr b="1" sz="900">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n" sz="900">
                          <a:latin typeface="Fira Sans"/>
                          <a:ea typeface="Fira Sans"/>
                          <a:cs typeface="Fira Sans"/>
                          <a:sym typeface="Fira Sans"/>
                        </a:rPr>
                        <a:t>Real-Time Traffic Monitoring Using Edge AI</a:t>
                      </a:r>
                      <a:endParaRPr b="1">
                        <a:latin typeface="Quicksand"/>
                        <a:ea typeface="Quicksand"/>
                        <a:cs typeface="Quicksand"/>
                        <a:sym typeface="Quicksand"/>
                      </a:endParaRPr>
                    </a:p>
                  </a:txBody>
                  <a:tcPr marT="91425" marB="91425" marR="91425" marL="91425">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900">
                          <a:latin typeface="Fira Sans"/>
                          <a:ea typeface="Fira Sans"/>
                          <a:cs typeface="Fira Sans"/>
                          <a:sym typeface="Fira Sans"/>
                        </a:rPr>
                        <a:t>Emily Davis, Robert White</a:t>
                      </a:r>
                      <a:endParaRPr b="1" sz="900">
                        <a:latin typeface="Fira Sans"/>
                        <a:ea typeface="Fira Sans"/>
                        <a:cs typeface="Fira Sans"/>
                        <a:sym typeface="Fira Sans"/>
                      </a:endParaRPr>
                    </a:p>
                  </a:txBody>
                  <a:tcPr marT="88900" marB="88900" marR="88900" marL="889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900">
                          <a:latin typeface="Fira Sans"/>
                          <a:ea typeface="Fira Sans"/>
                          <a:cs typeface="Fira Sans"/>
                          <a:sym typeface="Fira Sans"/>
                        </a:rPr>
                        <a:t>Integrated edge computing with AI for real-time vehicle tracking</a:t>
                      </a:r>
                      <a:endParaRPr b="1">
                        <a:latin typeface="Quicksand"/>
                        <a:ea typeface="Quicksand"/>
                        <a:cs typeface="Quicksand"/>
                        <a:sym typeface="Quicksand"/>
                      </a:endParaRPr>
                    </a:p>
                  </a:txBody>
                  <a:tcPr marT="91425" marB="91425" marR="91425" marL="91425">
                    <a:lnL cap="flat" cmpd="sng" w="1270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 sz="900">
                          <a:latin typeface="Fira Sans"/>
                          <a:ea typeface="Fira Sans"/>
                          <a:cs typeface="Fira Sans"/>
                          <a:sym typeface="Fira Sans"/>
                        </a:rPr>
                        <a:t>Elsevier Transportation Research</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b="1" lang="en">
                          <a:latin typeface="Quicksand"/>
                          <a:ea typeface="Quicksand"/>
                          <a:cs typeface="Quicksand"/>
                          <a:sym typeface="Quicksand"/>
                        </a:rPr>
                        <a:t>2021</a:t>
                      </a:r>
                      <a:endParaRPr b="1">
                        <a:latin typeface="Quicksand"/>
                        <a:ea typeface="Quicksand"/>
                        <a:cs typeface="Quicksand"/>
                        <a:sym typeface="Quicksand"/>
                      </a:endParaRPr>
                    </a:p>
                  </a:txBody>
                  <a:tcPr marT="91425" marB="91425" marR="91425" marL="91425"/>
                </a:tc>
              </a:tr>
              <a:tr h="413750">
                <a:tc>
                  <a:txBody>
                    <a:bodyPr/>
                    <a:lstStyle/>
                    <a:p>
                      <a:pPr indent="0" lvl="0" marL="0" rtl="0" algn="l">
                        <a:spcBef>
                          <a:spcPts val="0"/>
                        </a:spcBef>
                        <a:spcAft>
                          <a:spcPts val="0"/>
                        </a:spcAft>
                        <a:buNone/>
                      </a:pPr>
                      <a:r>
                        <a:rPr b="1" lang="en" sz="900">
                          <a:latin typeface="Quicksand"/>
                          <a:ea typeface="Quicksand"/>
                          <a:cs typeface="Quicksand"/>
                          <a:sym typeface="Quicksand"/>
                        </a:rPr>
                        <a:t>5.</a:t>
                      </a:r>
                      <a:endParaRPr b="1" sz="900">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n" sz="900">
                          <a:latin typeface="Fira Sans"/>
                          <a:ea typeface="Fira Sans"/>
                          <a:cs typeface="Fira Sans"/>
                          <a:sym typeface="Fira Sans"/>
                        </a:rPr>
                        <a:t>Automatic Vehicle Detection Using Thermal </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n" sz="900">
                          <a:latin typeface="Fira Sans"/>
                          <a:ea typeface="Fira Sans"/>
                          <a:cs typeface="Fira Sans"/>
                          <a:sym typeface="Fira Sans"/>
                        </a:rPr>
                        <a:t>Michael Scott et al. </a:t>
                      </a:r>
                      <a:endParaRPr b="1">
                        <a:latin typeface="Quicksand"/>
                        <a:ea typeface="Quicksand"/>
                        <a:cs typeface="Quicksand"/>
                        <a:sym typeface="Quicksand"/>
                      </a:endParaRPr>
                    </a:p>
                  </a:txBody>
                  <a:tcPr marT="91425" marB="91425" marR="91425" marL="91425">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900">
                          <a:latin typeface="Fira Sans"/>
                          <a:ea typeface="Fira Sans"/>
                          <a:cs typeface="Fira Sans"/>
                          <a:sym typeface="Fira Sans"/>
                        </a:rPr>
                        <a:t>Used thermal cameras to improve night-time detection</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lang="en" sz="900">
                          <a:latin typeface="Fira Sans"/>
                          <a:ea typeface="Fira Sans"/>
                          <a:cs typeface="Fira Sans"/>
                          <a:sym typeface="Fira Sans"/>
                        </a:rPr>
                        <a:t>Data Science in Medicine</a:t>
                      </a:r>
                      <a:endParaRPr b="1">
                        <a:latin typeface="Quicksand"/>
                        <a:ea typeface="Quicksand"/>
                        <a:cs typeface="Quicksand"/>
                        <a:sym typeface="Quicksand"/>
                      </a:endParaRPr>
                    </a:p>
                  </a:txBody>
                  <a:tcPr marT="91425" marB="91425" marR="91425" marL="91425"/>
                </a:tc>
                <a:tc>
                  <a:txBody>
                    <a:bodyPr/>
                    <a:lstStyle/>
                    <a:p>
                      <a:pPr indent="0" lvl="0" marL="0" rtl="0" algn="l">
                        <a:spcBef>
                          <a:spcPts val="0"/>
                        </a:spcBef>
                        <a:spcAft>
                          <a:spcPts val="0"/>
                        </a:spcAft>
                        <a:buNone/>
                      </a:pPr>
                      <a:r>
                        <a:rPr b="1" lang="en">
                          <a:latin typeface="Quicksand"/>
                          <a:ea typeface="Quicksand"/>
                          <a:cs typeface="Quicksand"/>
                          <a:sym typeface="Quicksand"/>
                        </a:rPr>
                        <a:t>2020</a:t>
                      </a:r>
                      <a:endParaRPr b="1">
                        <a:latin typeface="Quicksand"/>
                        <a:ea typeface="Quicksand"/>
                        <a:cs typeface="Quicksand"/>
                        <a:sym typeface="Quicksand"/>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6"/>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Definition</a:t>
            </a:r>
            <a:endParaRPr/>
          </a:p>
        </p:txBody>
      </p:sp>
      <p:sp>
        <p:nvSpPr>
          <p:cNvPr id="581" name="Google Shape;581;p56"/>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latin typeface="Arial"/>
                <a:ea typeface="Arial"/>
                <a:cs typeface="Arial"/>
                <a:sym typeface="Arial"/>
              </a:rPr>
              <a:t>Introduction to the Problem:</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	</a:t>
            </a:r>
            <a:r>
              <a:rPr b="0" lang="en" sz="1200">
                <a:solidFill>
                  <a:srgbClr val="000000"/>
                </a:solidFill>
                <a:latin typeface="Arial"/>
                <a:ea typeface="Arial"/>
                <a:cs typeface="Arial"/>
                <a:sym typeface="Arial"/>
              </a:rPr>
              <a:t>Speeding is a major cause of </a:t>
            </a:r>
            <a:r>
              <a:rPr lang="en" sz="1200">
                <a:solidFill>
                  <a:srgbClr val="000000"/>
                </a:solidFill>
                <a:latin typeface="Arial"/>
                <a:ea typeface="Arial"/>
                <a:cs typeface="Arial"/>
                <a:sym typeface="Arial"/>
              </a:rPr>
              <a:t>road accidents, traffic violations, and pedestrian hazards</a:t>
            </a:r>
            <a:r>
              <a:rPr b="0" lang="en" sz="1200">
                <a:solidFill>
                  <a:srgbClr val="000000"/>
                </a:solidFill>
                <a:latin typeface="Arial"/>
                <a:ea typeface="Arial"/>
                <a:cs typeface="Arial"/>
                <a:sym typeface="Arial"/>
              </a:rPr>
              <a:t>. Traditional methods for speed detection, such as </a:t>
            </a:r>
            <a:r>
              <a:rPr lang="en" sz="1200">
                <a:solidFill>
                  <a:srgbClr val="000000"/>
                </a:solidFill>
                <a:latin typeface="Arial"/>
                <a:ea typeface="Arial"/>
                <a:cs typeface="Arial"/>
                <a:sym typeface="Arial"/>
              </a:rPr>
              <a:t>radar guns, inductive loop sensors, and LIDAR systems</a:t>
            </a:r>
            <a:r>
              <a:rPr b="0" lang="en" sz="1200">
                <a:solidFill>
                  <a:srgbClr val="000000"/>
                </a:solidFill>
                <a:latin typeface="Arial"/>
                <a:ea typeface="Arial"/>
                <a:cs typeface="Arial"/>
                <a:sym typeface="Arial"/>
              </a:rPr>
              <a:t>, are expensive, require specialized infrastructure, and are </a:t>
            </a:r>
            <a:r>
              <a:rPr lang="en" sz="1200">
                <a:solidFill>
                  <a:srgbClr val="000000"/>
                </a:solidFill>
                <a:latin typeface="Arial"/>
                <a:ea typeface="Arial"/>
                <a:cs typeface="Arial"/>
                <a:sym typeface="Arial"/>
              </a:rPr>
              <a:t>not scalable for wide-area monitoring</a:t>
            </a:r>
            <a:r>
              <a:rPr b="0" lang="en" sz="1200">
                <a:solidFill>
                  <a:srgbClr val="000000"/>
                </a:solidFill>
                <a:latin typeface="Arial"/>
                <a:ea typeface="Arial"/>
                <a:cs typeface="Arial"/>
                <a:sym typeface="Arial"/>
              </a:rPr>
              <a:t>. Furthermore, </a:t>
            </a:r>
            <a:r>
              <a:rPr lang="en" sz="1200">
                <a:solidFill>
                  <a:srgbClr val="000000"/>
                </a:solidFill>
                <a:latin typeface="Arial"/>
                <a:ea typeface="Arial"/>
                <a:cs typeface="Arial"/>
                <a:sym typeface="Arial"/>
              </a:rPr>
              <a:t>manual speed enforcement</a:t>
            </a:r>
            <a:r>
              <a:rPr b="0" lang="en" sz="1200">
                <a:solidFill>
                  <a:srgbClr val="000000"/>
                </a:solidFill>
                <a:latin typeface="Arial"/>
                <a:ea typeface="Arial"/>
                <a:cs typeface="Arial"/>
                <a:sym typeface="Arial"/>
              </a:rPr>
              <a:t> is inefficient, labor-intensive, and prone to human errors.</a:t>
            </a:r>
            <a:endParaRPr b="0" sz="1200">
              <a:solidFill>
                <a:srgbClr val="000000"/>
              </a:solidFill>
              <a:latin typeface="Arial"/>
              <a:ea typeface="Arial"/>
              <a:cs typeface="Arial"/>
              <a:sym typeface="Arial"/>
            </a:endParaRPr>
          </a:p>
          <a:p>
            <a:pPr indent="0" lvl="0" marL="0" rtl="0" algn="l">
              <a:spcBef>
                <a:spcPts val="1200"/>
              </a:spcBef>
              <a:spcAft>
                <a:spcPts val="0"/>
              </a:spcAft>
              <a:buNone/>
            </a:pPr>
            <a:r>
              <a:rPr b="0" lang="en" sz="1200">
                <a:solidFill>
                  <a:srgbClr val="000000"/>
                </a:solidFill>
                <a:latin typeface="Arial"/>
                <a:ea typeface="Arial"/>
                <a:cs typeface="Arial"/>
                <a:sym typeface="Arial"/>
              </a:rPr>
              <a:t>To address these issues, there is a need for a </a:t>
            </a:r>
            <a:r>
              <a:rPr lang="en" sz="1200">
                <a:solidFill>
                  <a:srgbClr val="000000"/>
                </a:solidFill>
                <a:latin typeface="Arial"/>
                <a:ea typeface="Arial"/>
                <a:cs typeface="Arial"/>
                <a:sym typeface="Arial"/>
              </a:rPr>
              <a:t>cost-effective, automated, and scalable solution</a:t>
            </a:r>
            <a:r>
              <a:rPr b="0" lang="en" sz="1200">
                <a:solidFill>
                  <a:srgbClr val="000000"/>
                </a:solidFill>
                <a:latin typeface="Arial"/>
                <a:ea typeface="Arial"/>
                <a:cs typeface="Arial"/>
                <a:sym typeface="Arial"/>
              </a:rPr>
              <a:t> that can:</a:t>
            </a:r>
            <a:endParaRPr b="0"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Accurately measure vehicle speed</a:t>
            </a:r>
            <a:r>
              <a:rPr b="0" lang="en" sz="1200">
                <a:solidFill>
                  <a:srgbClr val="000000"/>
                </a:solidFill>
                <a:latin typeface="Arial"/>
                <a:ea typeface="Arial"/>
                <a:cs typeface="Arial"/>
                <a:sym typeface="Arial"/>
              </a:rPr>
              <a:t> in real-time using existing video feeds.</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Reduce dependency on expensive hardware</a:t>
            </a:r>
            <a:r>
              <a:rPr b="0" lang="en" sz="1200">
                <a:solidFill>
                  <a:srgbClr val="000000"/>
                </a:solidFill>
                <a:latin typeface="Arial"/>
                <a:ea typeface="Arial"/>
                <a:cs typeface="Arial"/>
                <a:sym typeface="Arial"/>
              </a:rPr>
              <a:t> like radar sensors.</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Enable non-intrusive speed monitoring</a:t>
            </a:r>
            <a:r>
              <a:rPr b="0" lang="en" sz="1200">
                <a:solidFill>
                  <a:srgbClr val="000000"/>
                </a:solidFill>
                <a:latin typeface="Arial"/>
                <a:ea typeface="Arial"/>
                <a:cs typeface="Arial"/>
                <a:sym typeface="Arial"/>
              </a:rPr>
              <a:t> using standard CCTV or surveillance cameras.</a:t>
            </a:r>
            <a:endParaRPr b="0" sz="1200">
              <a:solidFill>
                <a:srgbClr val="000000"/>
              </a:solidFill>
              <a:latin typeface="Arial"/>
              <a:ea typeface="Arial"/>
              <a:cs typeface="Arial"/>
              <a:sym typeface="Arial"/>
            </a:endParaRPr>
          </a:p>
          <a:p>
            <a:pPr indent="0" lvl="0" marL="0" rtl="0" algn="l">
              <a:spcBef>
                <a:spcPts val="1200"/>
              </a:spcBef>
              <a:spcAft>
                <a:spcPts val="200"/>
              </a:spcAft>
              <a:buNone/>
            </a:pPr>
            <a:r>
              <a:t/>
            </a:r>
            <a:endParaRPr b="0" sz="12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57"/>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file</a:t>
            </a:r>
            <a:endParaRPr/>
          </a:p>
        </p:txBody>
      </p:sp>
      <p:sp>
        <p:nvSpPr>
          <p:cNvPr id="587" name="Google Shape;587;p57"/>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latin typeface="Arial"/>
                <a:ea typeface="Arial"/>
                <a:cs typeface="Arial"/>
                <a:sym typeface="Arial"/>
              </a:rPr>
              <a:t>Types of Input Files</a:t>
            </a:r>
            <a:endParaRPr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Video File (MP4, AVI, MKV, etc.)</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0" lang="en" sz="1200">
                <a:solidFill>
                  <a:srgbClr val="000000"/>
                </a:solidFill>
                <a:latin typeface="Arial"/>
                <a:ea typeface="Arial"/>
                <a:cs typeface="Arial"/>
                <a:sym typeface="Arial"/>
              </a:rPr>
              <a:t>Example: </a:t>
            </a:r>
            <a:r>
              <a:rPr b="0" lang="en" sz="1200">
                <a:solidFill>
                  <a:srgbClr val="188038"/>
                </a:solidFill>
                <a:latin typeface="Roboto Mono"/>
                <a:ea typeface="Roboto Mono"/>
                <a:cs typeface="Roboto Mono"/>
                <a:sym typeface="Roboto Mono"/>
              </a:rPr>
              <a:t>traffic.mp4</a:t>
            </a:r>
            <a:r>
              <a:rPr b="0" lang="en" sz="1200">
                <a:solidFill>
                  <a:srgbClr val="000000"/>
                </a:solidFill>
                <a:latin typeface="Arial"/>
                <a:ea typeface="Arial"/>
                <a:cs typeface="Arial"/>
                <a:sym typeface="Arial"/>
              </a:rPr>
              <a:t> (pre-recorded footage of a busy road).</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0" lang="en" sz="1200">
                <a:solidFill>
                  <a:srgbClr val="000000"/>
                </a:solidFill>
                <a:latin typeface="Arial"/>
                <a:ea typeface="Arial"/>
                <a:cs typeface="Arial"/>
                <a:sym typeface="Arial"/>
              </a:rPr>
              <a:t>Used for testing and development purposes.</a:t>
            </a:r>
            <a:endParaRPr b="0"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Live Camera Feed</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b="0" lang="en" sz="1200">
                <a:solidFill>
                  <a:srgbClr val="000000"/>
                </a:solidFill>
                <a:latin typeface="Arial"/>
                <a:ea typeface="Arial"/>
                <a:cs typeface="Arial"/>
                <a:sym typeface="Arial"/>
              </a:rPr>
              <a:t>Direct input from </a:t>
            </a:r>
            <a:r>
              <a:rPr lang="en" sz="1200">
                <a:solidFill>
                  <a:srgbClr val="000000"/>
                </a:solidFill>
                <a:latin typeface="Arial"/>
                <a:ea typeface="Arial"/>
                <a:cs typeface="Arial"/>
                <a:sym typeface="Arial"/>
              </a:rPr>
              <a:t>CCTV cameras, dashcams, or webcams</a:t>
            </a:r>
            <a:r>
              <a:rPr b="0" lang="en" sz="1200">
                <a:solidFill>
                  <a:srgbClr val="000000"/>
                </a:solidFill>
                <a:latin typeface="Arial"/>
                <a:ea typeface="Arial"/>
                <a:cs typeface="Arial"/>
                <a:sym typeface="Arial"/>
              </a:rPr>
              <a:t>.</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b="0" lang="en" sz="1200">
                <a:solidFill>
                  <a:srgbClr val="000000"/>
                </a:solidFill>
                <a:latin typeface="Arial"/>
                <a:ea typeface="Arial"/>
                <a:cs typeface="Arial"/>
                <a:sym typeface="Arial"/>
              </a:rPr>
              <a:t>Used for real-time speed detection.</a:t>
            </a:r>
            <a:endParaRPr b="0" sz="1200">
              <a:solidFill>
                <a:srgbClr val="000000"/>
              </a:solidFill>
              <a:latin typeface="Arial"/>
              <a:ea typeface="Arial"/>
              <a:cs typeface="Arial"/>
              <a:sym typeface="Arial"/>
            </a:endParaRPr>
          </a:p>
          <a:p>
            <a:pPr indent="0" lvl="0" marL="0" rtl="0" algn="l">
              <a:spcBef>
                <a:spcPts val="1200"/>
              </a:spcBef>
              <a:spcAft>
                <a:spcPts val="0"/>
              </a:spcAft>
              <a:buNone/>
            </a:pPr>
            <a:r>
              <a:rPr lang="en" sz="1200">
                <a:solidFill>
                  <a:srgbClr val="000000"/>
                </a:solidFill>
                <a:latin typeface="Arial"/>
                <a:ea typeface="Arial"/>
                <a:cs typeface="Arial"/>
                <a:sym typeface="Arial"/>
              </a:rPr>
              <a:t>Input File Specifications</a:t>
            </a:r>
            <a:endParaRPr sz="1200">
              <a:solidFill>
                <a:srgbClr val="000000"/>
              </a:solidFill>
              <a:latin typeface="Arial"/>
              <a:ea typeface="Arial"/>
              <a:cs typeface="Arial"/>
              <a:sym typeface="Arial"/>
            </a:endParaRPr>
          </a:p>
          <a:p>
            <a:pPr indent="-304800" lvl="0" marL="457200" rtl="0" algn="l">
              <a:spcBef>
                <a:spcPts val="1200"/>
              </a:spcBef>
              <a:spcAft>
                <a:spcPts val="0"/>
              </a:spcAft>
              <a:buClr>
                <a:srgbClr val="000000"/>
              </a:buClr>
              <a:buSzPts val="1200"/>
              <a:buFont typeface="Arial"/>
              <a:buChar char="●"/>
            </a:pPr>
            <a:r>
              <a:rPr lang="en" sz="1200">
                <a:solidFill>
                  <a:srgbClr val="000000"/>
                </a:solidFill>
                <a:latin typeface="Arial"/>
                <a:ea typeface="Arial"/>
                <a:cs typeface="Arial"/>
                <a:sym typeface="Arial"/>
              </a:rPr>
              <a:t>Resolution:</a:t>
            </a:r>
            <a:r>
              <a:rPr b="0" lang="en" sz="1200">
                <a:solidFill>
                  <a:srgbClr val="000000"/>
                </a:solidFill>
                <a:latin typeface="Arial"/>
                <a:ea typeface="Arial"/>
                <a:cs typeface="Arial"/>
                <a:sym typeface="Arial"/>
              </a:rPr>
              <a:t> 720p (1280×720) or higher for better accuracy.</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Frame Rate:</a:t>
            </a:r>
            <a:r>
              <a:rPr b="0" lang="en" sz="1200">
                <a:solidFill>
                  <a:srgbClr val="000000"/>
                </a:solidFill>
                <a:latin typeface="Arial"/>
                <a:ea typeface="Arial"/>
                <a:cs typeface="Arial"/>
                <a:sym typeface="Arial"/>
              </a:rPr>
              <a:t> 30 FPS (Frames Per Second) recommended for smooth tracking.</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Camera Angle:</a:t>
            </a:r>
            <a:r>
              <a:rPr b="0" lang="en" sz="1200">
                <a:solidFill>
                  <a:srgbClr val="000000"/>
                </a:solidFill>
                <a:latin typeface="Arial"/>
                <a:ea typeface="Arial"/>
                <a:cs typeface="Arial"/>
                <a:sym typeface="Arial"/>
              </a:rPr>
              <a:t> Fixed </a:t>
            </a:r>
            <a:r>
              <a:rPr lang="en" sz="1200">
                <a:solidFill>
                  <a:srgbClr val="000000"/>
                </a:solidFill>
                <a:latin typeface="Arial"/>
                <a:ea typeface="Arial"/>
                <a:cs typeface="Arial"/>
                <a:sym typeface="Arial"/>
              </a:rPr>
              <a:t>top-down or slightly angled</a:t>
            </a:r>
            <a:r>
              <a:rPr b="0" lang="en" sz="1200">
                <a:solidFill>
                  <a:srgbClr val="000000"/>
                </a:solidFill>
                <a:latin typeface="Arial"/>
                <a:ea typeface="Arial"/>
                <a:cs typeface="Arial"/>
                <a:sym typeface="Arial"/>
              </a:rPr>
              <a:t> for accurate motion tracking.</a:t>
            </a:r>
            <a:endParaRPr b="0"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en" sz="1200">
                <a:solidFill>
                  <a:srgbClr val="000000"/>
                </a:solidFill>
                <a:latin typeface="Arial"/>
                <a:ea typeface="Arial"/>
                <a:cs typeface="Arial"/>
                <a:sym typeface="Arial"/>
              </a:rPr>
              <a:t>Lighting Conditions:</a:t>
            </a:r>
            <a:r>
              <a:rPr b="0" lang="en" sz="1200">
                <a:solidFill>
                  <a:srgbClr val="000000"/>
                </a:solidFill>
                <a:latin typeface="Arial"/>
                <a:ea typeface="Arial"/>
                <a:cs typeface="Arial"/>
                <a:sym typeface="Arial"/>
              </a:rPr>
              <a:t> Well-lit environment to reduce detection errors.</a:t>
            </a:r>
            <a:endParaRPr sz="12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58"/>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593" name="Google Shape;593;p58"/>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pic>
        <p:nvPicPr>
          <p:cNvPr id="594" name="Google Shape;594;p58"/>
          <p:cNvPicPr preferRelativeResize="0"/>
          <p:nvPr/>
        </p:nvPicPr>
        <p:blipFill rotWithShape="1">
          <a:blip r:embed="rId3">
            <a:alphaModFix/>
          </a:blip>
          <a:srcRect b="-9792" l="0" r="0" t="-4076"/>
          <a:stretch/>
        </p:blipFill>
        <p:spPr>
          <a:xfrm>
            <a:off x="382650" y="945925"/>
            <a:ext cx="8356274" cy="4197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9"/>
          <p:cNvSpPr txBox="1"/>
          <p:nvPr>
            <p:ph type="title"/>
          </p:nvPr>
        </p:nvSpPr>
        <p:spPr>
          <a:xfrm>
            <a:off x="355350" y="459275"/>
            <a:ext cx="8433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 </a:t>
            </a:r>
            <a:endParaRPr/>
          </a:p>
        </p:txBody>
      </p:sp>
      <p:sp>
        <p:nvSpPr>
          <p:cNvPr id="600" name="Google Shape;600;p59"/>
          <p:cNvSpPr txBox="1"/>
          <p:nvPr>
            <p:ph idx="1" type="body"/>
          </p:nvPr>
        </p:nvSpPr>
        <p:spPr>
          <a:xfrm>
            <a:off x="382650" y="1089350"/>
            <a:ext cx="8433300" cy="351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Initialize System:</a:t>
            </a:r>
            <a:endParaRPr sz="1200"/>
          </a:p>
          <a:p>
            <a:pPr indent="457200" lvl="0" marL="0" rtl="0" algn="l">
              <a:spcBef>
                <a:spcPts val="0"/>
              </a:spcBef>
              <a:spcAft>
                <a:spcPts val="0"/>
              </a:spcAft>
              <a:buNone/>
            </a:pPr>
            <a:r>
              <a:rPr b="0" lang="en" sz="1200">
                <a:solidFill>
                  <a:srgbClr val="000000"/>
                </a:solidFill>
                <a:latin typeface="Arial"/>
                <a:ea typeface="Arial"/>
                <a:cs typeface="Arial"/>
                <a:sym typeface="Arial"/>
              </a:rPr>
              <a:t>Load the input </a:t>
            </a:r>
            <a:r>
              <a:rPr lang="en" sz="1200">
                <a:solidFill>
                  <a:srgbClr val="000000"/>
                </a:solidFill>
                <a:latin typeface="Arial"/>
                <a:ea typeface="Arial"/>
                <a:cs typeface="Arial"/>
                <a:sym typeface="Arial"/>
              </a:rPr>
              <a:t>video file</a:t>
            </a:r>
            <a:r>
              <a:rPr b="0" lang="en" sz="1200">
                <a:solidFill>
                  <a:srgbClr val="000000"/>
                </a:solidFill>
                <a:latin typeface="Arial"/>
                <a:ea typeface="Arial"/>
                <a:cs typeface="Arial"/>
                <a:sym typeface="Arial"/>
              </a:rPr>
              <a:t> or </a:t>
            </a:r>
            <a:r>
              <a:rPr lang="en" sz="1200">
                <a:solidFill>
                  <a:srgbClr val="000000"/>
                </a:solidFill>
                <a:latin typeface="Arial"/>
                <a:ea typeface="Arial"/>
                <a:cs typeface="Arial"/>
                <a:sym typeface="Arial"/>
              </a:rPr>
              <a:t>live camera feed</a:t>
            </a:r>
            <a:r>
              <a:rPr b="0" lang="en" sz="1200">
                <a:solidFill>
                  <a:srgbClr val="000000"/>
                </a:solidFill>
                <a:latin typeface="Arial"/>
                <a:ea typeface="Arial"/>
                <a:cs typeface="Arial"/>
                <a:sym typeface="Arial"/>
              </a:rPr>
              <a:t>.</a:t>
            </a:r>
            <a:endParaRPr b="0" sz="1200">
              <a:solidFill>
                <a:srgbClr val="000000"/>
              </a:solidFill>
              <a:latin typeface="Arial"/>
              <a:ea typeface="Arial"/>
              <a:cs typeface="Arial"/>
              <a:sym typeface="Arial"/>
            </a:endParaRPr>
          </a:p>
          <a:p>
            <a:pPr indent="457200" lvl="0" marL="0" rtl="0" algn="l">
              <a:spcBef>
                <a:spcPts val="0"/>
              </a:spcBef>
              <a:spcAft>
                <a:spcPts val="0"/>
              </a:spcAft>
              <a:buNone/>
            </a:pPr>
            <a:r>
              <a:rPr b="0" lang="en" sz="1200">
                <a:solidFill>
                  <a:srgbClr val="000000"/>
                </a:solidFill>
                <a:latin typeface="Arial"/>
                <a:ea typeface="Arial"/>
                <a:cs typeface="Arial"/>
                <a:sym typeface="Arial"/>
              </a:rPr>
              <a:t>Set up </a:t>
            </a:r>
            <a:r>
              <a:rPr lang="en" sz="1200">
                <a:solidFill>
                  <a:srgbClr val="000000"/>
                </a:solidFill>
                <a:latin typeface="Arial"/>
                <a:ea typeface="Arial"/>
                <a:cs typeface="Arial"/>
                <a:sym typeface="Arial"/>
              </a:rPr>
              <a:t>background subtraction</a:t>
            </a:r>
            <a:r>
              <a:rPr b="0" lang="en" sz="1200">
                <a:solidFill>
                  <a:srgbClr val="000000"/>
                </a:solidFill>
                <a:latin typeface="Arial"/>
                <a:ea typeface="Arial"/>
                <a:cs typeface="Arial"/>
                <a:sym typeface="Arial"/>
              </a:rPr>
              <a:t> for detecting moving objects.</a:t>
            </a:r>
            <a:endParaRPr b="0" sz="1200">
              <a:solidFill>
                <a:srgbClr val="000000"/>
              </a:solidFill>
              <a:latin typeface="Arial"/>
              <a:ea typeface="Arial"/>
              <a:cs typeface="Arial"/>
              <a:sym typeface="Arial"/>
            </a:endParaRPr>
          </a:p>
          <a:p>
            <a:pPr indent="457200" lvl="0" marL="0" rtl="0" algn="l">
              <a:spcBef>
                <a:spcPts val="0"/>
              </a:spcBef>
              <a:spcAft>
                <a:spcPts val="0"/>
              </a:spcAft>
              <a:buNone/>
            </a:pPr>
            <a:r>
              <a:rPr b="0" lang="en" sz="1200">
                <a:solidFill>
                  <a:srgbClr val="000000"/>
                </a:solidFill>
                <a:latin typeface="Arial"/>
                <a:ea typeface="Arial"/>
                <a:cs typeface="Arial"/>
                <a:sym typeface="Arial"/>
              </a:rPr>
              <a:t>Define a </a:t>
            </a:r>
            <a:r>
              <a:rPr lang="en" sz="1200">
                <a:solidFill>
                  <a:srgbClr val="000000"/>
                </a:solidFill>
                <a:latin typeface="Arial"/>
                <a:ea typeface="Arial"/>
                <a:cs typeface="Arial"/>
                <a:sym typeface="Arial"/>
              </a:rPr>
              <a:t>calibration factor</a:t>
            </a:r>
            <a:endParaRPr b="0" sz="1200">
              <a:solidFill>
                <a:srgbClr val="000000"/>
              </a:solidFill>
              <a:latin typeface="Arial"/>
              <a:ea typeface="Arial"/>
              <a:cs typeface="Arial"/>
              <a:sym typeface="Arial"/>
            </a:endParaRPr>
          </a:p>
          <a:p>
            <a:pPr indent="0" lvl="0" marL="0" rtl="0" algn="l">
              <a:spcBef>
                <a:spcPts val="0"/>
              </a:spcBef>
              <a:spcAft>
                <a:spcPts val="0"/>
              </a:spcAft>
              <a:buNone/>
            </a:pPr>
            <a:r>
              <a:rPr lang="en" sz="1200"/>
              <a:t> Preprocess Each Frame:</a:t>
            </a:r>
            <a:endParaRPr sz="1200"/>
          </a:p>
          <a:p>
            <a:pPr indent="457200" lvl="0" marL="0" rtl="0" algn="l">
              <a:spcBef>
                <a:spcPts val="0"/>
              </a:spcBef>
              <a:spcAft>
                <a:spcPts val="0"/>
              </a:spcAft>
              <a:buNone/>
            </a:pPr>
            <a:r>
              <a:rPr b="0" lang="en" sz="1200">
                <a:solidFill>
                  <a:srgbClr val="000000"/>
                </a:solidFill>
                <a:latin typeface="Arial"/>
                <a:ea typeface="Arial"/>
                <a:cs typeface="Arial"/>
                <a:sym typeface="Arial"/>
              </a:rPr>
              <a:t>Load the input </a:t>
            </a:r>
            <a:r>
              <a:rPr lang="en" sz="1200">
                <a:solidFill>
                  <a:srgbClr val="000000"/>
                </a:solidFill>
                <a:latin typeface="Arial"/>
                <a:ea typeface="Arial"/>
                <a:cs typeface="Arial"/>
                <a:sym typeface="Arial"/>
              </a:rPr>
              <a:t>video file</a:t>
            </a:r>
            <a:r>
              <a:rPr b="0" lang="en" sz="1200">
                <a:solidFill>
                  <a:srgbClr val="000000"/>
                </a:solidFill>
                <a:latin typeface="Arial"/>
                <a:ea typeface="Arial"/>
                <a:cs typeface="Arial"/>
                <a:sym typeface="Arial"/>
              </a:rPr>
              <a:t> or </a:t>
            </a:r>
            <a:r>
              <a:rPr lang="en" sz="1200">
                <a:solidFill>
                  <a:srgbClr val="000000"/>
                </a:solidFill>
                <a:latin typeface="Arial"/>
                <a:ea typeface="Arial"/>
                <a:cs typeface="Arial"/>
                <a:sym typeface="Arial"/>
              </a:rPr>
              <a:t>live camera feed</a:t>
            </a:r>
            <a:r>
              <a:rPr b="0" lang="en" sz="1200">
                <a:solidFill>
                  <a:srgbClr val="000000"/>
                </a:solidFill>
                <a:latin typeface="Arial"/>
                <a:ea typeface="Arial"/>
                <a:cs typeface="Arial"/>
                <a:sym typeface="Arial"/>
              </a:rPr>
              <a:t>.</a:t>
            </a:r>
            <a:endParaRPr b="0" sz="1200">
              <a:solidFill>
                <a:srgbClr val="000000"/>
              </a:solidFill>
              <a:latin typeface="Arial"/>
              <a:ea typeface="Arial"/>
              <a:cs typeface="Arial"/>
              <a:sym typeface="Arial"/>
            </a:endParaRPr>
          </a:p>
          <a:p>
            <a:pPr indent="457200" lvl="0" marL="0" rtl="0" algn="l">
              <a:spcBef>
                <a:spcPts val="0"/>
              </a:spcBef>
              <a:spcAft>
                <a:spcPts val="0"/>
              </a:spcAft>
              <a:buNone/>
            </a:pPr>
            <a:r>
              <a:rPr b="0" lang="en" sz="1200">
                <a:solidFill>
                  <a:srgbClr val="000000"/>
                </a:solidFill>
                <a:latin typeface="Arial"/>
                <a:ea typeface="Arial"/>
                <a:cs typeface="Arial"/>
                <a:sym typeface="Arial"/>
              </a:rPr>
              <a:t>Read a frame from the video.</a:t>
            </a:r>
            <a:endParaRPr b="0" sz="1200">
              <a:solidFill>
                <a:srgbClr val="000000"/>
              </a:solidFill>
              <a:latin typeface="Arial"/>
              <a:ea typeface="Arial"/>
              <a:cs typeface="Arial"/>
              <a:sym typeface="Arial"/>
            </a:endParaRPr>
          </a:p>
          <a:p>
            <a:pPr indent="0" lvl="0" marL="0" rtl="0" algn="l">
              <a:spcBef>
                <a:spcPts val="0"/>
              </a:spcBef>
              <a:spcAft>
                <a:spcPts val="0"/>
              </a:spcAft>
              <a:buNone/>
            </a:pPr>
            <a:r>
              <a:rPr b="0" lang="en" sz="1200">
                <a:solidFill>
                  <a:srgbClr val="000000"/>
                </a:solidFill>
                <a:latin typeface="Arial"/>
                <a:ea typeface="Arial"/>
                <a:cs typeface="Arial"/>
                <a:sym typeface="Arial"/>
              </a:rPr>
              <a:t>	Resize the frame for efficient processing.</a:t>
            </a:r>
            <a:endParaRPr b="0" sz="1200">
              <a:solidFill>
                <a:srgbClr val="000000"/>
              </a:solidFill>
              <a:latin typeface="Arial"/>
              <a:ea typeface="Arial"/>
              <a:cs typeface="Arial"/>
              <a:sym typeface="Arial"/>
            </a:endParaRPr>
          </a:p>
          <a:p>
            <a:pPr indent="457200" lvl="0" marL="0" rtl="0" algn="l">
              <a:spcBef>
                <a:spcPts val="0"/>
              </a:spcBef>
              <a:spcAft>
                <a:spcPts val="0"/>
              </a:spcAft>
              <a:buNone/>
            </a:pPr>
            <a:r>
              <a:rPr b="0" lang="en" sz="1200">
                <a:solidFill>
                  <a:srgbClr val="000000"/>
                </a:solidFill>
                <a:latin typeface="Arial"/>
                <a:ea typeface="Arial"/>
                <a:cs typeface="Arial"/>
                <a:sym typeface="Arial"/>
              </a:rPr>
              <a:t>Convert the frame to </a:t>
            </a:r>
            <a:r>
              <a:rPr lang="en" sz="1200">
                <a:solidFill>
                  <a:srgbClr val="000000"/>
                </a:solidFill>
                <a:latin typeface="Arial"/>
                <a:ea typeface="Arial"/>
                <a:cs typeface="Arial"/>
                <a:sym typeface="Arial"/>
              </a:rPr>
              <a:t>grayscale</a:t>
            </a:r>
            <a:r>
              <a:rPr b="0" lang="en" sz="1200">
                <a:solidFill>
                  <a:srgbClr val="000000"/>
                </a:solidFill>
                <a:latin typeface="Arial"/>
                <a:ea typeface="Arial"/>
                <a:cs typeface="Arial"/>
                <a:sym typeface="Arial"/>
              </a:rPr>
              <a:t> to reduce noise	.</a:t>
            </a:r>
            <a:endParaRPr b="0" sz="1200">
              <a:solidFill>
                <a:srgbClr val="000000"/>
              </a:solidFill>
              <a:latin typeface="Arial"/>
              <a:ea typeface="Arial"/>
              <a:cs typeface="Arial"/>
              <a:sym typeface="Arial"/>
            </a:endParaRPr>
          </a:p>
          <a:p>
            <a:pPr indent="0" lvl="0" marL="0" rtl="0" algn="l">
              <a:spcBef>
                <a:spcPts val="0"/>
              </a:spcBef>
              <a:spcAft>
                <a:spcPts val="0"/>
              </a:spcAft>
              <a:buNone/>
            </a:pPr>
            <a:r>
              <a:rPr lang="en" sz="1200"/>
              <a:t>Detect and Track Vehicles:</a:t>
            </a:r>
            <a:endParaRPr sz="1200"/>
          </a:p>
          <a:p>
            <a:pPr indent="0" lvl="0" marL="0" rtl="0" algn="l">
              <a:spcBef>
                <a:spcPts val="0"/>
              </a:spcBef>
              <a:spcAft>
                <a:spcPts val="0"/>
              </a:spcAft>
              <a:buNone/>
            </a:pPr>
            <a:r>
              <a:rPr b="0" lang="en" sz="1200">
                <a:solidFill>
                  <a:srgbClr val="000000"/>
                </a:solidFill>
                <a:latin typeface="Arial"/>
                <a:ea typeface="Arial"/>
                <a:cs typeface="Arial"/>
                <a:sym typeface="Arial"/>
              </a:rPr>
              <a:t>Find </a:t>
            </a:r>
            <a:r>
              <a:rPr lang="en" sz="1200">
                <a:solidFill>
                  <a:srgbClr val="000000"/>
                </a:solidFill>
                <a:latin typeface="Arial"/>
                <a:ea typeface="Arial"/>
                <a:cs typeface="Arial"/>
                <a:sym typeface="Arial"/>
              </a:rPr>
              <a:t>contours</a:t>
            </a:r>
            <a:r>
              <a:rPr b="0" lang="en" sz="1200">
                <a:solidFill>
                  <a:srgbClr val="000000"/>
                </a:solidFill>
                <a:latin typeface="Arial"/>
                <a:ea typeface="Arial"/>
                <a:cs typeface="Arial"/>
                <a:sym typeface="Arial"/>
              </a:rPr>
              <a:t> of moving objects.</a:t>
            </a:r>
            <a:endParaRPr b="0" sz="1200">
              <a:solidFill>
                <a:srgbClr val="000000"/>
              </a:solidFill>
              <a:latin typeface="Arial"/>
              <a:ea typeface="Arial"/>
              <a:cs typeface="Arial"/>
              <a:sym typeface="Arial"/>
            </a:endParaRPr>
          </a:p>
          <a:p>
            <a:pPr indent="0" lvl="0" marL="0" rtl="0" algn="l">
              <a:spcBef>
                <a:spcPts val="0"/>
              </a:spcBef>
              <a:spcAft>
                <a:spcPts val="0"/>
              </a:spcAft>
              <a:buNone/>
            </a:pPr>
            <a:r>
              <a:rPr b="0" lang="en" sz="1200">
                <a:solidFill>
                  <a:srgbClr val="000000"/>
                </a:solidFill>
                <a:latin typeface="Arial"/>
                <a:ea typeface="Arial"/>
                <a:cs typeface="Arial"/>
                <a:sym typeface="Arial"/>
              </a:rPr>
              <a:t>Draw </a:t>
            </a:r>
            <a:r>
              <a:rPr lang="en" sz="1200">
                <a:solidFill>
                  <a:srgbClr val="000000"/>
                </a:solidFill>
                <a:latin typeface="Arial"/>
                <a:ea typeface="Arial"/>
                <a:cs typeface="Arial"/>
                <a:sym typeface="Arial"/>
              </a:rPr>
              <a:t>bounding boxes</a:t>
            </a:r>
            <a:r>
              <a:rPr b="0" lang="en" sz="1200">
                <a:solidFill>
                  <a:srgbClr val="000000"/>
                </a:solidFill>
                <a:latin typeface="Arial"/>
                <a:ea typeface="Arial"/>
                <a:cs typeface="Arial"/>
                <a:sym typeface="Arial"/>
              </a:rPr>
              <a:t> around detected vehicles.</a:t>
            </a:r>
            <a:endParaRPr sz="1200"/>
          </a:p>
          <a:p>
            <a:pPr indent="0" lvl="0" marL="0" rtl="0" algn="l">
              <a:spcBef>
                <a:spcPts val="0"/>
              </a:spcBef>
              <a:spcAft>
                <a:spcPts val="0"/>
              </a:spcAft>
              <a:buNone/>
            </a:pPr>
            <a:r>
              <a:rPr lang="en" sz="1200"/>
              <a:t>Measure Speed</a:t>
            </a:r>
            <a:endParaRPr sz="1200"/>
          </a:p>
          <a:p>
            <a:pPr indent="0" lvl="0" marL="0" rtl="0" algn="l">
              <a:spcBef>
                <a:spcPts val="0"/>
              </a:spcBef>
              <a:spcAft>
                <a:spcPts val="0"/>
              </a:spcAft>
              <a:buNone/>
            </a:pPr>
            <a:r>
              <a:rPr lang="en" sz="1200"/>
              <a:t>                                              </a:t>
            </a:r>
            <a:r>
              <a:rPr b="0" lang="en"/>
              <a:t>Speed=</a:t>
            </a:r>
            <a:r>
              <a:rPr b="0" lang="en" u="sng"/>
              <a:t>Distance​</a:t>
            </a:r>
            <a:endParaRPr b="0" u="sng"/>
          </a:p>
          <a:p>
            <a:pPr indent="0" lvl="0" marL="0" rtl="0" algn="l">
              <a:spcBef>
                <a:spcPts val="0"/>
              </a:spcBef>
              <a:spcAft>
                <a:spcPts val="0"/>
              </a:spcAft>
              <a:buNone/>
            </a:pPr>
            <a:r>
              <a:rPr b="0" lang="en"/>
              <a:t>                                                              TIME</a:t>
            </a:r>
            <a:endParaRPr b="0"/>
          </a:p>
        </p:txBody>
      </p:sp>
    </p:spTree>
  </p:cSld>
  <p:clrMapOvr>
    <a:masterClrMapping/>
  </p:clrMapOvr>
</p:sld>
</file>

<file path=ppt/theme/theme1.xml><?xml version="1.0" encoding="utf-8"?>
<a:theme xmlns:a="http://schemas.openxmlformats.org/drawingml/2006/main" xmlns:r="http://schemas.openxmlformats.org/officeDocument/2006/relationships" name="Elegant Bachelor Thesis by Slidesgo">
  <a:themeElements>
    <a:clrScheme name="Simple Light">
      <a:dk1>
        <a:srgbClr val="5C5C5F"/>
      </a:dk1>
      <a:lt1>
        <a:srgbClr val="D0C9DD"/>
      </a:lt1>
      <a:dk2>
        <a:srgbClr val="85789C"/>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achelor Thesis by Slidesgo">
  <a:themeElements>
    <a:clrScheme name="Simple Light">
      <a:dk1>
        <a:srgbClr val="5C5C5F"/>
      </a:dk1>
      <a:lt1>
        <a:srgbClr val="D0C9DD"/>
      </a:lt1>
      <a:dk2>
        <a:srgbClr val="85789C"/>
      </a:dk2>
      <a:lt2>
        <a:srgbClr val="FAFAFA"/>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